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Default Extension="emf" ContentType="image/x-emf"/>
  <Default Extension="m4a" ContentType="audio/mp4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  <p:sldMasterId id="2147483665" r:id="rId2"/>
  </p:sldMasterIdLst>
  <p:notesMasterIdLst>
    <p:notesMasterId r:id="rId3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4" r:id="rId17"/>
  </p:sldIdLst>
  <p:sldSz cx="12192000" cy="6858000"/>
  <p:notesSz cx="6858000" cy="9144000"/>
  <p:embeddedFontLst>
    <p:embeddedFont>
      <p:font typeface="汉仪夏日体W" panose="00020600040101010101" pitchFamily="18" charset="-122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Bodoni MT Black" panose="02070A03080606020203" pitchFamily="18" charset="0"/>
      <p:bold r:id="rId24"/>
    </p:embeddedFont>
    <p:embeddedFont>
      <p:font typeface="等线" panose="02010600030101010101" charset="-122"/>
      <p:regular r:id="rId25"/>
    </p:embeddedFont>
    <p:embeddedFont>
      <p:font typeface="微软雅黑" panose="020B0503020204020204" charset="-122"/>
      <p:regular r:id="rId26"/>
    </p:embeddedFont>
  </p:embeddedFontLst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 snapToGrid="0" showGuides="1">
      <p:cViewPr varScale="1">
        <p:scale>
          <a:sx n="45" d="100"/>
          <a:sy n="45" d="100"/>
        </p:scale>
        <p:origin x="96" y="180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tags" Target="tags/tag61.xml" /><Relationship Id="rId19" Type="http://schemas.openxmlformats.org/officeDocument/2006/relationships/font" Target="fonts/font1.fntdata" /><Relationship Id="rId2" Type="http://schemas.openxmlformats.org/officeDocument/2006/relationships/slideMaster" Target="slideMasters/slideMaster2.xml" /><Relationship Id="rId20" Type="http://schemas.openxmlformats.org/officeDocument/2006/relationships/font" Target="fonts/font2.fntdata" /><Relationship Id="rId21" Type="http://schemas.openxmlformats.org/officeDocument/2006/relationships/font" Target="fonts/font3.fntdata" /><Relationship Id="rId22" Type="http://schemas.openxmlformats.org/officeDocument/2006/relationships/font" Target="fonts/font4.fntdata" /><Relationship Id="rId23" Type="http://schemas.openxmlformats.org/officeDocument/2006/relationships/font" Target="fonts/font5.fntdata" /><Relationship Id="rId24" Type="http://schemas.openxmlformats.org/officeDocument/2006/relationships/font" Target="fonts/font6.fntdata" /><Relationship Id="rId25" Type="http://schemas.openxmlformats.org/officeDocument/2006/relationships/font" Target="fonts/font7.fntdata" /><Relationship Id="rId26" Type="http://schemas.openxmlformats.org/officeDocument/2006/relationships/font" Target="fonts/font8.fntdata" /><Relationship Id="rId27" Type="http://schemas.openxmlformats.org/officeDocument/2006/relationships/presProps" Target="presProps.xml" /><Relationship Id="rId28" Type="http://schemas.openxmlformats.org/officeDocument/2006/relationships/viewProps" Target="viewProps.xml" /><Relationship Id="rId29" Type="http://schemas.openxmlformats.org/officeDocument/2006/relationships/theme" Target="theme/theme1.xml" /><Relationship Id="rId3" Type="http://schemas.openxmlformats.org/officeDocument/2006/relationships/notesMaster" Target="notesMasters/notesMaster1.xml" /><Relationship Id="rId30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CFB8A-79B6-4E71-8FE7-03F03E33EFF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AD0D5-E27C-4B3F-9841-C7FD24CE4750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13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14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6" y="0"/>
            <a:ext cx="12185664" cy="684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6" y="4297719"/>
            <a:ext cx="12181440" cy="262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任意多边形: 形状 7"/>
          <p:cNvSpPr>
            <a:spLocks noGrp="1"/>
          </p:cNvSpPr>
          <p:nvPr>
            <p:ph type="pic" sz="quarter" idx="10"/>
          </p:nvPr>
        </p:nvSpPr>
        <p:spPr>
          <a:xfrm>
            <a:off x="8152883" y="1389042"/>
            <a:ext cx="2798572" cy="2798572"/>
          </a:xfrm>
          <a:custGeom>
            <a:gdLst>
              <a:gd name="connsiteX0" fmla="*/ 1399286 w 2798572"/>
              <a:gd name="connsiteY0" fmla="*/ 0 h 2798572"/>
              <a:gd name="connsiteX1" fmla="*/ 2798572 w 2798572"/>
              <a:gd name="connsiteY1" fmla="*/ 1399286 h 2798572"/>
              <a:gd name="connsiteX2" fmla="*/ 1399286 w 2798572"/>
              <a:gd name="connsiteY2" fmla="*/ 2798572 h 2798572"/>
              <a:gd name="connsiteX3" fmla="*/ 0 w 2798572"/>
              <a:gd name="connsiteY3" fmla="*/ 1399286 h 2798572"/>
              <a:gd name="connsiteX4" fmla="*/ 1399286 w 2798572"/>
              <a:gd name="connsiteY4" fmla="*/ 0 h 279857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572" h="2798572">
                <a:moveTo>
                  <a:pt x="1399286" y="0"/>
                </a:moveTo>
                <a:cubicBezTo>
                  <a:pt x="2172090" y="0"/>
                  <a:pt x="2798572" y="626482"/>
                  <a:pt x="2798572" y="1399286"/>
                </a:cubicBezTo>
                <a:cubicBezTo>
                  <a:pt x="2798572" y="2172090"/>
                  <a:pt x="2172090" y="2798572"/>
                  <a:pt x="1399286" y="2798572"/>
                </a:cubicBezTo>
                <a:cubicBezTo>
                  <a:pt x="626482" y="2798572"/>
                  <a:pt x="0" y="2172090"/>
                  <a:pt x="0" y="1399286"/>
                </a:cubicBezTo>
                <a:cubicBezTo>
                  <a:pt x="0" y="626482"/>
                  <a:pt x="626482" y="0"/>
                  <a:pt x="1399286" y="0"/>
                </a:cubicBezTo>
                <a:close/>
              </a:path>
            </a:pathLst>
          </a:custGeom>
          <a:ln w="22225">
            <a:solidFill>
              <a:schemeClr val="bg1"/>
            </a:solidFill>
          </a:ln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/>
          <p:cNvSpPr>
            <a:spLocks noGrp="1"/>
          </p:cNvSpPr>
          <p:nvPr>
            <p:ph type="pic" sz="quarter" idx="11"/>
          </p:nvPr>
        </p:nvSpPr>
        <p:spPr>
          <a:xfrm>
            <a:off x="7971997" y="3600187"/>
            <a:ext cx="1185620" cy="1185620"/>
          </a:xfrm>
          <a:custGeom>
            <a:gdLst>
              <a:gd name="connsiteX0" fmla="*/ 592810 w 1185620"/>
              <a:gd name="connsiteY0" fmla="*/ 0 h 1185620"/>
              <a:gd name="connsiteX1" fmla="*/ 1185620 w 1185620"/>
              <a:gd name="connsiteY1" fmla="*/ 592810 h 1185620"/>
              <a:gd name="connsiteX2" fmla="*/ 592810 w 1185620"/>
              <a:gd name="connsiteY2" fmla="*/ 1185620 h 1185620"/>
              <a:gd name="connsiteX3" fmla="*/ 0 w 1185620"/>
              <a:gd name="connsiteY3" fmla="*/ 592810 h 1185620"/>
              <a:gd name="connsiteX4" fmla="*/ 592810 w 1185620"/>
              <a:gd name="connsiteY4" fmla="*/ 0 h 11856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5620" h="1185620">
                <a:moveTo>
                  <a:pt x="592810" y="0"/>
                </a:moveTo>
                <a:cubicBezTo>
                  <a:pt x="920210" y="0"/>
                  <a:pt x="1185620" y="265410"/>
                  <a:pt x="1185620" y="592810"/>
                </a:cubicBezTo>
                <a:cubicBezTo>
                  <a:pt x="1185620" y="920210"/>
                  <a:pt x="920210" y="1185620"/>
                  <a:pt x="592810" y="1185620"/>
                </a:cubicBezTo>
                <a:cubicBezTo>
                  <a:pt x="265410" y="1185620"/>
                  <a:pt x="0" y="920210"/>
                  <a:pt x="0" y="592810"/>
                </a:cubicBezTo>
                <a:cubicBezTo>
                  <a:pt x="0" y="265410"/>
                  <a:pt x="265410" y="0"/>
                  <a:pt x="592810" y="0"/>
                </a:cubicBezTo>
                <a:close/>
              </a:path>
            </a:pathLst>
          </a:custGeom>
          <a:ln w="22225">
            <a:solidFill>
              <a:schemeClr val="bg1"/>
            </a:solidFill>
          </a:ln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6" y="0"/>
            <a:ext cx="12185664" cy="684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3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488867"/>
            <a:ext cx="12192000" cy="259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9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1"/>
          <a:stretch>
            <a:fillRect/>
          </a:stretch>
        </p:blipFill>
        <p:spPr bwMode="auto">
          <a:xfrm>
            <a:off x="0" y="3798209"/>
            <a:ext cx="12192000" cy="30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image" Target="../media/image1.jpeg" /><Relationship Id="rId7" Type="http://schemas.openxmlformats.org/officeDocument/2006/relationships/image" Target="../media/image2.png" /><Relationship Id="rId8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slideLayout" Target="../slideLayouts/slideLayout15.xml" /><Relationship Id="rId11" Type="http://schemas.openxmlformats.org/officeDocument/2006/relationships/slideLayout" Target="../slideLayouts/slideLayout16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7.xml" /><Relationship Id="rId3" Type="http://schemas.openxmlformats.org/officeDocument/2006/relationships/slideLayout" Target="../slideLayouts/slideLayout8.xml" /><Relationship Id="rId4" Type="http://schemas.openxmlformats.org/officeDocument/2006/relationships/slideLayout" Target="../slideLayouts/slideLayout9.xml" /><Relationship Id="rId5" Type="http://schemas.openxmlformats.org/officeDocument/2006/relationships/slideLayout" Target="../slideLayouts/slideLayout10.xml" /><Relationship Id="rId6" Type="http://schemas.openxmlformats.org/officeDocument/2006/relationships/slideLayout" Target="../slideLayouts/slideLayout11.xml" /><Relationship Id="rId7" Type="http://schemas.openxmlformats.org/officeDocument/2006/relationships/slideLayout" Target="../slideLayouts/slideLayout12.xml" /><Relationship Id="rId8" Type="http://schemas.openxmlformats.org/officeDocument/2006/relationships/slideLayout" Target="../slideLayouts/slideLayout13.xml" /><Relationship Id="rId9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6" y="0"/>
            <a:ext cx="12185664" cy="684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58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6" y="4297719"/>
            <a:ext cx="12181440" cy="262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 userDrawn="1"/>
        </p:nvSpPr>
        <p:spPr>
          <a:xfrm>
            <a:off x="0" y="4470399"/>
            <a:ext cx="12187776" cy="2372157"/>
          </a:xfrm>
          <a:prstGeom prst="rect">
            <a:avLst/>
          </a:prstGeom>
          <a:solidFill>
            <a:srgbClr val="F1F1F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5.png" /><Relationship Id="rId4" Type="http://schemas.openxmlformats.org/officeDocument/2006/relationships/image" Target="../media/image6.png" /><Relationship Id="rId5" Type="http://schemas.microsoft.com/office/2007/relationships/media" Target="../media/media1.m4a" /><Relationship Id="rId6" Type="http://schemas.microsoft.com/office/2007/relationships/media" Target="../media/media1.m4a" TargetMode="Internal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emf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8.png" /><Relationship Id="rId4" Type="http://schemas.openxmlformats.org/officeDocument/2006/relationships/image" Target="../media/image25.jpeg" /><Relationship Id="rId5" Type="http://schemas.openxmlformats.org/officeDocument/2006/relationships/image" Target="../media/image26.jpeg" /><Relationship Id="rId6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8.png" /><Relationship Id="rId4" Type="http://schemas.openxmlformats.org/officeDocument/2006/relationships/image" Target="../media/image10.png" /><Relationship Id="rId5" Type="http://schemas.openxmlformats.org/officeDocument/2006/relationships/image" Target="../media/image27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0.png" /><Relationship Id="rId4" Type="http://schemas.openxmlformats.org/officeDocument/2006/relationships/image" Target="../media/image9.emf" /><Relationship Id="rId5" Type="http://schemas.openxmlformats.org/officeDocument/2006/relationships/image" Target="../media/image5.png" /><Relationship Id="rId6" Type="http://schemas.openxmlformats.org/officeDocument/2006/relationships/image" Target="../media/image7.png" /><Relationship Id="rId7" Type="http://schemas.openxmlformats.org/officeDocument/2006/relationships/image" Target="../media/image8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28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image" Target="../media/image28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14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8.png" /><Relationship Id="rId4" Type="http://schemas.openxmlformats.org/officeDocument/2006/relationships/image" Target="../media/image10.png" /><Relationship Id="rId5" Type="http://schemas.openxmlformats.org/officeDocument/2006/relationships/image" Target="../media/image11.emf" /><Relationship Id="rId6" Type="http://schemas.openxmlformats.org/officeDocument/2006/relationships/image" Target="../media/image12.jpeg" /><Relationship Id="rId7" Type="http://schemas.openxmlformats.org/officeDocument/2006/relationships/image" Target="../media/image1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8.png" /><Relationship Id="rId4" Type="http://schemas.openxmlformats.org/officeDocument/2006/relationships/image" Target="../media/image10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4.png" /><Relationship Id="rId4" Type="http://schemas.openxmlformats.org/officeDocument/2006/relationships/image" Target="../media/image15.png" /><Relationship Id="rId5" Type="http://schemas.openxmlformats.org/officeDocument/2006/relationships/image" Target="../media/image16.png" /><Relationship Id="rId6" Type="http://schemas.openxmlformats.org/officeDocument/2006/relationships/image" Target="../media/image17.png" /><Relationship Id="rId7" Type="http://schemas.openxmlformats.org/officeDocument/2006/relationships/image" Target="../media/image8.png" /><Relationship Id="rId8" Type="http://schemas.openxmlformats.org/officeDocument/2006/relationships/image" Target="../media/image10.png" /><Relationship Id="rId9" Type="http://schemas.openxmlformats.org/officeDocument/2006/relationships/image" Target="../media/image18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8.png" /><Relationship Id="rId4" Type="http://schemas.openxmlformats.org/officeDocument/2006/relationships/image" Target="../media/image10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9.jpeg" /><Relationship Id="rId4" Type="http://schemas.openxmlformats.org/officeDocument/2006/relationships/image" Target="../media/image20.jpeg" /><Relationship Id="rId5" Type="http://schemas.openxmlformats.org/officeDocument/2006/relationships/image" Target="../media/image21.jpeg" /><Relationship Id="rId6" Type="http://schemas.openxmlformats.org/officeDocument/2006/relationships/image" Target="../media/image22.jpeg" /><Relationship Id="rId7" Type="http://schemas.openxmlformats.org/officeDocument/2006/relationships/image" Target="../media/image8.png" /><Relationship Id="rId8" Type="http://schemas.openxmlformats.org/officeDocument/2006/relationships/image" Target="../media/image10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23.emf" /><Relationship Id="rId4" Type="http://schemas.openxmlformats.org/officeDocument/2006/relationships/image" Target="../media/image8.png" /><Relationship Id="rId5" Type="http://schemas.openxmlformats.org/officeDocument/2006/relationships/image" Target="../media/image10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24.png" /><Relationship Id="rId4" Type="http://schemas.openxmlformats.org/officeDocument/2006/relationships/image" Target="../media/image8.png" /><Relationship Id="rId5" Type="http://schemas.openxmlformats.org/officeDocument/2006/relationships/image" Target="../media/image10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8.png" /><Relationship Id="rId4" Type="http://schemas.openxmlformats.org/officeDocument/2006/relationships/image" Target="../media/image10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5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057" y="1352350"/>
            <a:ext cx="4219726" cy="550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" name="文本框 161"/>
          <p:cNvSpPr txBox="1"/>
          <p:nvPr/>
        </p:nvSpPr>
        <p:spPr>
          <a:xfrm>
            <a:off x="4393671" y="1885412"/>
            <a:ext cx="63401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i="0" u="none" strike="noStrike" kern="1200" cap="none" spc="0" normalizeH="0" baseline="0" noProof="0">
                <a:ln>
                  <a:noFill/>
                </a:ln>
                <a:solidFill>
                  <a:srgbClr val="5C8F12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</a:rPr>
              <a:t>小学生班干部竞选</a:t>
            </a:r>
            <a:endParaRPr kumimoji="0" lang="zh-CN" altLang="en-US" sz="6000" i="0" u="none" strike="noStrike" kern="1200" cap="none" spc="0" normalizeH="0" baseline="0" noProof="0">
              <a:ln>
                <a:noFill/>
              </a:ln>
              <a:solidFill>
                <a:srgbClr val="5C8F12"/>
              </a:solidFill>
              <a:effectLst/>
              <a:uLnTx/>
              <a:uFillTx/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183" name="TFBOYS-青春修炼手册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69925" y="-454025"/>
            <a:ext cx="609600" cy="609600"/>
          </a:xfrm>
          <a:prstGeom prst="rect">
            <a:avLst/>
          </a:prstGeom>
        </p:spPr>
      </p:pic>
      <p:pic>
        <p:nvPicPr>
          <p:cNvPr id="13" name="图片 5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9855" y="79375"/>
            <a:ext cx="2992145" cy="208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60"/>
          <p:cNvPicPr>
            <a:picLocks noChangeAspect="1"/>
          </p:cNvPicPr>
          <p:nvPr/>
        </p:nvPicPr>
        <p:blipFill>
          <a:blip r:embed="rId8">
            <a:clrChange>
              <a:clrFrom>
                <a:srgbClr val="633A0C">
                  <a:alpha val="0"/>
                </a:srgbClr>
              </a:clrFrom>
              <a:clrTo>
                <a:srgbClr val="633A0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238"/>
            <a:ext cx="2935541" cy="204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5"/>
          <p:cNvSpPr>
            <a:spLocks noChangeShapeType="1"/>
          </p:cNvSpPr>
          <p:nvPr/>
        </p:nvSpPr>
        <p:spPr bwMode="auto">
          <a:xfrm flipV="1">
            <a:off x="950355" y="5077008"/>
            <a:ext cx="2656770" cy="1774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V="1">
            <a:off x="1068621" y="4958742"/>
            <a:ext cx="2420238" cy="118266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29521" y="3383706"/>
            <a:ext cx="2393171" cy="3386603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3"/>
                </p:tgtEl>
              </p:cMediaNode>
            </p:audio>
          </p:childTnLst>
        </p:cTn>
      </p:par>
    </p:tnLst>
    <p:bldLst>
      <p:bldP spid="16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文本框 9"/>
          <p:cNvSpPr txBox="1"/>
          <p:nvPr/>
        </p:nvSpPr>
        <p:spPr>
          <a:xfrm>
            <a:off x="1356740" y="296058"/>
            <a:ext cx="2834754" cy="916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lvl="0">
              <a:defRPr/>
            </a:pPr>
            <a:r>
              <a:rPr lang="zh-CN" altLang="en-US" sz="4800">
                <a:solidFill>
                  <a:srgbClr val="5C8F1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获奖证书</a:t>
            </a:r>
            <a:endParaRPr lang="zh-CN" altLang="en-US" sz="4800">
              <a:solidFill>
                <a:srgbClr val="5C8F1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11" name="图片 60"/>
          <p:cNvPicPr>
            <a:picLocks noChangeAspect="1"/>
          </p:cNvPicPr>
          <p:nvPr/>
        </p:nvPicPr>
        <p:blipFill>
          <a:blip r:embed="rId3">
            <a:clrChange>
              <a:clrFrom>
                <a:srgbClr val="633A0C">
                  <a:alpha val="0"/>
                </a:srgbClr>
              </a:clrFrom>
              <a:clrTo>
                <a:srgbClr val="633A0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97"/>
          <a:stretch>
            <a:fillRect/>
          </a:stretch>
        </p:blipFill>
        <p:spPr bwMode="auto">
          <a:xfrm>
            <a:off x="1" y="42238"/>
            <a:ext cx="1752600" cy="204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图片 100" descr="图片包含 家具&#10;&#10;已生成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05" y="2025600"/>
            <a:ext cx="1800387" cy="1278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" name="图片 101" descr="图片包含 家具&#10;&#10;已生成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80" y="2025600"/>
            <a:ext cx="1800387" cy="1278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" name="图片 102" descr="图片包含 家具&#10;&#10;已生成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256" y="2025600"/>
            <a:ext cx="1800387" cy="1278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" name="图片 103" descr="图片包含 家具&#10;&#10;已生成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05" y="3539865"/>
            <a:ext cx="1800387" cy="1278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5" name="图片 104" descr="图片包含 家具&#10;&#10;已生成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80" y="3539865"/>
            <a:ext cx="1800387" cy="1278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6" name="图片 105" descr="图片包含 家具&#10;&#10;已生成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256" y="3539865"/>
            <a:ext cx="1800387" cy="1278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图片 11" descr="图片包含 家具&#10;&#10;已生成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532" y="2025599"/>
            <a:ext cx="3932818" cy="2792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图片 3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46372" y="119285"/>
            <a:ext cx="1448651" cy="126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任意多边形: 形状 3"/>
          <p:cNvSpPr/>
          <p:nvPr/>
        </p:nvSpPr>
        <p:spPr>
          <a:xfrm>
            <a:off x="1586563" y="2170480"/>
            <a:ext cx="8652349" cy="2608080"/>
          </a:xfrm>
          <a:custGeom>
            <a:gdLst>
              <a:gd name="connsiteX0" fmla="*/ 115237 w 8652349"/>
              <a:gd name="connsiteY0" fmla="*/ 407620 h 2608080"/>
              <a:gd name="connsiteX1" fmla="*/ 331137 w 8652349"/>
              <a:gd name="connsiteY1" fmla="*/ 77420 h 2608080"/>
              <a:gd name="connsiteX2" fmla="*/ 966137 w 8652349"/>
              <a:gd name="connsiteY2" fmla="*/ 90120 h 2608080"/>
              <a:gd name="connsiteX3" fmla="*/ 2299637 w 8652349"/>
              <a:gd name="connsiteY3" fmla="*/ 26620 h 2608080"/>
              <a:gd name="connsiteX4" fmla="*/ 4674537 w 8652349"/>
              <a:gd name="connsiteY4" fmla="*/ 115520 h 2608080"/>
              <a:gd name="connsiteX5" fmla="*/ 6985937 w 8652349"/>
              <a:gd name="connsiteY5" fmla="*/ 1220 h 2608080"/>
              <a:gd name="connsiteX6" fmla="*/ 8268637 w 8652349"/>
              <a:gd name="connsiteY6" fmla="*/ 204420 h 2608080"/>
              <a:gd name="connsiteX7" fmla="*/ 8636937 w 8652349"/>
              <a:gd name="connsiteY7" fmla="*/ 483820 h 2608080"/>
              <a:gd name="connsiteX8" fmla="*/ 8573437 w 8652349"/>
              <a:gd name="connsiteY8" fmla="*/ 1423620 h 2608080"/>
              <a:gd name="connsiteX9" fmla="*/ 8484537 w 8652349"/>
              <a:gd name="connsiteY9" fmla="*/ 2249120 h 2608080"/>
              <a:gd name="connsiteX10" fmla="*/ 7138337 w 8652349"/>
              <a:gd name="connsiteY10" fmla="*/ 2579320 h 2608080"/>
              <a:gd name="connsiteX11" fmla="*/ 4217337 w 8652349"/>
              <a:gd name="connsiteY11" fmla="*/ 2579320 h 2608080"/>
              <a:gd name="connsiteX12" fmla="*/ 585137 w 8652349"/>
              <a:gd name="connsiteY12" fmla="*/ 2528520 h 2608080"/>
              <a:gd name="connsiteX13" fmla="*/ 26337 w 8652349"/>
              <a:gd name="connsiteY13" fmla="*/ 1690320 h 2608080"/>
              <a:gd name="connsiteX14" fmla="*/ 115237 w 8652349"/>
              <a:gd name="connsiteY14" fmla="*/ 407620 h 26080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652349" h="2608080">
                <a:moveTo>
                  <a:pt x="115237" y="407620"/>
                </a:moveTo>
                <a:cubicBezTo>
                  <a:pt x="166037" y="138803"/>
                  <a:pt x="189320" y="130337"/>
                  <a:pt x="331137" y="77420"/>
                </a:cubicBezTo>
                <a:cubicBezTo>
                  <a:pt x="472954" y="24503"/>
                  <a:pt x="638054" y="98587"/>
                  <a:pt x="966137" y="90120"/>
                </a:cubicBezTo>
                <a:cubicBezTo>
                  <a:pt x="1294220" y="81653"/>
                  <a:pt x="1681570" y="22387"/>
                  <a:pt x="2299637" y="26620"/>
                </a:cubicBezTo>
                <a:cubicBezTo>
                  <a:pt x="2917704" y="30853"/>
                  <a:pt x="3893487" y="119753"/>
                  <a:pt x="4674537" y="115520"/>
                </a:cubicBezTo>
                <a:cubicBezTo>
                  <a:pt x="5455587" y="111287"/>
                  <a:pt x="6386920" y="-13597"/>
                  <a:pt x="6985937" y="1220"/>
                </a:cubicBezTo>
                <a:cubicBezTo>
                  <a:pt x="7584954" y="16037"/>
                  <a:pt x="7993470" y="123987"/>
                  <a:pt x="8268637" y="204420"/>
                </a:cubicBezTo>
                <a:cubicBezTo>
                  <a:pt x="8543804" y="284853"/>
                  <a:pt x="8586137" y="280620"/>
                  <a:pt x="8636937" y="483820"/>
                </a:cubicBezTo>
                <a:cubicBezTo>
                  <a:pt x="8687737" y="687020"/>
                  <a:pt x="8598837" y="1129403"/>
                  <a:pt x="8573437" y="1423620"/>
                </a:cubicBezTo>
                <a:cubicBezTo>
                  <a:pt x="8548037" y="1717837"/>
                  <a:pt x="8723720" y="2056503"/>
                  <a:pt x="8484537" y="2249120"/>
                </a:cubicBezTo>
                <a:cubicBezTo>
                  <a:pt x="8245354" y="2441737"/>
                  <a:pt x="7849537" y="2524287"/>
                  <a:pt x="7138337" y="2579320"/>
                </a:cubicBezTo>
                <a:cubicBezTo>
                  <a:pt x="6427137" y="2634353"/>
                  <a:pt x="4217337" y="2579320"/>
                  <a:pt x="4217337" y="2579320"/>
                </a:cubicBezTo>
                <a:cubicBezTo>
                  <a:pt x="3125137" y="2570853"/>
                  <a:pt x="1283637" y="2676687"/>
                  <a:pt x="585137" y="2528520"/>
                </a:cubicBezTo>
                <a:cubicBezTo>
                  <a:pt x="-113363" y="2380353"/>
                  <a:pt x="104654" y="2039570"/>
                  <a:pt x="26337" y="1690320"/>
                </a:cubicBezTo>
                <a:cubicBezTo>
                  <a:pt x="-51980" y="1341070"/>
                  <a:pt x="64437" y="676437"/>
                  <a:pt x="115237" y="40762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222500" y="2532950"/>
            <a:ext cx="774700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</a:rPr>
              <a:t>假如我是大队委，我将：用“热心”为同学服务；用“真诚”做老师的得力助手；用“创新”开展班级工作；用“汗水”保卫校园整洁、有序，因为良好的环境，才能培育出高尚文明的人。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56740" y="296058"/>
            <a:ext cx="2834754" cy="916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lvl="0">
              <a:defRPr/>
            </a:pPr>
            <a:r>
              <a:rPr lang="zh-CN" altLang="en-US" sz="4800">
                <a:solidFill>
                  <a:srgbClr val="5C8F1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竞选宣言</a:t>
            </a:r>
            <a:endParaRPr lang="zh-CN" altLang="en-US" sz="4800">
              <a:solidFill>
                <a:srgbClr val="5C8F1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7" name="图片 60"/>
          <p:cNvPicPr>
            <a:picLocks noChangeAspect="1"/>
          </p:cNvPicPr>
          <p:nvPr/>
        </p:nvPicPr>
        <p:blipFill>
          <a:blip r:embed="rId3">
            <a:clrChange>
              <a:clrFrom>
                <a:srgbClr val="633A0C">
                  <a:alpha val="0"/>
                </a:srgbClr>
              </a:clrFrom>
              <a:clrTo>
                <a:srgbClr val="633A0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97"/>
          <a:stretch>
            <a:fillRect/>
          </a:stretch>
        </p:blipFill>
        <p:spPr bwMode="auto">
          <a:xfrm>
            <a:off x="1" y="42238"/>
            <a:ext cx="1752600" cy="204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3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46372" y="119285"/>
            <a:ext cx="1448651" cy="126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4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9927" y="947893"/>
            <a:ext cx="2728370" cy="185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0" name="文本框 159"/>
          <p:cNvSpPr txBox="1"/>
          <p:nvPr/>
        </p:nvSpPr>
        <p:spPr>
          <a:xfrm>
            <a:off x="3955587" y="1400155"/>
            <a:ext cx="609013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914400">
              <a:defRPr/>
            </a:pPr>
            <a:r>
              <a:rPr lang="zh-CN" altLang="en-US" sz="11500">
                <a:solidFill>
                  <a:srgbClr val="5C8F1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谢谢支持</a:t>
            </a:r>
            <a:endParaRPr lang="zh-CN" altLang="en-US" sz="11500">
              <a:solidFill>
                <a:srgbClr val="5C8F1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7" name="图片 3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46372" y="119285"/>
            <a:ext cx="1448651" cy="126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9521" y="3383706"/>
            <a:ext cx="2393171" cy="3386603"/>
          </a:xfrm>
          <a:prstGeom prst="rect">
            <a:avLst/>
          </a:prstGeom>
        </p:spPr>
      </p:pic>
      <p:pic>
        <p:nvPicPr>
          <p:cNvPr id="9" name="图片 5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057" y="1352350"/>
            <a:ext cx="4219726" cy="550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5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9855" y="79375"/>
            <a:ext cx="2992145" cy="208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60"/>
          <p:cNvPicPr>
            <a:picLocks noChangeAspect="1"/>
          </p:cNvPicPr>
          <p:nvPr/>
        </p:nvPicPr>
        <p:blipFill>
          <a:blip r:embed="rId7">
            <a:clrChange>
              <a:clrFrom>
                <a:srgbClr val="633A0C">
                  <a:alpha val="0"/>
                </a:srgbClr>
              </a:clrFrom>
              <a:clrTo>
                <a:srgbClr val="633A0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238"/>
            <a:ext cx="2935541" cy="204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601191" y="2143076"/>
            <a:ext cx="24929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</a:rPr>
              <a:t>姓名</a:t>
            </a: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</a:rPr>
              <a:t>：</a:t>
            </a: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</a:rPr>
              <a:t>XXX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</a:rPr>
              <a:t>年龄：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</a:rPr>
              <a:t>10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</a:rPr>
              <a:t>岁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</a:rPr>
              <a:t>性别：女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</a:rPr>
              <a:t>星座：天秤座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356740" y="296058"/>
            <a:ext cx="2834754" cy="916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5C8F12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</a:rPr>
              <a:t>我的简历</a:t>
            </a: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srgbClr val="5C8F12"/>
              </a:solidFill>
              <a:effectLst/>
              <a:uLnTx/>
              <a:uFillTx/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6" name="图片 60"/>
          <p:cNvPicPr>
            <a:picLocks noChangeAspect="1"/>
          </p:cNvPicPr>
          <p:nvPr/>
        </p:nvPicPr>
        <p:blipFill>
          <a:blip r:embed="rId3">
            <a:clrChange>
              <a:clrFrom>
                <a:srgbClr val="633A0C">
                  <a:alpha val="0"/>
                </a:srgbClr>
              </a:clrFrom>
              <a:clrTo>
                <a:srgbClr val="633A0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97"/>
          <a:stretch>
            <a:fillRect/>
          </a:stretch>
        </p:blipFill>
        <p:spPr bwMode="auto">
          <a:xfrm>
            <a:off x="1" y="42238"/>
            <a:ext cx="1752600" cy="204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3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46372" y="119285"/>
            <a:ext cx="1448651" cy="126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1" y="1598855"/>
            <a:ext cx="2447626" cy="3396765"/>
          </a:xfrm>
          <a:prstGeom prst="rect">
            <a:avLst/>
          </a:prstGeom>
        </p:spPr>
      </p:pic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0" r="14740"/>
          <a:stretch>
            <a:fillRect/>
          </a:stretch>
        </p:blipFill>
        <p:spPr/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4" name="文本框 103"/>
          <p:cNvSpPr txBox="1"/>
          <p:nvPr/>
        </p:nvSpPr>
        <p:spPr>
          <a:xfrm>
            <a:off x="1059543" y="1428581"/>
            <a:ext cx="10072914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82D2D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</a:rPr>
              <a:t>我是三二班的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C82D2D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</a:rPr>
              <a:t>XXX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82D2D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</a:rPr>
              <a:t>，三年来，在老师的辛勤培育教导下，我长大了，连年被评为“三好”学生和优秀班干部。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C82D2D"/>
              </a:solidFill>
              <a:effectLst/>
              <a:uLnTx/>
              <a:uFillTx/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73199" y="2862176"/>
            <a:ext cx="9245602" cy="2221560"/>
            <a:chOff x="2469243" y="3004542"/>
            <a:chExt cx="7817757" cy="2221560"/>
          </a:xfrm>
        </p:grpSpPr>
        <p:sp>
          <p:nvSpPr>
            <p:cNvPr id="4" name="矩形 3"/>
            <p:cNvSpPr/>
            <p:nvPr/>
          </p:nvSpPr>
          <p:spPr>
            <a:xfrm>
              <a:off x="2469243" y="3255462"/>
              <a:ext cx="7817757" cy="42840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/>
          </p:txBody>
        </p:sp>
        <p:sp>
          <p:nvSpPr>
            <p:cNvPr id="5" name="任意多边形: 形状 4"/>
            <p:cNvSpPr/>
            <p:nvPr/>
          </p:nvSpPr>
          <p:spPr>
            <a:xfrm>
              <a:off x="2860130" y="3004542"/>
              <a:ext cx="6866695" cy="501840"/>
            </a:xfrm>
            <a:custGeom>
              <a:gdLst>
                <a:gd name="connsiteX0" fmla="*/ 0 w 6866695"/>
                <a:gd name="connsiteY0" fmla="*/ 83642 h 501840"/>
                <a:gd name="connsiteX1" fmla="*/ 83642 w 6866695"/>
                <a:gd name="connsiteY1" fmla="*/ 0 h 501840"/>
                <a:gd name="connsiteX2" fmla="*/ 6783053 w 6866695"/>
                <a:gd name="connsiteY2" fmla="*/ 0 h 501840"/>
                <a:gd name="connsiteX3" fmla="*/ 6866695 w 6866695"/>
                <a:gd name="connsiteY3" fmla="*/ 83642 h 501840"/>
                <a:gd name="connsiteX4" fmla="*/ 6866695 w 6866695"/>
                <a:gd name="connsiteY4" fmla="*/ 418198 h 501840"/>
                <a:gd name="connsiteX5" fmla="*/ 6783053 w 6866695"/>
                <a:gd name="connsiteY5" fmla="*/ 501840 h 501840"/>
                <a:gd name="connsiteX6" fmla="*/ 83642 w 6866695"/>
                <a:gd name="connsiteY6" fmla="*/ 501840 h 501840"/>
                <a:gd name="connsiteX7" fmla="*/ 0 w 6866695"/>
                <a:gd name="connsiteY7" fmla="*/ 418198 h 501840"/>
                <a:gd name="connsiteX8" fmla="*/ 0 w 6866695"/>
                <a:gd name="connsiteY8" fmla="*/ 83642 h 5018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66694" h="501840">
                  <a:moveTo>
                    <a:pt x="0" y="83642"/>
                  </a:moveTo>
                  <a:cubicBezTo>
                    <a:pt x="0" y="37448"/>
                    <a:pt x="37448" y="0"/>
                    <a:pt x="83642" y="0"/>
                  </a:cubicBezTo>
                  <a:lnTo>
                    <a:pt x="6783053" y="0"/>
                  </a:lnTo>
                  <a:cubicBezTo>
                    <a:pt x="6829247" y="0"/>
                    <a:pt x="6866695" y="37448"/>
                    <a:pt x="6866695" y="83642"/>
                  </a:cubicBezTo>
                  <a:lnTo>
                    <a:pt x="6866695" y="418198"/>
                  </a:lnTo>
                  <a:cubicBezTo>
                    <a:pt x="6866695" y="464392"/>
                    <a:pt x="6829247" y="501840"/>
                    <a:pt x="6783053" y="501840"/>
                  </a:cubicBezTo>
                  <a:lnTo>
                    <a:pt x="83642" y="501840"/>
                  </a:lnTo>
                  <a:cubicBezTo>
                    <a:pt x="37448" y="501840"/>
                    <a:pt x="0" y="464392"/>
                    <a:pt x="0" y="418198"/>
                  </a:cubicBezTo>
                  <a:lnTo>
                    <a:pt x="0" y="83642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1343" tIns="24498" rIns="231343" bIns="24498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sz="2000" b="0" i="0" kern="1200" baseline="0"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老师给我的评价是：做事认真、主动、组织能力强；</a:t>
              </a:r>
              <a:endParaRPr lang="zh-CN" sz="2000" kern="1200"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469243" y="4026582"/>
              <a:ext cx="7817757" cy="42840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/>
          </p:txBody>
        </p:sp>
        <p:sp>
          <p:nvSpPr>
            <p:cNvPr id="7" name="任意多边形: 形状 6"/>
            <p:cNvSpPr/>
            <p:nvPr/>
          </p:nvSpPr>
          <p:spPr>
            <a:xfrm>
              <a:off x="2860130" y="3775662"/>
              <a:ext cx="6866695" cy="501840"/>
            </a:xfrm>
            <a:custGeom>
              <a:gdLst>
                <a:gd name="connsiteX0" fmla="*/ 0 w 6866695"/>
                <a:gd name="connsiteY0" fmla="*/ 83642 h 501840"/>
                <a:gd name="connsiteX1" fmla="*/ 83642 w 6866695"/>
                <a:gd name="connsiteY1" fmla="*/ 0 h 501840"/>
                <a:gd name="connsiteX2" fmla="*/ 6783053 w 6866695"/>
                <a:gd name="connsiteY2" fmla="*/ 0 h 501840"/>
                <a:gd name="connsiteX3" fmla="*/ 6866695 w 6866695"/>
                <a:gd name="connsiteY3" fmla="*/ 83642 h 501840"/>
                <a:gd name="connsiteX4" fmla="*/ 6866695 w 6866695"/>
                <a:gd name="connsiteY4" fmla="*/ 418198 h 501840"/>
                <a:gd name="connsiteX5" fmla="*/ 6783053 w 6866695"/>
                <a:gd name="connsiteY5" fmla="*/ 501840 h 501840"/>
                <a:gd name="connsiteX6" fmla="*/ 83642 w 6866695"/>
                <a:gd name="connsiteY6" fmla="*/ 501840 h 501840"/>
                <a:gd name="connsiteX7" fmla="*/ 0 w 6866695"/>
                <a:gd name="connsiteY7" fmla="*/ 418198 h 501840"/>
                <a:gd name="connsiteX8" fmla="*/ 0 w 6866695"/>
                <a:gd name="connsiteY8" fmla="*/ 83642 h 5018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66694" h="501840">
                  <a:moveTo>
                    <a:pt x="0" y="83642"/>
                  </a:moveTo>
                  <a:cubicBezTo>
                    <a:pt x="0" y="37448"/>
                    <a:pt x="37448" y="0"/>
                    <a:pt x="83642" y="0"/>
                  </a:cubicBezTo>
                  <a:lnTo>
                    <a:pt x="6783053" y="0"/>
                  </a:lnTo>
                  <a:cubicBezTo>
                    <a:pt x="6829247" y="0"/>
                    <a:pt x="6866695" y="37448"/>
                    <a:pt x="6866695" y="83642"/>
                  </a:cubicBezTo>
                  <a:lnTo>
                    <a:pt x="6866695" y="418198"/>
                  </a:lnTo>
                  <a:cubicBezTo>
                    <a:pt x="6866695" y="464392"/>
                    <a:pt x="6829247" y="501840"/>
                    <a:pt x="6783053" y="501840"/>
                  </a:cubicBezTo>
                  <a:lnTo>
                    <a:pt x="83642" y="501840"/>
                  </a:lnTo>
                  <a:cubicBezTo>
                    <a:pt x="37448" y="501840"/>
                    <a:pt x="0" y="464392"/>
                    <a:pt x="0" y="418198"/>
                  </a:cubicBezTo>
                  <a:lnTo>
                    <a:pt x="0" y="83642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1343" tIns="24498" rIns="231343" bIns="24498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sz="2000" b="0" i="0" kern="1200" baseline="0"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同学们给我的评价是：学习成绩好，举止大方；</a:t>
              </a:r>
              <a:endParaRPr lang="zh-CN" sz="2000" kern="1200"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469243" y="4797702"/>
              <a:ext cx="7817757" cy="42840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/>
          </p:txBody>
        </p:sp>
        <p:sp>
          <p:nvSpPr>
            <p:cNvPr id="9" name="任意多边形: 形状 8"/>
            <p:cNvSpPr/>
            <p:nvPr/>
          </p:nvSpPr>
          <p:spPr>
            <a:xfrm>
              <a:off x="2860130" y="4546781"/>
              <a:ext cx="6866695" cy="501840"/>
            </a:xfrm>
            <a:custGeom>
              <a:gdLst>
                <a:gd name="connsiteX0" fmla="*/ 0 w 6866695"/>
                <a:gd name="connsiteY0" fmla="*/ 83642 h 501840"/>
                <a:gd name="connsiteX1" fmla="*/ 83642 w 6866695"/>
                <a:gd name="connsiteY1" fmla="*/ 0 h 501840"/>
                <a:gd name="connsiteX2" fmla="*/ 6783053 w 6866695"/>
                <a:gd name="connsiteY2" fmla="*/ 0 h 501840"/>
                <a:gd name="connsiteX3" fmla="*/ 6866695 w 6866695"/>
                <a:gd name="connsiteY3" fmla="*/ 83642 h 501840"/>
                <a:gd name="connsiteX4" fmla="*/ 6866695 w 6866695"/>
                <a:gd name="connsiteY4" fmla="*/ 418198 h 501840"/>
                <a:gd name="connsiteX5" fmla="*/ 6783053 w 6866695"/>
                <a:gd name="connsiteY5" fmla="*/ 501840 h 501840"/>
                <a:gd name="connsiteX6" fmla="*/ 83642 w 6866695"/>
                <a:gd name="connsiteY6" fmla="*/ 501840 h 501840"/>
                <a:gd name="connsiteX7" fmla="*/ 0 w 6866695"/>
                <a:gd name="connsiteY7" fmla="*/ 418198 h 501840"/>
                <a:gd name="connsiteX8" fmla="*/ 0 w 6866695"/>
                <a:gd name="connsiteY8" fmla="*/ 83642 h 5018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66694" h="501840">
                  <a:moveTo>
                    <a:pt x="0" y="83642"/>
                  </a:moveTo>
                  <a:cubicBezTo>
                    <a:pt x="0" y="37448"/>
                    <a:pt x="37448" y="0"/>
                    <a:pt x="83642" y="0"/>
                  </a:cubicBezTo>
                  <a:lnTo>
                    <a:pt x="6783053" y="0"/>
                  </a:lnTo>
                  <a:cubicBezTo>
                    <a:pt x="6829247" y="0"/>
                    <a:pt x="6866695" y="37448"/>
                    <a:pt x="6866695" y="83642"/>
                  </a:cubicBezTo>
                  <a:lnTo>
                    <a:pt x="6866695" y="418198"/>
                  </a:lnTo>
                  <a:cubicBezTo>
                    <a:pt x="6866695" y="464392"/>
                    <a:pt x="6829247" y="501840"/>
                    <a:pt x="6783053" y="501840"/>
                  </a:cubicBezTo>
                  <a:lnTo>
                    <a:pt x="83642" y="501840"/>
                  </a:lnTo>
                  <a:cubicBezTo>
                    <a:pt x="37448" y="501840"/>
                    <a:pt x="0" y="464392"/>
                    <a:pt x="0" y="418198"/>
                  </a:cubicBezTo>
                  <a:lnTo>
                    <a:pt x="0" y="83642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1343" tIns="24498" rIns="231343" bIns="24498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sz="2000" b="0" i="0" kern="1200" baseline="0"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我给自己的评价是：充满自信、喜欢挑战、乐于奉献。</a:t>
              </a:r>
              <a:endParaRPr lang="zh-CN" sz="2000" kern="1200"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356740" y="296058"/>
            <a:ext cx="2834754" cy="916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lvl="0">
              <a:defRPr/>
            </a:pPr>
            <a:r>
              <a:rPr lang="zh-CN" altLang="en-US" sz="4800">
                <a:solidFill>
                  <a:srgbClr val="5C8F1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自荐信</a:t>
            </a:r>
            <a:endParaRPr lang="zh-CN" altLang="en-US" sz="4800">
              <a:solidFill>
                <a:srgbClr val="5C8F1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13" name="图片 60"/>
          <p:cNvPicPr>
            <a:picLocks noChangeAspect="1"/>
          </p:cNvPicPr>
          <p:nvPr/>
        </p:nvPicPr>
        <p:blipFill>
          <a:blip r:embed="rId3">
            <a:clrChange>
              <a:clrFrom>
                <a:srgbClr val="633A0C">
                  <a:alpha val="0"/>
                </a:srgbClr>
              </a:clrFrom>
              <a:clrTo>
                <a:srgbClr val="633A0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97"/>
          <a:stretch>
            <a:fillRect/>
          </a:stretch>
        </p:blipFill>
        <p:spPr bwMode="auto">
          <a:xfrm>
            <a:off x="1" y="42238"/>
            <a:ext cx="1752600" cy="204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3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46372" y="119285"/>
            <a:ext cx="1448651" cy="126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" name="文本框 99"/>
          <p:cNvSpPr txBox="1"/>
          <p:nvPr/>
        </p:nvSpPr>
        <p:spPr>
          <a:xfrm>
            <a:off x="4158698" y="4135734"/>
            <a:ext cx="16237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ED435C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</a:rPr>
              <a:t>音乐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ED435C"/>
              </a:solidFill>
              <a:effectLst/>
              <a:uLnTx/>
              <a:uFillTx/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9050826" y="4135734"/>
            <a:ext cx="149554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ED435C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</a:rPr>
              <a:t>运动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ED435C"/>
              </a:solidFill>
              <a:effectLst/>
              <a:uLnTx/>
              <a:uFillTx/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1599601" y="4135734"/>
            <a:ext cx="183310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ED435C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</a:rPr>
              <a:t>画画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ED435C"/>
              </a:solidFill>
              <a:effectLst/>
              <a:uLnTx/>
              <a:uFillTx/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6439244" y="4135734"/>
            <a:ext cx="195481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ED435C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</a:rPr>
              <a:t>阅读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ED435C"/>
              </a:solidFill>
              <a:effectLst/>
              <a:uLnTx/>
              <a:uFillTx/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733870" y="1598073"/>
            <a:ext cx="2406997" cy="2465927"/>
            <a:chOff x="3733870" y="1598073"/>
            <a:chExt cx="2406997" cy="2465927"/>
          </a:xfrm>
        </p:grpSpPr>
        <p:pic>
          <p:nvPicPr>
            <p:cNvPr id="18" name="图片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33870" y="1598073"/>
              <a:ext cx="2406997" cy="2465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4"/>
            <a:srcRect l="12500" r="22299" b="13066"/>
            <a:stretch>
              <a:fillRect/>
            </a:stretch>
          </p:blipFill>
          <p:spPr>
            <a:xfrm>
              <a:off x="3979019" y="1955800"/>
              <a:ext cx="1891308" cy="1891308"/>
            </a:xfrm>
            <a:prstGeom prst="ellipse">
              <a:avLst/>
            </a:prstGeom>
            <a:ln w="38100">
              <a:noFill/>
            </a:ln>
          </p:spPr>
        </p:pic>
      </p:grpSp>
      <p:grpSp>
        <p:nvGrpSpPr>
          <p:cNvPr id="4" name="组合 3"/>
          <p:cNvGrpSpPr/>
          <p:nvPr/>
        </p:nvGrpSpPr>
        <p:grpSpPr>
          <a:xfrm>
            <a:off x="6102915" y="1598073"/>
            <a:ext cx="2406997" cy="2465927"/>
            <a:chOff x="6102915" y="1598073"/>
            <a:chExt cx="2406997" cy="2465927"/>
          </a:xfrm>
        </p:grpSpPr>
        <p:pic>
          <p:nvPicPr>
            <p:cNvPr id="19" name="图片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02915" y="1598073"/>
              <a:ext cx="2406997" cy="2465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/>
            <a:srcRect l="12666" r="25350"/>
            <a:stretch>
              <a:fillRect/>
            </a:stretch>
          </p:blipFill>
          <p:spPr>
            <a:xfrm>
              <a:off x="6358437" y="1955800"/>
              <a:ext cx="1891308" cy="1891308"/>
            </a:xfrm>
            <a:prstGeom prst="ellipse">
              <a:avLst/>
            </a:prstGeom>
            <a:ln w="38100">
              <a:noFill/>
            </a:ln>
          </p:spPr>
        </p:pic>
      </p:grpSp>
      <p:grpSp>
        <p:nvGrpSpPr>
          <p:cNvPr id="5" name="组合 4"/>
          <p:cNvGrpSpPr/>
          <p:nvPr/>
        </p:nvGrpSpPr>
        <p:grpSpPr>
          <a:xfrm>
            <a:off x="8480010" y="1598073"/>
            <a:ext cx="2406997" cy="2465927"/>
            <a:chOff x="8480010" y="1598073"/>
            <a:chExt cx="2406997" cy="2465927"/>
          </a:xfrm>
        </p:grpSpPr>
        <p:pic>
          <p:nvPicPr>
            <p:cNvPr id="20" name="图片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80010" y="1598073"/>
              <a:ext cx="2406997" cy="2465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6"/>
            <a:srcRect t="2048" b="12187"/>
            <a:stretch>
              <a:fillRect/>
            </a:stretch>
          </p:blipFill>
          <p:spPr>
            <a:xfrm>
              <a:off x="8737855" y="1955800"/>
              <a:ext cx="1891308" cy="1891308"/>
            </a:xfrm>
            <a:prstGeom prst="ellipse">
              <a:avLst/>
            </a:prstGeom>
            <a:ln w="38100">
              <a:noFill/>
            </a:ln>
          </p:spPr>
        </p:pic>
      </p:grpSp>
      <p:sp>
        <p:nvSpPr>
          <p:cNvPr id="12" name="文本框 11"/>
          <p:cNvSpPr txBox="1"/>
          <p:nvPr/>
        </p:nvSpPr>
        <p:spPr>
          <a:xfrm>
            <a:off x="1356740" y="296058"/>
            <a:ext cx="2834754" cy="916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lvl="0">
              <a:defRPr/>
            </a:pPr>
            <a:r>
              <a:rPr lang="zh-CN" altLang="en-US" sz="4800">
                <a:solidFill>
                  <a:srgbClr val="5C8F1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我的爱好</a:t>
            </a:r>
            <a:endParaRPr lang="zh-CN" altLang="en-US" sz="4800">
              <a:solidFill>
                <a:srgbClr val="5C8F1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13" name="图片 60"/>
          <p:cNvPicPr>
            <a:picLocks noChangeAspect="1"/>
          </p:cNvPicPr>
          <p:nvPr/>
        </p:nvPicPr>
        <p:blipFill>
          <a:blip r:embed="rId7">
            <a:clrChange>
              <a:clrFrom>
                <a:srgbClr val="633A0C">
                  <a:alpha val="0"/>
                </a:srgbClr>
              </a:clrFrom>
              <a:clrTo>
                <a:srgbClr val="633A0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97"/>
          <a:stretch>
            <a:fillRect/>
          </a:stretch>
        </p:blipFill>
        <p:spPr bwMode="auto">
          <a:xfrm>
            <a:off x="1" y="42238"/>
            <a:ext cx="1752600" cy="204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3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46372" y="119285"/>
            <a:ext cx="1448651" cy="126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1363303" y="1598073"/>
            <a:ext cx="2406997" cy="2465927"/>
            <a:chOff x="1363303" y="1598073"/>
            <a:chExt cx="2406997" cy="2465927"/>
          </a:xfrm>
        </p:grpSpPr>
        <p:pic>
          <p:nvPicPr>
            <p:cNvPr id="15" name="图片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63303" y="1598073"/>
              <a:ext cx="2406997" cy="2465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33" t="13333" r="13333" b="13333"/>
            <a:stretch>
              <a:fillRect/>
            </a:stretch>
          </p:blipFill>
          <p:spPr>
            <a:xfrm>
              <a:off x="1599601" y="1955800"/>
              <a:ext cx="1891308" cy="1891308"/>
            </a:xfrm>
            <a:prstGeom prst="ellipse">
              <a:avLst/>
            </a:prstGeom>
            <a:ln w="38100">
              <a:noFill/>
            </a:ln>
          </p:spPr>
        </p:pic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103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文本框 19"/>
          <p:cNvSpPr txBox="1"/>
          <p:nvPr/>
        </p:nvSpPr>
        <p:spPr>
          <a:xfrm>
            <a:off x="1356740" y="296058"/>
            <a:ext cx="2834754" cy="916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lvl="0">
              <a:defRPr/>
            </a:pPr>
            <a:r>
              <a:rPr lang="zh-CN" altLang="en-US" sz="4800">
                <a:solidFill>
                  <a:srgbClr val="5C8F1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我的性格</a:t>
            </a:r>
            <a:endParaRPr lang="zh-CN" altLang="en-US" sz="4800">
              <a:solidFill>
                <a:srgbClr val="5C8F1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21" name="图片 60"/>
          <p:cNvPicPr>
            <a:picLocks noChangeAspect="1"/>
          </p:cNvPicPr>
          <p:nvPr/>
        </p:nvPicPr>
        <p:blipFill>
          <a:blip r:embed="rId3">
            <a:clrChange>
              <a:clrFrom>
                <a:srgbClr val="633A0C">
                  <a:alpha val="0"/>
                </a:srgbClr>
              </a:clrFrom>
              <a:clrTo>
                <a:srgbClr val="633A0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97"/>
          <a:stretch>
            <a:fillRect/>
          </a:stretch>
        </p:blipFill>
        <p:spPr bwMode="auto">
          <a:xfrm>
            <a:off x="1" y="42238"/>
            <a:ext cx="1752600" cy="204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3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46372" y="119285"/>
            <a:ext cx="1448651" cy="126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3494087" y="1793663"/>
            <a:ext cx="5203825" cy="585788"/>
            <a:chOff x="3494087" y="1793663"/>
            <a:chExt cx="5203825" cy="585788"/>
          </a:xfrm>
        </p:grpSpPr>
        <p:grpSp>
          <p:nvGrpSpPr>
            <p:cNvPr id="23" name="组合 11"/>
            <p:cNvGrpSpPr/>
            <p:nvPr/>
          </p:nvGrpSpPr>
          <p:grpSpPr>
            <a:xfrm>
              <a:off x="3494087" y="1793663"/>
              <a:ext cx="5203825" cy="585788"/>
              <a:chOff x="1955169" y="1276350"/>
              <a:chExt cx="5204456" cy="585031"/>
            </a:xfrm>
          </p:grpSpPr>
          <p:grpSp>
            <p:nvGrpSpPr>
              <p:cNvPr id="24" name="组合 32"/>
              <p:cNvGrpSpPr/>
              <p:nvPr/>
            </p:nvGrpSpPr>
            <p:grpSpPr>
              <a:xfrm>
                <a:off x="1955169" y="1276350"/>
                <a:ext cx="5204456" cy="585031"/>
                <a:chOff x="1691644" y="3291839"/>
                <a:chExt cx="4111944" cy="1086606"/>
              </a:xfrm>
            </p:grpSpPr>
            <p:sp>
              <p:nvSpPr>
                <p:cNvPr id="26" name="矩形 1"/>
                <p:cNvSpPr/>
                <p:nvPr/>
              </p:nvSpPr>
              <p:spPr>
                <a:xfrm>
                  <a:off x="1691644" y="3291839"/>
                  <a:ext cx="4111944" cy="1086606"/>
                </a:xfrm>
                <a:custGeom>
                  <a:gdLst>
                    <a:gd name="connsiteX0" fmla="*/ 0 w 3600445"/>
                    <a:gd name="connsiteY0" fmla="*/ 0 h 1440178"/>
                    <a:gd name="connsiteX1" fmla="*/ 3600445 w 3600445"/>
                    <a:gd name="connsiteY1" fmla="*/ 0 h 1440178"/>
                    <a:gd name="connsiteX2" fmla="*/ 3600445 w 3600445"/>
                    <a:gd name="connsiteY2" fmla="*/ 1440178 h 1440178"/>
                    <a:gd name="connsiteX3" fmla="*/ 0 w 3600445"/>
                    <a:gd name="connsiteY3" fmla="*/ 1440178 h 1440178"/>
                    <a:gd name="connsiteX4" fmla="*/ 0 w 3600445"/>
                    <a:gd name="connsiteY4" fmla="*/ 0 h 1440178"/>
                    <a:gd name="connsiteX0-1" fmla="*/ 525780 w 3600445"/>
                    <a:gd name="connsiteY0-2" fmla="*/ 22860 h 1440178"/>
                    <a:gd name="connsiteX1-3" fmla="*/ 3600445 w 3600445"/>
                    <a:gd name="connsiteY1-4" fmla="*/ 0 h 1440178"/>
                    <a:gd name="connsiteX2-5" fmla="*/ 3600445 w 3600445"/>
                    <a:gd name="connsiteY2-6" fmla="*/ 1440178 h 1440178"/>
                    <a:gd name="connsiteX3-7" fmla="*/ 0 w 3600445"/>
                    <a:gd name="connsiteY3-8" fmla="*/ 1440178 h 1440178"/>
                    <a:gd name="connsiteX4-9" fmla="*/ 525780 w 3600445"/>
                    <a:gd name="connsiteY4-10" fmla="*/ 22860 h 1440178"/>
                    <a:gd name="connsiteX0-11" fmla="*/ 525780 w 3600445"/>
                    <a:gd name="connsiteY0-12" fmla="*/ 22860 h 1440178"/>
                    <a:gd name="connsiteX1-13" fmla="*/ 3600445 w 3600445"/>
                    <a:gd name="connsiteY1-14" fmla="*/ 0 h 1440178"/>
                    <a:gd name="connsiteX2-15" fmla="*/ 3600445 w 3600445"/>
                    <a:gd name="connsiteY2-16" fmla="*/ 1440178 h 1440178"/>
                    <a:gd name="connsiteX3-17" fmla="*/ 0 w 3600445"/>
                    <a:gd name="connsiteY3-18" fmla="*/ 1440178 h 1440178"/>
                    <a:gd name="connsiteX4-19" fmla="*/ 525780 w 3600445"/>
                    <a:gd name="connsiteY4-20" fmla="*/ 22860 h 1440178"/>
                    <a:gd name="connsiteX0-21" fmla="*/ 253988 w 3328653"/>
                    <a:gd name="connsiteY0-22" fmla="*/ 22860 h 1440178"/>
                    <a:gd name="connsiteX1-23" fmla="*/ 3328653 w 3328653"/>
                    <a:gd name="connsiteY1-24" fmla="*/ 0 h 1440178"/>
                    <a:gd name="connsiteX2-25" fmla="*/ 3328653 w 3328653"/>
                    <a:gd name="connsiteY2-26" fmla="*/ 1440178 h 1440178"/>
                    <a:gd name="connsiteX3-27" fmla="*/ 314948 w 3328653"/>
                    <a:gd name="connsiteY3-28" fmla="*/ 1074418 h 1440178"/>
                    <a:gd name="connsiteX4-29" fmla="*/ 253988 w 3328653"/>
                    <a:gd name="connsiteY4-30" fmla="*/ 22860 h 1440178"/>
                    <a:gd name="connsiteX0-31" fmla="*/ 248916 w 3323581"/>
                    <a:gd name="connsiteY0-32" fmla="*/ 22860 h 1440178"/>
                    <a:gd name="connsiteX1-33" fmla="*/ 3323581 w 3323581"/>
                    <a:gd name="connsiteY1-34" fmla="*/ 0 h 1440178"/>
                    <a:gd name="connsiteX2-35" fmla="*/ 3323581 w 3323581"/>
                    <a:gd name="connsiteY2-36" fmla="*/ 1440178 h 1440178"/>
                    <a:gd name="connsiteX3-37" fmla="*/ 309876 w 3323581"/>
                    <a:gd name="connsiteY3-38" fmla="*/ 1074418 h 1440178"/>
                    <a:gd name="connsiteX4-39" fmla="*/ 195572 w 3323581"/>
                    <a:gd name="connsiteY4-40" fmla="*/ 525779 h 1440178"/>
                    <a:gd name="connsiteX5" fmla="*/ 248916 w 3323581"/>
                    <a:gd name="connsiteY5" fmla="*/ 22860 h 1440178"/>
                    <a:gd name="connsiteX0-41" fmla="*/ 297328 w 3371993"/>
                    <a:gd name="connsiteY0-42" fmla="*/ 22860 h 1440178"/>
                    <a:gd name="connsiteX1-43" fmla="*/ 3371993 w 3371993"/>
                    <a:gd name="connsiteY1-44" fmla="*/ 0 h 1440178"/>
                    <a:gd name="connsiteX2-45" fmla="*/ 3371993 w 3371993"/>
                    <a:gd name="connsiteY2-46" fmla="*/ 1440178 h 1440178"/>
                    <a:gd name="connsiteX3-47" fmla="*/ 358288 w 3371993"/>
                    <a:gd name="connsiteY3-48" fmla="*/ 1074418 h 1440178"/>
                    <a:gd name="connsiteX4-49" fmla="*/ 106824 w 3371993"/>
                    <a:gd name="connsiteY4-50" fmla="*/ 541019 h 1440178"/>
                    <a:gd name="connsiteX5-51" fmla="*/ 297328 w 3371993"/>
                    <a:gd name="connsiteY5-52" fmla="*/ 22860 h 1440178"/>
                    <a:gd name="connsiteX0-53" fmla="*/ 304974 w 3379639"/>
                    <a:gd name="connsiteY0-54" fmla="*/ 22860 h 1440178"/>
                    <a:gd name="connsiteX1-55" fmla="*/ 3379639 w 3379639"/>
                    <a:gd name="connsiteY1-56" fmla="*/ 0 h 1440178"/>
                    <a:gd name="connsiteX2-57" fmla="*/ 3379639 w 3379639"/>
                    <a:gd name="connsiteY2-58" fmla="*/ 1440178 h 1440178"/>
                    <a:gd name="connsiteX3-59" fmla="*/ 365934 w 3379639"/>
                    <a:gd name="connsiteY3-60" fmla="*/ 1074418 h 1440178"/>
                    <a:gd name="connsiteX4-61" fmla="*/ 114470 w 3379639"/>
                    <a:gd name="connsiteY4-62" fmla="*/ 541019 h 1440178"/>
                    <a:gd name="connsiteX5-63" fmla="*/ 304974 w 3379639"/>
                    <a:gd name="connsiteY5-64" fmla="*/ 22860 h 1440178"/>
                    <a:gd name="connsiteX0-65" fmla="*/ 304974 w 3379639"/>
                    <a:gd name="connsiteY0-66" fmla="*/ 22860 h 1440178"/>
                    <a:gd name="connsiteX1-67" fmla="*/ 3379639 w 3379639"/>
                    <a:gd name="connsiteY1-68" fmla="*/ 0 h 1440178"/>
                    <a:gd name="connsiteX2-69" fmla="*/ 3379639 w 3379639"/>
                    <a:gd name="connsiteY2-70" fmla="*/ 1440178 h 1440178"/>
                    <a:gd name="connsiteX3-71" fmla="*/ 365934 w 3379639"/>
                    <a:gd name="connsiteY3-72" fmla="*/ 1074418 h 1440178"/>
                    <a:gd name="connsiteX4-73" fmla="*/ 114470 w 3379639"/>
                    <a:gd name="connsiteY4-74" fmla="*/ 541019 h 1440178"/>
                    <a:gd name="connsiteX5-75" fmla="*/ 304974 w 3379639"/>
                    <a:gd name="connsiteY5-76" fmla="*/ 22860 h 1440178"/>
                    <a:gd name="connsiteX0-77" fmla="*/ 304974 w 3539659"/>
                    <a:gd name="connsiteY0-78" fmla="*/ 22860 h 1082038"/>
                    <a:gd name="connsiteX1-79" fmla="*/ 3379639 w 3539659"/>
                    <a:gd name="connsiteY1-80" fmla="*/ 0 h 1082038"/>
                    <a:gd name="connsiteX2-81" fmla="*/ 3539659 w 3539659"/>
                    <a:gd name="connsiteY2-82" fmla="*/ 1082038 h 1082038"/>
                    <a:gd name="connsiteX3-83" fmla="*/ 365934 w 3539659"/>
                    <a:gd name="connsiteY3-84" fmla="*/ 1074418 h 1082038"/>
                    <a:gd name="connsiteX4-85" fmla="*/ 114470 w 3539659"/>
                    <a:gd name="connsiteY4-86" fmla="*/ 541019 h 1082038"/>
                    <a:gd name="connsiteX5-87" fmla="*/ 304974 w 3539659"/>
                    <a:gd name="connsiteY5-88" fmla="*/ 22860 h 1082038"/>
                    <a:gd name="connsiteX0-89" fmla="*/ 304974 w 3999519"/>
                    <a:gd name="connsiteY0-90" fmla="*/ 22860 h 1082038"/>
                    <a:gd name="connsiteX1-91" fmla="*/ 3379639 w 3999519"/>
                    <a:gd name="connsiteY1-92" fmla="*/ 0 h 1082038"/>
                    <a:gd name="connsiteX2-93" fmla="*/ 3539659 w 3999519"/>
                    <a:gd name="connsiteY2-94" fmla="*/ 1082038 h 1082038"/>
                    <a:gd name="connsiteX3-95" fmla="*/ 365934 w 3999519"/>
                    <a:gd name="connsiteY3-96" fmla="*/ 1074418 h 1082038"/>
                    <a:gd name="connsiteX4-97" fmla="*/ 114470 w 3999519"/>
                    <a:gd name="connsiteY4-98" fmla="*/ 541019 h 1082038"/>
                    <a:gd name="connsiteX5-99" fmla="*/ 304974 w 3999519"/>
                    <a:gd name="connsiteY5-100" fmla="*/ 22860 h 1082038"/>
                    <a:gd name="connsiteX0-101" fmla="*/ 304974 w 3801479"/>
                    <a:gd name="connsiteY0-102" fmla="*/ 22860 h 1082038"/>
                    <a:gd name="connsiteX1-103" fmla="*/ 3379639 w 3801479"/>
                    <a:gd name="connsiteY1-104" fmla="*/ 0 h 1082038"/>
                    <a:gd name="connsiteX2-105" fmla="*/ 3596810 w 3801479"/>
                    <a:gd name="connsiteY2-106" fmla="*/ 289559 h 1082038"/>
                    <a:gd name="connsiteX3-107" fmla="*/ 3539659 w 3801479"/>
                    <a:gd name="connsiteY3-108" fmla="*/ 1082038 h 1082038"/>
                    <a:gd name="connsiteX4-109" fmla="*/ 365934 w 3801479"/>
                    <a:gd name="connsiteY4-110" fmla="*/ 1074418 h 1082038"/>
                    <a:gd name="connsiteX5-111" fmla="*/ 114470 w 3801479"/>
                    <a:gd name="connsiteY5-112" fmla="*/ 541019 h 1082038"/>
                    <a:gd name="connsiteX6" fmla="*/ 304974 w 3801479"/>
                    <a:gd name="connsiteY6" fmla="*/ 22860 h 1082038"/>
                    <a:gd name="connsiteX0-113" fmla="*/ 304974 w 4112700"/>
                    <a:gd name="connsiteY0-114" fmla="*/ 22860 h 1082038"/>
                    <a:gd name="connsiteX1-115" fmla="*/ 3379639 w 4112700"/>
                    <a:gd name="connsiteY1-116" fmla="*/ 0 h 1082038"/>
                    <a:gd name="connsiteX2-117" fmla="*/ 4107350 w 4112700"/>
                    <a:gd name="connsiteY2-118" fmla="*/ 198119 h 1082038"/>
                    <a:gd name="connsiteX3-119" fmla="*/ 3539659 w 4112700"/>
                    <a:gd name="connsiteY3-120" fmla="*/ 1082038 h 1082038"/>
                    <a:gd name="connsiteX4-121" fmla="*/ 365934 w 4112700"/>
                    <a:gd name="connsiteY4-122" fmla="*/ 1074418 h 1082038"/>
                    <a:gd name="connsiteX5-123" fmla="*/ 114470 w 4112700"/>
                    <a:gd name="connsiteY5-124" fmla="*/ 541019 h 1082038"/>
                    <a:gd name="connsiteX6-125" fmla="*/ 304974 w 4112700"/>
                    <a:gd name="connsiteY6-126" fmla="*/ 22860 h 1082038"/>
                    <a:gd name="connsiteX0-127" fmla="*/ 304974 w 4121591"/>
                    <a:gd name="connsiteY0-128" fmla="*/ 22860 h 1082038"/>
                    <a:gd name="connsiteX1-129" fmla="*/ 3379639 w 4121591"/>
                    <a:gd name="connsiteY1-130" fmla="*/ 0 h 1082038"/>
                    <a:gd name="connsiteX2-131" fmla="*/ 4107350 w 4121591"/>
                    <a:gd name="connsiteY2-132" fmla="*/ 198119 h 1082038"/>
                    <a:gd name="connsiteX3-133" fmla="*/ 3539659 w 4121591"/>
                    <a:gd name="connsiteY3-134" fmla="*/ 1082038 h 1082038"/>
                    <a:gd name="connsiteX4-135" fmla="*/ 365934 w 4121591"/>
                    <a:gd name="connsiteY4-136" fmla="*/ 1074418 h 1082038"/>
                    <a:gd name="connsiteX5-137" fmla="*/ 114470 w 4121591"/>
                    <a:gd name="connsiteY5-138" fmla="*/ 541019 h 1082038"/>
                    <a:gd name="connsiteX6-139" fmla="*/ 304974 w 4121591"/>
                    <a:gd name="connsiteY6-140" fmla="*/ 22860 h 1082038"/>
                    <a:gd name="connsiteX0-141" fmla="*/ 304974 w 4112700"/>
                    <a:gd name="connsiteY0-142" fmla="*/ 22860 h 1082038"/>
                    <a:gd name="connsiteX1-143" fmla="*/ 3379639 w 4112700"/>
                    <a:gd name="connsiteY1-144" fmla="*/ 0 h 1082038"/>
                    <a:gd name="connsiteX2-145" fmla="*/ 4107350 w 4112700"/>
                    <a:gd name="connsiteY2-146" fmla="*/ 198119 h 1082038"/>
                    <a:gd name="connsiteX3-147" fmla="*/ 3539659 w 4112700"/>
                    <a:gd name="connsiteY3-148" fmla="*/ 1082038 h 1082038"/>
                    <a:gd name="connsiteX4-149" fmla="*/ 365934 w 4112700"/>
                    <a:gd name="connsiteY4-150" fmla="*/ 1074418 h 1082038"/>
                    <a:gd name="connsiteX5-151" fmla="*/ 114470 w 4112700"/>
                    <a:gd name="connsiteY5-152" fmla="*/ 541019 h 1082038"/>
                    <a:gd name="connsiteX6-153" fmla="*/ 304974 w 4112700"/>
                    <a:gd name="connsiteY6-154" fmla="*/ 22860 h 1082038"/>
                    <a:gd name="connsiteX0-155" fmla="*/ 304974 w 4112700"/>
                    <a:gd name="connsiteY0-156" fmla="*/ 49434 h 1108612"/>
                    <a:gd name="connsiteX1-157" fmla="*/ 3379639 w 4112700"/>
                    <a:gd name="connsiteY1-158" fmla="*/ 26574 h 1108612"/>
                    <a:gd name="connsiteX2-159" fmla="*/ 4107350 w 4112700"/>
                    <a:gd name="connsiteY2-160" fmla="*/ 224693 h 1108612"/>
                    <a:gd name="connsiteX3-161" fmla="*/ 3539659 w 4112700"/>
                    <a:gd name="connsiteY3-162" fmla="*/ 1108612 h 1108612"/>
                    <a:gd name="connsiteX4-163" fmla="*/ 365934 w 4112700"/>
                    <a:gd name="connsiteY4-164" fmla="*/ 1100992 h 1108612"/>
                    <a:gd name="connsiteX5-165" fmla="*/ 114470 w 4112700"/>
                    <a:gd name="connsiteY5-166" fmla="*/ 567593 h 1108612"/>
                    <a:gd name="connsiteX6-167" fmla="*/ 304974 w 4112700"/>
                    <a:gd name="connsiteY6-168" fmla="*/ 49434 h 1108612"/>
                    <a:gd name="connsiteX0-169" fmla="*/ 304974 w 4112700"/>
                    <a:gd name="connsiteY0-170" fmla="*/ 22860 h 1082038"/>
                    <a:gd name="connsiteX1-171" fmla="*/ 3379639 w 4112700"/>
                    <a:gd name="connsiteY1-172" fmla="*/ 0 h 1082038"/>
                    <a:gd name="connsiteX2-173" fmla="*/ 4107350 w 4112700"/>
                    <a:gd name="connsiteY2-174" fmla="*/ 198119 h 1082038"/>
                    <a:gd name="connsiteX3-175" fmla="*/ 3539659 w 4112700"/>
                    <a:gd name="connsiteY3-176" fmla="*/ 1082038 h 1082038"/>
                    <a:gd name="connsiteX4-177" fmla="*/ 365934 w 4112700"/>
                    <a:gd name="connsiteY4-178" fmla="*/ 1074418 h 1082038"/>
                    <a:gd name="connsiteX5-179" fmla="*/ 114470 w 4112700"/>
                    <a:gd name="connsiteY5-180" fmla="*/ 541019 h 1082038"/>
                    <a:gd name="connsiteX6-181" fmla="*/ 304974 w 4112700"/>
                    <a:gd name="connsiteY6-182" fmla="*/ 22860 h 1082038"/>
                    <a:gd name="connsiteX0-183" fmla="*/ 304974 w 4112700"/>
                    <a:gd name="connsiteY0-184" fmla="*/ 42668 h 1101846"/>
                    <a:gd name="connsiteX1-185" fmla="*/ 3379639 w 4112700"/>
                    <a:gd name="connsiteY1-186" fmla="*/ 19808 h 1101846"/>
                    <a:gd name="connsiteX2-187" fmla="*/ 4107350 w 4112700"/>
                    <a:gd name="connsiteY2-188" fmla="*/ 217927 h 1101846"/>
                    <a:gd name="connsiteX3-189" fmla="*/ 3539659 w 4112700"/>
                    <a:gd name="connsiteY3-190" fmla="*/ 1101846 h 1101846"/>
                    <a:gd name="connsiteX4-191" fmla="*/ 365934 w 4112700"/>
                    <a:gd name="connsiteY4-192" fmla="*/ 1094226 h 1101846"/>
                    <a:gd name="connsiteX5-193" fmla="*/ 114470 w 4112700"/>
                    <a:gd name="connsiteY5-194" fmla="*/ 560827 h 1101846"/>
                    <a:gd name="connsiteX6-195" fmla="*/ 304974 w 4112700"/>
                    <a:gd name="connsiteY6-196" fmla="*/ 42668 h 1101846"/>
                    <a:gd name="connsiteX0-197" fmla="*/ 304974 w 4115343"/>
                    <a:gd name="connsiteY0-198" fmla="*/ 42668 h 1094226"/>
                    <a:gd name="connsiteX1-199" fmla="*/ 3379639 w 4115343"/>
                    <a:gd name="connsiteY1-200" fmla="*/ 19808 h 1094226"/>
                    <a:gd name="connsiteX2-201" fmla="*/ 4107350 w 4115343"/>
                    <a:gd name="connsiteY2-202" fmla="*/ 217927 h 1094226"/>
                    <a:gd name="connsiteX3-203" fmla="*/ 3585379 w 4115343"/>
                    <a:gd name="connsiteY3-204" fmla="*/ 1078986 h 1094226"/>
                    <a:gd name="connsiteX4-205" fmla="*/ 365934 w 4115343"/>
                    <a:gd name="connsiteY4-206" fmla="*/ 1094226 h 1094226"/>
                    <a:gd name="connsiteX5-207" fmla="*/ 114470 w 4115343"/>
                    <a:gd name="connsiteY5-208" fmla="*/ 560827 h 1094226"/>
                    <a:gd name="connsiteX6-209" fmla="*/ 304974 w 4115343"/>
                    <a:gd name="connsiteY6-210" fmla="*/ 42668 h 1094226"/>
                    <a:gd name="connsiteX0-211" fmla="*/ 304974 w 4110505"/>
                    <a:gd name="connsiteY0-212" fmla="*/ 42668 h 1094226"/>
                    <a:gd name="connsiteX1-213" fmla="*/ 3379639 w 4110505"/>
                    <a:gd name="connsiteY1-214" fmla="*/ 19808 h 1094226"/>
                    <a:gd name="connsiteX2-215" fmla="*/ 4107350 w 4110505"/>
                    <a:gd name="connsiteY2-216" fmla="*/ 217927 h 1094226"/>
                    <a:gd name="connsiteX3-217" fmla="*/ 3585379 w 4110505"/>
                    <a:gd name="connsiteY3-218" fmla="*/ 1078986 h 1094226"/>
                    <a:gd name="connsiteX4-219" fmla="*/ 365934 w 4110505"/>
                    <a:gd name="connsiteY4-220" fmla="*/ 1094226 h 1094226"/>
                    <a:gd name="connsiteX5-221" fmla="*/ 114470 w 4110505"/>
                    <a:gd name="connsiteY5-222" fmla="*/ 560827 h 1094226"/>
                    <a:gd name="connsiteX6-223" fmla="*/ 304974 w 4110505"/>
                    <a:gd name="connsiteY6-224" fmla="*/ 42668 h 1094226"/>
                    <a:gd name="connsiteX0-225" fmla="*/ 304974 w 4111944"/>
                    <a:gd name="connsiteY0-226" fmla="*/ 42668 h 1094226"/>
                    <a:gd name="connsiteX1-227" fmla="*/ 3379639 w 4111944"/>
                    <a:gd name="connsiteY1-228" fmla="*/ 19808 h 1094226"/>
                    <a:gd name="connsiteX2-229" fmla="*/ 4107350 w 4111944"/>
                    <a:gd name="connsiteY2-230" fmla="*/ 217927 h 1094226"/>
                    <a:gd name="connsiteX3-231" fmla="*/ 3585379 w 4111944"/>
                    <a:gd name="connsiteY3-232" fmla="*/ 1078986 h 1094226"/>
                    <a:gd name="connsiteX4-233" fmla="*/ 365934 w 4111944"/>
                    <a:gd name="connsiteY4-234" fmla="*/ 1094226 h 1094226"/>
                    <a:gd name="connsiteX5-235" fmla="*/ 114470 w 4111944"/>
                    <a:gd name="connsiteY5-236" fmla="*/ 560827 h 1094226"/>
                    <a:gd name="connsiteX6-237" fmla="*/ 304974 w 4111944"/>
                    <a:gd name="connsiteY6-238" fmla="*/ 42668 h 1094226"/>
                    <a:gd name="connsiteX0-239" fmla="*/ 304974 w 4111944"/>
                    <a:gd name="connsiteY0-240" fmla="*/ 42668 h 1086606"/>
                    <a:gd name="connsiteX1-241" fmla="*/ 3379639 w 4111944"/>
                    <a:gd name="connsiteY1-242" fmla="*/ 19808 h 1086606"/>
                    <a:gd name="connsiteX2-243" fmla="*/ 4107350 w 4111944"/>
                    <a:gd name="connsiteY2-244" fmla="*/ 217927 h 1086606"/>
                    <a:gd name="connsiteX3-245" fmla="*/ 3585379 w 4111944"/>
                    <a:gd name="connsiteY3-246" fmla="*/ 1078986 h 1086606"/>
                    <a:gd name="connsiteX4-247" fmla="*/ 548814 w 4111944"/>
                    <a:gd name="connsiteY4-248" fmla="*/ 1086606 h 1086606"/>
                    <a:gd name="connsiteX5-249" fmla="*/ 114470 w 4111944"/>
                    <a:gd name="connsiteY5-250" fmla="*/ 560827 h 1086606"/>
                    <a:gd name="connsiteX6-251" fmla="*/ 304974 w 4111944"/>
                    <a:gd name="connsiteY6-252" fmla="*/ 42668 h 1086606"/>
                    <a:gd name="connsiteX0-253" fmla="*/ 304974 w 4111944"/>
                    <a:gd name="connsiteY0-254" fmla="*/ 42668 h 1086606"/>
                    <a:gd name="connsiteX1-255" fmla="*/ 3379639 w 4111944"/>
                    <a:gd name="connsiteY1-256" fmla="*/ 19808 h 1086606"/>
                    <a:gd name="connsiteX2-257" fmla="*/ 4107350 w 4111944"/>
                    <a:gd name="connsiteY2-258" fmla="*/ 217927 h 1086606"/>
                    <a:gd name="connsiteX3-259" fmla="*/ 3585379 w 4111944"/>
                    <a:gd name="connsiteY3-260" fmla="*/ 1078986 h 1086606"/>
                    <a:gd name="connsiteX4-261" fmla="*/ 548814 w 4111944"/>
                    <a:gd name="connsiteY4-262" fmla="*/ 1086606 h 1086606"/>
                    <a:gd name="connsiteX5-263" fmla="*/ 114470 w 4111944"/>
                    <a:gd name="connsiteY5-264" fmla="*/ 560827 h 1086606"/>
                    <a:gd name="connsiteX6-265" fmla="*/ 304974 w 4111944"/>
                    <a:gd name="connsiteY6-266" fmla="*/ 42668 h 1086606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51" y="connsiteY5-52"/>
                    </a:cxn>
                    <a:cxn ang="0">
                      <a:pos x="connsiteX6-125" y="connsiteY6-126"/>
                    </a:cxn>
                  </a:cxnLst>
                  <a:rect l="l" t="t" r="r" b="b"/>
                  <a:pathLst>
                    <a:path w="4111944" h="1086606">
                      <a:moveTo>
                        <a:pt x="304974" y="42668"/>
                      </a:moveTo>
                      <a:lnTo>
                        <a:pt x="3379639" y="19808"/>
                      </a:lnTo>
                      <a:cubicBezTo>
                        <a:pt x="3707298" y="-4322"/>
                        <a:pt x="4126400" y="-53853"/>
                        <a:pt x="4107350" y="217927"/>
                      </a:cubicBezTo>
                      <a:cubicBezTo>
                        <a:pt x="4134020" y="398267"/>
                        <a:pt x="4055278" y="971036"/>
                        <a:pt x="3585379" y="1078986"/>
                      </a:cubicBezTo>
                      <a:lnTo>
                        <a:pt x="548814" y="1086606"/>
                      </a:lnTo>
                      <a:cubicBezTo>
                        <a:pt x="-147781" y="1086606"/>
                        <a:pt x="147490" y="888487"/>
                        <a:pt x="114470" y="560827"/>
                      </a:cubicBezTo>
                      <a:cubicBezTo>
                        <a:pt x="81450" y="164587"/>
                        <a:pt x="-216361" y="130298"/>
                        <a:pt x="304974" y="4266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7" name="矩形 1"/>
                <p:cNvSpPr/>
                <p:nvPr/>
              </p:nvSpPr>
              <p:spPr>
                <a:xfrm>
                  <a:off x="1961342" y="3415518"/>
                  <a:ext cx="3572549" cy="839249"/>
                </a:xfrm>
                <a:custGeom>
                  <a:gdLst>
                    <a:gd name="connsiteX0" fmla="*/ 0 w 3600445"/>
                    <a:gd name="connsiteY0" fmla="*/ 0 h 1440178"/>
                    <a:gd name="connsiteX1" fmla="*/ 3600445 w 3600445"/>
                    <a:gd name="connsiteY1" fmla="*/ 0 h 1440178"/>
                    <a:gd name="connsiteX2" fmla="*/ 3600445 w 3600445"/>
                    <a:gd name="connsiteY2" fmla="*/ 1440178 h 1440178"/>
                    <a:gd name="connsiteX3" fmla="*/ 0 w 3600445"/>
                    <a:gd name="connsiteY3" fmla="*/ 1440178 h 1440178"/>
                    <a:gd name="connsiteX4" fmla="*/ 0 w 3600445"/>
                    <a:gd name="connsiteY4" fmla="*/ 0 h 1440178"/>
                    <a:gd name="connsiteX0-1" fmla="*/ 525780 w 3600445"/>
                    <a:gd name="connsiteY0-2" fmla="*/ 22860 h 1440178"/>
                    <a:gd name="connsiteX1-3" fmla="*/ 3600445 w 3600445"/>
                    <a:gd name="connsiteY1-4" fmla="*/ 0 h 1440178"/>
                    <a:gd name="connsiteX2-5" fmla="*/ 3600445 w 3600445"/>
                    <a:gd name="connsiteY2-6" fmla="*/ 1440178 h 1440178"/>
                    <a:gd name="connsiteX3-7" fmla="*/ 0 w 3600445"/>
                    <a:gd name="connsiteY3-8" fmla="*/ 1440178 h 1440178"/>
                    <a:gd name="connsiteX4-9" fmla="*/ 525780 w 3600445"/>
                    <a:gd name="connsiteY4-10" fmla="*/ 22860 h 1440178"/>
                    <a:gd name="connsiteX0-11" fmla="*/ 525780 w 3600445"/>
                    <a:gd name="connsiteY0-12" fmla="*/ 22860 h 1440178"/>
                    <a:gd name="connsiteX1-13" fmla="*/ 3600445 w 3600445"/>
                    <a:gd name="connsiteY1-14" fmla="*/ 0 h 1440178"/>
                    <a:gd name="connsiteX2-15" fmla="*/ 3600445 w 3600445"/>
                    <a:gd name="connsiteY2-16" fmla="*/ 1440178 h 1440178"/>
                    <a:gd name="connsiteX3-17" fmla="*/ 0 w 3600445"/>
                    <a:gd name="connsiteY3-18" fmla="*/ 1440178 h 1440178"/>
                    <a:gd name="connsiteX4-19" fmla="*/ 525780 w 3600445"/>
                    <a:gd name="connsiteY4-20" fmla="*/ 22860 h 1440178"/>
                    <a:gd name="connsiteX0-21" fmla="*/ 253988 w 3328653"/>
                    <a:gd name="connsiteY0-22" fmla="*/ 22860 h 1440178"/>
                    <a:gd name="connsiteX1-23" fmla="*/ 3328653 w 3328653"/>
                    <a:gd name="connsiteY1-24" fmla="*/ 0 h 1440178"/>
                    <a:gd name="connsiteX2-25" fmla="*/ 3328653 w 3328653"/>
                    <a:gd name="connsiteY2-26" fmla="*/ 1440178 h 1440178"/>
                    <a:gd name="connsiteX3-27" fmla="*/ 314948 w 3328653"/>
                    <a:gd name="connsiteY3-28" fmla="*/ 1074418 h 1440178"/>
                    <a:gd name="connsiteX4-29" fmla="*/ 253988 w 3328653"/>
                    <a:gd name="connsiteY4-30" fmla="*/ 22860 h 1440178"/>
                    <a:gd name="connsiteX0-31" fmla="*/ 248916 w 3323581"/>
                    <a:gd name="connsiteY0-32" fmla="*/ 22860 h 1440178"/>
                    <a:gd name="connsiteX1-33" fmla="*/ 3323581 w 3323581"/>
                    <a:gd name="connsiteY1-34" fmla="*/ 0 h 1440178"/>
                    <a:gd name="connsiteX2-35" fmla="*/ 3323581 w 3323581"/>
                    <a:gd name="connsiteY2-36" fmla="*/ 1440178 h 1440178"/>
                    <a:gd name="connsiteX3-37" fmla="*/ 309876 w 3323581"/>
                    <a:gd name="connsiteY3-38" fmla="*/ 1074418 h 1440178"/>
                    <a:gd name="connsiteX4-39" fmla="*/ 195572 w 3323581"/>
                    <a:gd name="connsiteY4-40" fmla="*/ 525779 h 1440178"/>
                    <a:gd name="connsiteX5" fmla="*/ 248916 w 3323581"/>
                    <a:gd name="connsiteY5" fmla="*/ 22860 h 1440178"/>
                    <a:gd name="connsiteX0-41" fmla="*/ 297328 w 3371993"/>
                    <a:gd name="connsiteY0-42" fmla="*/ 22860 h 1440178"/>
                    <a:gd name="connsiteX1-43" fmla="*/ 3371993 w 3371993"/>
                    <a:gd name="connsiteY1-44" fmla="*/ 0 h 1440178"/>
                    <a:gd name="connsiteX2-45" fmla="*/ 3371993 w 3371993"/>
                    <a:gd name="connsiteY2-46" fmla="*/ 1440178 h 1440178"/>
                    <a:gd name="connsiteX3-47" fmla="*/ 358288 w 3371993"/>
                    <a:gd name="connsiteY3-48" fmla="*/ 1074418 h 1440178"/>
                    <a:gd name="connsiteX4-49" fmla="*/ 106824 w 3371993"/>
                    <a:gd name="connsiteY4-50" fmla="*/ 541019 h 1440178"/>
                    <a:gd name="connsiteX5-51" fmla="*/ 297328 w 3371993"/>
                    <a:gd name="connsiteY5-52" fmla="*/ 22860 h 1440178"/>
                    <a:gd name="connsiteX0-53" fmla="*/ 304974 w 3379639"/>
                    <a:gd name="connsiteY0-54" fmla="*/ 22860 h 1440178"/>
                    <a:gd name="connsiteX1-55" fmla="*/ 3379639 w 3379639"/>
                    <a:gd name="connsiteY1-56" fmla="*/ 0 h 1440178"/>
                    <a:gd name="connsiteX2-57" fmla="*/ 3379639 w 3379639"/>
                    <a:gd name="connsiteY2-58" fmla="*/ 1440178 h 1440178"/>
                    <a:gd name="connsiteX3-59" fmla="*/ 365934 w 3379639"/>
                    <a:gd name="connsiteY3-60" fmla="*/ 1074418 h 1440178"/>
                    <a:gd name="connsiteX4-61" fmla="*/ 114470 w 3379639"/>
                    <a:gd name="connsiteY4-62" fmla="*/ 541019 h 1440178"/>
                    <a:gd name="connsiteX5-63" fmla="*/ 304974 w 3379639"/>
                    <a:gd name="connsiteY5-64" fmla="*/ 22860 h 1440178"/>
                    <a:gd name="connsiteX0-65" fmla="*/ 304974 w 3379639"/>
                    <a:gd name="connsiteY0-66" fmla="*/ 22860 h 1440178"/>
                    <a:gd name="connsiteX1-67" fmla="*/ 3379639 w 3379639"/>
                    <a:gd name="connsiteY1-68" fmla="*/ 0 h 1440178"/>
                    <a:gd name="connsiteX2-69" fmla="*/ 3379639 w 3379639"/>
                    <a:gd name="connsiteY2-70" fmla="*/ 1440178 h 1440178"/>
                    <a:gd name="connsiteX3-71" fmla="*/ 365934 w 3379639"/>
                    <a:gd name="connsiteY3-72" fmla="*/ 1074418 h 1440178"/>
                    <a:gd name="connsiteX4-73" fmla="*/ 114470 w 3379639"/>
                    <a:gd name="connsiteY4-74" fmla="*/ 541019 h 1440178"/>
                    <a:gd name="connsiteX5-75" fmla="*/ 304974 w 3379639"/>
                    <a:gd name="connsiteY5-76" fmla="*/ 22860 h 1440178"/>
                    <a:gd name="connsiteX0-77" fmla="*/ 304974 w 3539659"/>
                    <a:gd name="connsiteY0-78" fmla="*/ 22860 h 1082038"/>
                    <a:gd name="connsiteX1-79" fmla="*/ 3379639 w 3539659"/>
                    <a:gd name="connsiteY1-80" fmla="*/ 0 h 1082038"/>
                    <a:gd name="connsiteX2-81" fmla="*/ 3539659 w 3539659"/>
                    <a:gd name="connsiteY2-82" fmla="*/ 1082038 h 1082038"/>
                    <a:gd name="connsiteX3-83" fmla="*/ 365934 w 3539659"/>
                    <a:gd name="connsiteY3-84" fmla="*/ 1074418 h 1082038"/>
                    <a:gd name="connsiteX4-85" fmla="*/ 114470 w 3539659"/>
                    <a:gd name="connsiteY4-86" fmla="*/ 541019 h 1082038"/>
                    <a:gd name="connsiteX5-87" fmla="*/ 304974 w 3539659"/>
                    <a:gd name="connsiteY5-88" fmla="*/ 22860 h 1082038"/>
                    <a:gd name="connsiteX0-89" fmla="*/ 304974 w 3999519"/>
                    <a:gd name="connsiteY0-90" fmla="*/ 22860 h 1082038"/>
                    <a:gd name="connsiteX1-91" fmla="*/ 3379639 w 3999519"/>
                    <a:gd name="connsiteY1-92" fmla="*/ 0 h 1082038"/>
                    <a:gd name="connsiteX2-93" fmla="*/ 3539659 w 3999519"/>
                    <a:gd name="connsiteY2-94" fmla="*/ 1082038 h 1082038"/>
                    <a:gd name="connsiteX3-95" fmla="*/ 365934 w 3999519"/>
                    <a:gd name="connsiteY3-96" fmla="*/ 1074418 h 1082038"/>
                    <a:gd name="connsiteX4-97" fmla="*/ 114470 w 3999519"/>
                    <a:gd name="connsiteY4-98" fmla="*/ 541019 h 1082038"/>
                    <a:gd name="connsiteX5-99" fmla="*/ 304974 w 3999519"/>
                    <a:gd name="connsiteY5-100" fmla="*/ 22860 h 1082038"/>
                    <a:gd name="connsiteX0-101" fmla="*/ 304974 w 3801479"/>
                    <a:gd name="connsiteY0-102" fmla="*/ 22860 h 1082038"/>
                    <a:gd name="connsiteX1-103" fmla="*/ 3379639 w 3801479"/>
                    <a:gd name="connsiteY1-104" fmla="*/ 0 h 1082038"/>
                    <a:gd name="connsiteX2-105" fmla="*/ 3596810 w 3801479"/>
                    <a:gd name="connsiteY2-106" fmla="*/ 289559 h 1082038"/>
                    <a:gd name="connsiteX3-107" fmla="*/ 3539659 w 3801479"/>
                    <a:gd name="connsiteY3-108" fmla="*/ 1082038 h 1082038"/>
                    <a:gd name="connsiteX4-109" fmla="*/ 365934 w 3801479"/>
                    <a:gd name="connsiteY4-110" fmla="*/ 1074418 h 1082038"/>
                    <a:gd name="connsiteX5-111" fmla="*/ 114470 w 3801479"/>
                    <a:gd name="connsiteY5-112" fmla="*/ 541019 h 1082038"/>
                    <a:gd name="connsiteX6" fmla="*/ 304974 w 3801479"/>
                    <a:gd name="connsiteY6" fmla="*/ 22860 h 1082038"/>
                    <a:gd name="connsiteX0-113" fmla="*/ 304974 w 4112700"/>
                    <a:gd name="connsiteY0-114" fmla="*/ 22860 h 1082038"/>
                    <a:gd name="connsiteX1-115" fmla="*/ 3379639 w 4112700"/>
                    <a:gd name="connsiteY1-116" fmla="*/ 0 h 1082038"/>
                    <a:gd name="connsiteX2-117" fmla="*/ 4107350 w 4112700"/>
                    <a:gd name="connsiteY2-118" fmla="*/ 198119 h 1082038"/>
                    <a:gd name="connsiteX3-119" fmla="*/ 3539659 w 4112700"/>
                    <a:gd name="connsiteY3-120" fmla="*/ 1082038 h 1082038"/>
                    <a:gd name="connsiteX4-121" fmla="*/ 365934 w 4112700"/>
                    <a:gd name="connsiteY4-122" fmla="*/ 1074418 h 1082038"/>
                    <a:gd name="connsiteX5-123" fmla="*/ 114470 w 4112700"/>
                    <a:gd name="connsiteY5-124" fmla="*/ 541019 h 1082038"/>
                    <a:gd name="connsiteX6-125" fmla="*/ 304974 w 4112700"/>
                    <a:gd name="connsiteY6-126" fmla="*/ 22860 h 1082038"/>
                    <a:gd name="connsiteX0-127" fmla="*/ 304974 w 4121591"/>
                    <a:gd name="connsiteY0-128" fmla="*/ 22860 h 1082038"/>
                    <a:gd name="connsiteX1-129" fmla="*/ 3379639 w 4121591"/>
                    <a:gd name="connsiteY1-130" fmla="*/ 0 h 1082038"/>
                    <a:gd name="connsiteX2-131" fmla="*/ 4107350 w 4121591"/>
                    <a:gd name="connsiteY2-132" fmla="*/ 198119 h 1082038"/>
                    <a:gd name="connsiteX3-133" fmla="*/ 3539659 w 4121591"/>
                    <a:gd name="connsiteY3-134" fmla="*/ 1082038 h 1082038"/>
                    <a:gd name="connsiteX4-135" fmla="*/ 365934 w 4121591"/>
                    <a:gd name="connsiteY4-136" fmla="*/ 1074418 h 1082038"/>
                    <a:gd name="connsiteX5-137" fmla="*/ 114470 w 4121591"/>
                    <a:gd name="connsiteY5-138" fmla="*/ 541019 h 1082038"/>
                    <a:gd name="connsiteX6-139" fmla="*/ 304974 w 4121591"/>
                    <a:gd name="connsiteY6-140" fmla="*/ 22860 h 1082038"/>
                    <a:gd name="connsiteX0-141" fmla="*/ 304974 w 4112700"/>
                    <a:gd name="connsiteY0-142" fmla="*/ 22860 h 1082038"/>
                    <a:gd name="connsiteX1-143" fmla="*/ 3379639 w 4112700"/>
                    <a:gd name="connsiteY1-144" fmla="*/ 0 h 1082038"/>
                    <a:gd name="connsiteX2-145" fmla="*/ 4107350 w 4112700"/>
                    <a:gd name="connsiteY2-146" fmla="*/ 198119 h 1082038"/>
                    <a:gd name="connsiteX3-147" fmla="*/ 3539659 w 4112700"/>
                    <a:gd name="connsiteY3-148" fmla="*/ 1082038 h 1082038"/>
                    <a:gd name="connsiteX4-149" fmla="*/ 365934 w 4112700"/>
                    <a:gd name="connsiteY4-150" fmla="*/ 1074418 h 1082038"/>
                    <a:gd name="connsiteX5-151" fmla="*/ 114470 w 4112700"/>
                    <a:gd name="connsiteY5-152" fmla="*/ 541019 h 1082038"/>
                    <a:gd name="connsiteX6-153" fmla="*/ 304974 w 4112700"/>
                    <a:gd name="connsiteY6-154" fmla="*/ 22860 h 1082038"/>
                    <a:gd name="connsiteX0-155" fmla="*/ 304974 w 4112700"/>
                    <a:gd name="connsiteY0-156" fmla="*/ 49434 h 1108612"/>
                    <a:gd name="connsiteX1-157" fmla="*/ 3379639 w 4112700"/>
                    <a:gd name="connsiteY1-158" fmla="*/ 26574 h 1108612"/>
                    <a:gd name="connsiteX2-159" fmla="*/ 4107350 w 4112700"/>
                    <a:gd name="connsiteY2-160" fmla="*/ 224693 h 1108612"/>
                    <a:gd name="connsiteX3-161" fmla="*/ 3539659 w 4112700"/>
                    <a:gd name="connsiteY3-162" fmla="*/ 1108612 h 1108612"/>
                    <a:gd name="connsiteX4-163" fmla="*/ 365934 w 4112700"/>
                    <a:gd name="connsiteY4-164" fmla="*/ 1100992 h 1108612"/>
                    <a:gd name="connsiteX5-165" fmla="*/ 114470 w 4112700"/>
                    <a:gd name="connsiteY5-166" fmla="*/ 567593 h 1108612"/>
                    <a:gd name="connsiteX6-167" fmla="*/ 304974 w 4112700"/>
                    <a:gd name="connsiteY6-168" fmla="*/ 49434 h 1108612"/>
                    <a:gd name="connsiteX0-169" fmla="*/ 304974 w 4112700"/>
                    <a:gd name="connsiteY0-170" fmla="*/ 22860 h 1082038"/>
                    <a:gd name="connsiteX1-171" fmla="*/ 3379639 w 4112700"/>
                    <a:gd name="connsiteY1-172" fmla="*/ 0 h 1082038"/>
                    <a:gd name="connsiteX2-173" fmla="*/ 4107350 w 4112700"/>
                    <a:gd name="connsiteY2-174" fmla="*/ 198119 h 1082038"/>
                    <a:gd name="connsiteX3-175" fmla="*/ 3539659 w 4112700"/>
                    <a:gd name="connsiteY3-176" fmla="*/ 1082038 h 1082038"/>
                    <a:gd name="connsiteX4-177" fmla="*/ 365934 w 4112700"/>
                    <a:gd name="connsiteY4-178" fmla="*/ 1074418 h 1082038"/>
                    <a:gd name="connsiteX5-179" fmla="*/ 114470 w 4112700"/>
                    <a:gd name="connsiteY5-180" fmla="*/ 541019 h 1082038"/>
                    <a:gd name="connsiteX6-181" fmla="*/ 304974 w 4112700"/>
                    <a:gd name="connsiteY6-182" fmla="*/ 22860 h 1082038"/>
                    <a:gd name="connsiteX0-183" fmla="*/ 304974 w 4112700"/>
                    <a:gd name="connsiteY0-184" fmla="*/ 42668 h 1101846"/>
                    <a:gd name="connsiteX1-185" fmla="*/ 3379639 w 4112700"/>
                    <a:gd name="connsiteY1-186" fmla="*/ 19808 h 1101846"/>
                    <a:gd name="connsiteX2-187" fmla="*/ 4107350 w 4112700"/>
                    <a:gd name="connsiteY2-188" fmla="*/ 217927 h 1101846"/>
                    <a:gd name="connsiteX3-189" fmla="*/ 3539659 w 4112700"/>
                    <a:gd name="connsiteY3-190" fmla="*/ 1101846 h 1101846"/>
                    <a:gd name="connsiteX4-191" fmla="*/ 365934 w 4112700"/>
                    <a:gd name="connsiteY4-192" fmla="*/ 1094226 h 1101846"/>
                    <a:gd name="connsiteX5-193" fmla="*/ 114470 w 4112700"/>
                    <a:gd name="connsiteY5-194" fmla="*/ 560827 h 1101846"/>
                    <a:gd name="connsiteX6-195" fmla="*/ 304974 w 4112700"/>
                    <a:gd name="connsiteY6-196" fmla="*/ 42668 h 1101846"/>
                    <a:gd name="connsiteX0-197" fmla="*/ 304974 w 4115343"/>
                    <a:gd name="connsiteY0-198" fmla="*/ 42668 h 1094226"/>
                    <a:gd name="connsiteX1-199" fmla="*/ 3379639 w 4115343"/>
                    <a:gd name="connsiteY1-200" fmla="*/ 19808 h 1094226"/>
                    <a:gd name="connsiteX2-201" fmla="*/ 4107350 w 4115343"/>
                    <a:gd name="connsiteY2-202" fmla="*/ 217927 h 1094226"/>
                    <a:gd name="connsiteX3-203" fmla="*/ 3585379 w 4115343"/>
                    <a:gd name="connsiteY3-204" fmla="*/ 1078986 h 1094226"/>
                    <a:gd name="connsiteX4-205" fmla="*/ 365934 w 4115343"/>
                    <a:gd name="connsiteY4-206" fmla="*/ 1094226 h 1094226"/>
                    <a:gd name="connsiteX5-207" fmla="*/ 114470 w 4115343"/>
                    <a:gd name="connsiteY5-208" fmla="*/ 560827 h 1094226"/>
                    <a:gd name="connsiteX6-209" fmla="*/ 304974 w 4115343"/>
                    <a:gd name="connsiteY6-210" fmla="*/ 42668 h 1094226"/>
                    <a:gd name="connsiteX0-211" fmla="*/ 304974 w 4110505"/>
                    <a:gd name="connsiteY0-212" fmla="*/ 42668 h 1094226"/>
                    <a:gd name="connsiteX1-213" fmla="*/ 3379639 w 4110505"/>
                    <a:gd name="connsiteY1-214" fmla="*/ 19808 h 1094226"/>
                    <a:gd name="connsiteX2-215" fmla="*/ 4107350 w 4110505"/>
                    <a:gd name="connsiteY2-216" fmla="*/ 217927 h 1094226"/>
                    <a:gd name="connsiteX3-217" fmla="*/ 3585379 w 4110505"/>
                    <a:gd name="connsiteY3-218" fmla="*/ 1078986 h 1094226"/>
                    <a:gd name="connsiteX4-219" fmla="*/ 365934 w 4110505"/>
                    <a:gd name="connsiteY4-220" fmla="*/ 1094226 h 1094226"/>
                    <a:gd name="connsiteX5-221" fmla="*/ 114470 w 4110505"/>
                    <a:gd name="connsiteY5-222" fmla="*/ 560827 h 1094226"/>
                    <a:gd name="connsiteX6-223" fmla="*/ 304974 w 4110505"/>
                    <a:gd name="connsiteY6-224" fmla="*/ 42668 h 1094226"/>
                    <a:gd name="connsiteX0-225" fmla="*/ 304974 w 4111944"/>
                    <a:gd name="connsiteY0-226" fmla="*/ 42668 h 1094226"/>
                    <a:gd name="connsiteX1-227" fmla="*/ 3379639 w 4111944"/>
                    <a:gd name="connsiteY1-228" fmla="*/ 19808 h 1094226"/>
                    <a:gd name="connsiteX2-229" fmla="*/ 4107350 w 4111944"/>
                    <a:gd name="connsiteY2-230" fmla="*/ 217927 h 1094226"/>
                    <a:gd name="connsiteX3-231" fmla="*/ 3585379 w 4111944"/>
                    <a:gd name="connsiteY3-232" fmla="*/ 1078986 h 1094226"/>
                    <a:gd name="connsiteX4-233" fmla="*/ 365934 w 4111944"/>
                    <a:gd name="connsiteY4-234" fmla="*/ 1094226 h 1094226"/>
                    <a:gd name="connsiteX5-235" fmla="*/ 114470 w 4111944"/>
                    <a:gd name="connsiteY5-236" fmla="*/ 560827 h 1094226"/>
                    <a:gd name="connsiteX6-237" fmla="*/ 304974 w 4111944"/>
                    <a:gd name="connsiteY6-238" fmla="*/ 42668 h 1094226"/>
                    <a:gd name="connsiteX0-239" fmla="*/ 304974 w 4111944"/>
                    <a:gd name="connsiteY0-240" fmla="*/ 42668 h 1086606"/>
                    <a:gd name="connsiteX1-241" fmla="*/ 3379639 w 4111944"/>
                    <a:gd name="connsiteY1-242" fmla="*/ 19808 h 1086606"/>
                    <a:gd name="connsiteX2-243" fmla="*/ 4107350 w 4111944"/>
                    <a:gd name="connsiteY2-244" fmla="*/ 217927 h 1086606"/>
                    <a:gd name="connsiteX3-245" fmla="*/ 3585379 w 4111944"/>
                    <a:gd name="connsiteY3-246" fmla="*/ 1078986 h 1086606"/>
                    <a:gd name="connsiteX4-247" fmla="*/ 548814 w 4111944"/>
                    <a:gd name="connsiteY4-248" fmla="*/ 1086606 h 1086606"/>
                    <a:gd name="connsiteX5-249" fmla="*/ 114470 w 4111944"/>
                    <a:gd name="connsiteY5-250" fmla="*/ 560827 h 1086606"/>
                    <a:gd name="connsiteX6-251" fmla="*/ 304974 w 4111944"/>
                    <a:gd name="connsiteY6-252" fmla="*/ 42668 h 1086606"/>
                    <a:gd name="connsiteX0-253" fmla="*/ 304974 w 4111944"/>
                    <a:gd name="connsiteY0-254" fmla="*/ 42668 h 1086606"/>
                    <a:gd name="connsiteX1-255" fmla="*/ 3379639 w 4111944"/>
                    <a:gd name="connsiteY1-256" fmla="*/ 19808 h 1086606"/>
                    <a:gd name="connsiteX2-257" fmla="*/ 4107350 w 4111944"/>
                    <a:gd name="connsiteY2-258" fmla="*/ 217927 h 1086606"/>
                    <a:gd name="connsiteX3-259" fmla="*/ 3585379 w 4111944"/>
                    <a:gd name="connsiteY3-260" fmla="*/ 1078986 h 1086606"/>
                    <a:gd name="connsiteX4-261" fmla="*/ 548814 w 4111944"/>
                    <a:gd name="connsiteY4-262" fmla="*/ 1086606 h 1086606"/>
                    <a:gd name="connsiteX5-263" fmla="*/ 114470 w 4111944"/>
                    <a:gd name="connsiteY5-264" fmla="*/ 560827 h 1086606"/>
                    <a:gd name="connsiteX6-265" fmla="*/ 304974 w 4111944"/>
                    <a:gd name="connsiteY6-266" fmla="*/ 42668 h 1086606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51" y="connsiteY5-52"/>
                    </a:cxn>
                    <a:cxn ang="0">
                      <a:pos x="connsiteX6-125" y="connsiteY6-126"/>
                    </a:cxn>
                  </a:cxnLst>
                  <a:rect l="l" t="t" r="r" b="b"/>
                  <a:pathLst>
                    <a:path w="4111944" h="1086606">
                      <a:moveTo>
                        <a:pt x="304974" y="42668"/>
                      </a:moveTo>
                      <a:lnTo>
                        <a:pt x="3379639" y="19808"/>
                      </a:lnTo>
                      <a:cubicBezTo>
                        <a:pt x="3707298" y="-4322"/>
                        <a:pt x="4126400" y="-53853"/>
                        <a:pt x="4107350" y="217927"/>
                      </a:cubicBezTo>
                      <a:cubicBezTo>
                        <a:pt x="4134020" y="398267"/>
                        <a:pt x="4055278" y="971036"/>
                        <a:pt x="3585379" y="1078986"/>
                      </a:cubicBezTo>
                      <a:lnTo>
                        <a:pt x="548814" y="1086606"/>
                      </a:lnTo>
                      <a:cubicBezTo>
                        <a:pt x="-147781" y="1086606"/>
                        <a:pt x="147490" y="888487"/>
                        <a:pt x="114470" y="560827"/>
                      </a:cubicBezTo>
                      <a:cubicBezTo>
                        <a:pt x="81450" y="164587"/>
                        <a:pt x="-216361" y="130298"/>
                        <a:pt x="304974" y="42668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25" name="TextBox 19"/>
              <p:cNvSpPr txBox="1">
                <a:spLocks noChangeArrowheads="1"/>
              </p:cNvSpPr>
              <p:nvPr/>
            </p:nvSpPr>
            <p:spPr bwMode="auto">
              <a:xfrm>
                <a:off x="4465020" y="1384160"/>
                <a:ext cx="184752" cy="368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4324543" y="1824669"/>
              <a:ext cx="35429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积极向上</a:t>
              </a: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494087" y="3595171"/>
            <a:ext cx="5203825" cy="585788"/>
            <a:chOff x="3494087" y="3595171"/>
            <a:chExt cx="5203825" cy="585788"/>
          </a:xfrm>
        </p:grpSpPr>
        <p:grpSp>
          <p:nvGrpSpPr>
            <p:cNvPr id="33" name="组合 11"/>
            <p:cNvGrpSpPr/>
            <p:nvPr/>
          </p:nvGrpSpPr>
          <p:grpSpPr>
            <a:xfrm>
              <a:off x="3494087" y="3595171"/>
              <a:ext cx="5203825" cy="585788"/>
              <a:chOff x="1955169" y="1276350"/>
              <a:chExt cx="5204456" cy="585031"/>
            </a:xfrm>
          </p:grpSpPr>
          <p:grpSp>
            <p:nvGrpSpPr>
              <p:cNvPr id="34" name="组合 32"/>
              <p:cNvGrpSpPr/>
              <p:nvPr/>
            </p:nvGrpSpPr>
            <p:grpSpPr>
              <a:xfrm>
                <a:off x="1955169" y="1276350"/>
                <a:ext cx="5204456" cy="585031"/>
                <a:chOff x="1691644" y="3291839"/>
                <a:chExt cx="4111944" cy="1086606"/>
              </a:xfrm>
            </p:grpSpPr>
            <p:sp>
              <p:nvSpPr>
                <p:cNvPr id="36" name="矩形 1"/>
                <p:cNvSpPr/>
                <p:nvPr/>
              </p:nvSpPr>
              <p:spPr>
                <a:xfrm>
                  <a:off x="1691644" y="3291839"/>
                  <a:ext cx="4111944" cy="1086606"/>
                </a:xfrm>
                <a:custGeom>
                  <a:gdLst>
                    <a:gd name="connsiteX0" fmla="*/ 0 w 3600445"/>
                    <a:gd name="connsiteY0" fmla="*/ 0 h 1440178"/>
                    <a:gd name="connsiteX1" fmla="*/ 3600445 w 3600445"/>
                    <a:gd name="connsiteY1" fmla="*/ 0 h 1440178"/>
                    <a:gd name="connsiteX2" fmla="*/ 3600445 w 3600445"/>
                    <a:gd name="connsiteY2" fmla="*/ 1440178 h 1440178"/>
                    <a:gd name="connsiteX3" fmla="*/ 0 w 3600445"/>
                    <a:gd name="connsiteY3" fmla="*/ 1440178 h 1440178"/>
                    <a:gd name="connsiteX4" fmla="*/ 0 w 3600445"/>
                    <a:gd name="connsiteY4" fmla="*/ 0 h 1440178"/>
                    <a:gd name="connsiteX0-1" fmla="*/ 525780 w 3600445"/>
                    <a:gd name="connsiteY0-2" fmla="*/ 22860 h 1440178"/>
                    <a:gd name="connsiteX1-3" fmla="*/ 3600445 w 3600445"/>
                    <a:gd name="connsiteY1-4" fmla="*/ 0 h 1440178"/>
                    <a:gd name="connsiteX2-5" fmla="*/ 3600445 w 3600445"/>
                    <a:gd name="connsiteY2-6" fmla="*/ 1440178 h 1440178"/>
                    <a:gd name="connsiteX3-7" fmla="*/ 0 w 3600445"/>
                    <a:gd name="connsiteY3-8" fmla="*/ 1440178 h 1440178"/>
                    <a:gd name="connsiteX4-9" fmla="*/ 525780 w 3600445"/>
                    <a:gd name="connsiteY4-10" fmla="*/ 22860 h 1440178"/>
                    <a:gd name="connsiteX0-11" fmla="*/ 525780 w 3600445"/>
                    <a:gd name="connsiteY0-12" fmla="*/ 22860 h 1440178"/>
                    <a:gd name="connsiteX1-13" fmla="*/ 3600445 w 3600445"/>
                    <a:gd name="connsiteY1-14" fmla="*/ 0 h 1440178"/>
                    <a:gd name="connsiteX2-15" fmla="*/ 3600445 w 3600445"/>
                    <a:gd name="connsiteY2-16" fmla="*/ 1440178 h 1440178"/>
                    <a:gd name="connsiteX3-17" fmla="*/ 0 w 3600445"/>
                    <a:gd name="connsiteY3-18" fmla="*/ 1440178 h 1440178"/>
                    <a:gd name="connsiteX4-19" fmla="*/ 525780 w 3600445"/>
                    <a:gd name="connsiteY4-20" fmla="*/ 22860 h 1440178"/>
                    <a:gd name="connsiteX0-21" fmla="*/ 253988 w 3328653"/>
                    <a:gd name="connsiteY0-22" fmla="*/ 22860 h 1440178"/>
                    <a:gd name="connsiteX1-23" fmla="*/ 3328653 w 3328653"/>
                    <a:gd name="connsiteY1-24" fmla="*/ 0 h 1440178"/>
                    <a:gd name="connsiteX2-25" fmla="*/ 3328653 w 3328653"/>
                    <a:gd name="connsiteY2-26" fmla="*/ 1440178 h 1440178"/>
                    <a:gd name="connsiteX3-27" fmla="*/ 314948 w 3328653"/>
                    <a:gd name="connsiteY3-28" fmla="*/ 1074418 h 1440178"/>
                    <a:gd name="connsiteX4-29" fmla="*/ 253988 w 3328653"/>
                    <a:gd name="connsiteY4-30" fmla="*/ 22860 h 1440178"/>
                    <a:gd name="connsiteX0-31" fmla="*/ 248916 w 3323581"/>
                    <a:gd name="connsiteY0-32" fmla="*/ 22860 h 1440178"/>
                    <a:gd name="connsiteX1-33" fmla="*/ 3323581 w 3323581"/>
                    <a:gd name="connsiteY1-34" fmla="*/ 0 h 1440178"/>
                    <a:gd name="connsiteX2-35" fmla="*/ 3323581 w 3323581"/>
                    <a:gd name="connsiteY2-36" fmla="*/ 1440178 h 1440178"/>
                    <a:gd name="connsiteX3-37" fmla="*/ 309876 w 3323581"/>
                    <a:gd name="connsiteY3-38" fmla="*/ 1074418 h 1440178"/>
                    <a:gd name="connsiteX4-39" fmla="*/ 195572 w 3323581"/>
                    <a:gd name="connsiteY4-40" fmla="*/ 525779 h 1440178"/>
                    <a:gd name="connsiteX5" fmla="*/ 248916 w 3323581"/>
                    <a:gd name="connsiteY5" fmla="*/ 22860 h 1440178"/>
                    <a:gd name="connsiteX0-41" fmla="*/ 297328 w 3371993"/>
                    <a:gd name="connsiteY0-42" fmla="*/ 22860 h 1440178"/>
                    <a:gd name="connsiteX1-43" fmla="*/ 3371993 w 3371993"/>
                    <a:gd name="connsiteY1-44" fmla="*/ 0 h 1440178"/>
                    <a:gd name="connsiteX2-45" fmla="*/ 3371993 w 3371993"/>
                    <a:gd name="connsiteY2-46" fmla="*/ 1440178 h 1440178"/>
                    <a:gd name="connsiteX3-47" fmla="*/ 358288 w 3371993"/>
                    <a:gd name="connsiteY3-48" fmla="*/ 1074418 h 1440178"/>
                    <a:gd name="connsiteX4-49" fmla="*/ 106824 w 3371993"/>
                    <a:gd name="connsiteY4-50" fmla="*/ 541019 h 1440178"/>
                    <a:gd name="connsiteX5-51" fmla="*/ 297328 w 3371993"/>
                    <a:gd name="connsiteY5-52" fmla="*/ 22860 h 1440178"/>
                    <a:gd name="connsiteX0-53" fmla="*/ 304974 w 3379639"/>
                    <a:gd name="connsiteY0-54" fmla="*/ 22860 h 1440178"/>
                    <a:gd name="connsiteX1-55" fmla="*/ 3379639 w 3379639"/>
                    <a:gd name="connsiteY1-56" fmla="*/ 0 h 1440178"/>
                    <a:gd name="connsiteX2-57" fmla="*/ 3379639 w 3379639"/>
                    <a:gd name="connsiteY2-58" fmla="*/ 1440178 h 1440178"/>
                    <a:gd name="connsiteX3-59" fmla="*/ 365934 w 3379639"/>
                    <a:gd name="connsiteY3-60" fmla="*/ 1074418 h 1440178"/>
                    <a:gd name="connsiteX4-61" fmla="*/ 114470 w 3379639"/>
                    <a:gd name="connsiteY4-62" fmla="*/ 541019 h 1440178"/>
                    <a:gd name="connsiteX5-63" fmla="*/ 304974 w 3379639"/>
                    <a:gd name="connsiteY5-64" fmla="*/ 22860 h 1440178"/>
                    <a:gd name="connsiteX0-65" fmla="*/ 304974 w 3379639"/>
                    <a:gd name="connsiteY0-66" fmla="*/ 22860 h 1440178"/>
                    <a:gd name="connsiteX1-67" fmla="*/ 3379639 w 3379639"/>
                    <a:gd name="connsiteY1-68" fmla="*/ 0 h 1440178"/>
                    <a:gd name="connsiteX2-69" fmla="*/ 3379639 w 3379639"/>
                    <a:gd name="connsiteY2-70" fmla="*/ 1440178 h 1440178"/>
                    <a:gd name="connsiteX3-71" fmla="*/ 365934 w 3379639"/>
                    <a:gd name="connsiteY3-72" fmla="*/ 1074418 h 1440178"/>
                    <a:gd name="connsiteX4-73" fmla="*/ 114470 w 3379639"/>
                    <a:gd name="connsiteY4-74" fmla="*/ 541019 h 1440178"/>
                    <a:gd name="connsiteX5-75" fmla="*/ 304974 w 3379639"/>
                    <a:gd name="connsiteY5-76" fmla="*/ 22860 h 1440178"/>
                    <a:gd name="connsiteX0-77" fmla="*/ 304974 w 3539659"/>
                    <a:gd name="connsiteY0-78" fmla="*/ 22860 h 1082038"/>
                    <a:gd name="connsiteX1-79" fmla="*/ 3379639 w 3539659"/>
                    <a:gd name="connsiteY1-80" fmla="*/ 0 h 1082038"/>
                    <a:gd name="connsiteX2-81" fmla="*/ 3539659 w 3539659"/>
                    <a:gd name="connsiteY2-82" fmla="*/ 1082038 h 1082038"/>
                    <a:gd name="connsiteX3-83" fmla="*/ 365934 w 3539659"/>
                    <a:gd name="connsiteY3-84" fmla="*/ 1074418 h 1082038"/>
                    <a:gd name="connsiteX4-85" fmla="*/ 114470 w 3539659"/>
                    <a:gd name="connsiteY4-86" fmla="*/ 541019 h 1082038"/>
                    <a:gd name="connsiteX5-87" fmla="*/ 304974 w 3539659"/>
                    <a:gd name="connsiteY5-88" fmla="*/ 22860 h 1082038"/>
                    <a:gd name="connsiteX0-89" fmla="*/ 304974 w 3999519"/>
                    <a:gd name="connsiteY0-90" fmla="*/ 22860 h 1082038"/>
                    <a:gd name="connsiteX1-91" fmla="*/ 3379639 w 3999519"/>
                    <a:gd name="connsiteY1-92" fmla="*/ 0 h 1082038"/>
                    <a:gd name="connsiteX2-93" fmla="*/ 3539659 w 3999519"/>
                    <a:gd name="connsiteY2-94" fmla="*/ 1082038 h 1082038"/>
                    <a:gd name="connsiteX3-95" fmla="*/ 365934 w 3999519"/>
                    <a:gd name="connsiteY3-96" fmla="*/ 1074418 h 1082038"/>
                    <a:gd name="connsiteX4-97" fmla="*/ 114470 w 3999519"/>
                    <a:gd name="connsiteY4-98" fmla="*/ 541019 h 1082038"/>
                    <a:gd name="connsiteX5-99" fmla="*/ 304974 w 3999519"/>
                    <a:gd name="connsiteY5-100" fmla="*/ 22860 h 1082038"/>
                    <a:gd name="connsiteX0-101" fmla="*/ 304974 w 3801479"/>
                    <a:gd name="connsiteY0-102" fmla="*/ 22860 h 1082038"/>
                    <a:gd name="connsiteX1-103" fmla="*/ 3379639 w 3801479"/>
                    <a:gd name="connsiteY1-104" fmla="*/ 0 h 1082038"/>
                    <a:gd name="connsiteX2-105" fmla="*/ 3596810 w 3801479"/>
                    <a:gd name="connsiteY2-106" fmla="*/ 289559 h 1082038"/>
                    <a:gd name="connsiteX3-107" fmla="*/ 3539659 w 3801479"/>
                    <a:gd name="connsiteY3-108" fmla="*/ 1082038 h 1082038"/>
                    <a:gd name="connsiteX4-109" fmla="*/ 365934 w 3801479"/>
                    <a:gd name="connsiteY4-110" fmla="*/ 1074418 h 1082038"/>
                    <a:gd name="connsiteX5-111" fmla="*/ 114470 w 3801479"/>
                    <a:gd name="connsiteY5-112" fmla="*/ 541019 h 1082038"/>
                    <a:gd name="connsiteX6" fmla="*/ 304974 w 3801479"/>
                    <a:gd name="connsiteY6" fmla="*/ 22860 h 1082038"/>
                    <a:gd name="connsiteX0-113" fmla="*/ 304974 w 4112700"/>
                    <a:gd name="connsiteY0-114" fmla="*/ 22860 h 1082038"/>
                    <a:gd name="connsiteX1-115" fmla="*/ 3379639 w 4112700"/>
                    <a:gd name="connsiteY1-116" fmla="*/ 0 h 1082038"/>
                    <a:gd name="connsiteX2-117" fmla="*/ 4107350 w 4112700"/>
                    <a:gd name="connsiteY2-118" fmla="*/ 198119 h 1082038"/>
                    <a:gd name="connsiteX3-119" fmla="*/ 3539659 w 4112700"/>
                    <a:gd name="connsiteY3-120" fmla="*/ 1082038 h 1082038"/>
                    <a:gd name="connsiteX4-121" fmla="*/ 365934 w 4112700"/>
                    <a:gd name="connsiteY4-122" fmla="*/ 1074418 h 1082038"/>
                    <a:gd name="connsiteX5-123" fmla="*/ 114470 w 4112700"/>
                    <a:gd name="connsiteY5-124" fmla="*/ 541019 h 1082038"/>
                    <a:gd name="connsiteX6-125" fmla="*/ 304974 w 4112700"/>
                    <a:gd name="connsiteY6-126" fmla="*/ 22860 h 1082038"/>
                    <a:gd name="connsiteX0-127" fmla="*/ 304974 w 4121591"/>
                    <a:gd name="connsiteY0-128" fmla="*/ 22860 h 1082038"/>
                    <a:gd name="connsiteX1-129" fmla="*/ 3379639 w 4121591"/>
                    <a:gd name="connsiteY1-130" fmla="*/ 0 h 1082038"/>
                    <a:gd name="connsiteX2-131" fmla="*/ 4107350 w 4121591"/>
                    <a:gd name="connsiteY2-132" fmla="*/ 198119 h 1082038"/>
                    <a:gd name="connsiteX3-133" fmla="*/ 3539659 w 4121591"/>
                    <a:gd name="connsiteY3-134" fmla="*/ 1082038 h 1082038"/>
                    <a:gd name="connsiteX4-135" fmla="*/ 365934 w 4121591"/>
                    <a:gd name="connsiteY4-136" fmla="*/ 1074418 h 1082038"/>
                    <a:gd name="connsiteX5-137" fmla="*/ 114470 w 4121591"/>
                    <a:gd name="connsiteY5-138" fmla="*/ 541019 h 1082038"/>
                    <a:gd name="connsiteX6-139" fmla="*/ 304974 w 4121591"/>
                    <a:gd name="connsiteY6-140" fmla="*/ 22860 h 1082038"/>
                    <a:gd name="connsiteX0-141" fmla="*/ 304974 w 4112700"/>
                    <a:gd name="connsiteY0-142" fmla="*/ 22860 h 1082038"/>
                    <a:gd name="connsiteX1-143" fmla="*/ 3379639 w 4112700"/>
                    <a:gd name="connsiteY1-144" fmla="*/ 0 h 1082038"/>
                    <a:gd name="connsiteX2-145" fmla="*/ 4107350 w 4112700"/>
                    <a:gd name="connsiteY2-146" fmla="*/ 198119 h 1082038"/>
                    <a:gd name="connsiteX3-147" fmla="*/ 3539659 w 4112700"/>
                    <a:gd name="connsiteY3-148" fmla="*/ 1082038 h 1082038"/>
                    <a:gd name="connsiteX4-149" fmla="*/ 365934 w 4112700"/>
                    <a:gd name="connsiteY4-150" fmla="*/ 1074418 h 1082038"/>
                    <a:gd name="connsiteX5-151" fmla="*/ 114470 w 4112700"/>
                    <a:gd name="connsiteY5-152" fmla="*/ 541019 h 1082038"/>
                    <a:gd name="connsiteX6-153" fmla="*/ 304974 w 4112700"/>
                    <a:gd name="connsiteY6-154" fmla="*/ 22860 h 1082038"/>
                    <a:gd name="connsiteX0-155" fmla="*/ 304974 w 4112700"/>
                    <a:gd name="connsiteY0-156" fmla="*/ 49434 h 1108612"/>
                    <a:gd name="connsiteX1-157" fmla="*/ 3379639 w 4112700"/>
                    <a:gd name="connsiteY1-158" fmla="*/ 26574 h 1108612"/>
                    <a:gd name="connsiteX2-159" fmla="*/ 4107350 w 4112700"/>
                    <a:gd name="connsiteY2-160" fmla="*/ 224693 h 1108612"/>
                    <a:gd name="connsiteX3-161" fmla="*/ 3539659 w 4112700"/>
                    <a:gd name="connsiteY3-162" fmla="*/ 1108612 h 1108612"/>
                    <a:gd name="connsiteX4-163" fmla="*/ 365934 w 4112700"/>
                    <a:gd name="connsiteY4-164" fmla="*/ 1100992 h 1108612"/>
                    <a:gd name="connsiteX5-165" fmla="*/ 114470 w 4112700"/>
                    <a:gd name="connsiteY5-166" fmla="*/ 567593 h 1108612"/>
                    <a:gd name="connsiteX6-167" fmla="*/ 304974 w 4112700"/>
                    <a:gd name="connsiteY6-168" fmla="*/ 49434 h 1108612"/>
                    <a:gd name="connsiteX0-169" fmla="*/ 304974 w 4112700"/>
                    <a:gd name="connsiteY0-170" fmla="*/ 22860 h 1082038"/>
                    <a:gd name="connsiteX1-171" fmla="*/ 3379639 w 4112700"/>
                    <a:gd name="connsiteY1-172" fmla="*/ 0 h 1082038"/>
                    <a:gd name="connsiteX2-173" fmla="*/ 4107350 w 4112700"/>
                    <a:gd name="connsiteY2-174" fmla="*/ 198119 h 1082038"/>
                    <a:gd name="connsiteX3-175" fmla="*/ 3539659 w 4112700"/>
                    <a:gd name="connsiteY3-176" fmla="*/ 1082038 h 1082038"/>
                    <a:gd name="connsiteX4-177" fmla="*/ 365934 w 4112700"/>
                    <a:gd name="connsiteY4-178" fmla="*/ 1074418 h 1082038"/>
                    <a:gd name="connsiteX5-179" fmla="*/ 114470 w 4112700"/>
                    <a:gd name="connsiteY5-180" fmla="*/ 541019 h 1082038"/>
                    <a:gd name="connsiteX6-181" fmla="*/ 304974 w 4112700"/>
                    <a:gd name="connsiteY6-182" fmla="*/ 22860 h 1082038"/>
                    <a:gd name="connsiteX0-183" fmla="*/ 304974 w 4112700"/>
                    <a:gd name="connsiteY0-184" fmla="*/ 42668 h 1101846"/>
                    <a:gd name="connsiteX1-185" fmla="*/ 3379639 w 4112700"/>
                    <a:gd name="connsiteY1-186" fmla="*/ 19808 h 1101846"/>
                    <a:gd name="connsiteX2-187" fmla="*/ 4107350 w 4112700"/>
                    <a:gd name="connsiteY2-188" fmla="*/ 217927 h 1101846"/>
                    <a:gd name="connsiteX3-189" fmla="*/ 3539659 w 4112700"/>
                    <a:gd name="connsiteY3-190" fmla="*/ 1101846 h 1101846"/>
                    <a:gd name="connsiteX4-191" fmla="*/ 365934 w 4112700"/>
                    <a:gd name="connsiteY4-192" fmla="*/ 1094226 h 1101846"/>
                    <a:gd name="connsiteX5-193" fmla="*/ 114470 w 4112700"/>
                    <a:gd name="connsiteY5-194" fmla="*/ 560827 h 1101846"/>
                    <a:gd name="connsiteX6-195" fmla="*/ 304974 w 4112700"/>
                    <a:gd name="connsiteY6-196" fmla="*/ 42668 h 1101846"/>
                    <a:gd name="connsiteX0-197" fmla="*/ 304974 w 4115343"/>
                    <a:gd name="connsiteY0-198" fmla="*/ 42668 h 1094226"/>
                    <a:gd name="connsiteX1-199" fmla="*/ 3379639 w 4115343"/>
                    <a:gd name="connsiteY1-200" fmla="*/ 19808 h 1094226"/>
                    <a:gd name="connsiteX2-201" fmla="*/ 4107350 w 4115343"/>
                    <a:gd name="connsiteY2-202" fmla="*/ 217927 h 1094226"/>
                    <a:gd name="connsiteX3-203" fmla="*/ 3585379 w 4115343"/>
                    <a:gd name="connsiteY3-204" fmla="*/ 1078986 h 1094226"/>
                    <a:gd name="connsiteX4-205" fmla="*/ 365934 w 4115343"/>
                    <a:gd name="connsiteY4-206" fmla="*/ 1094226 h 1094226"/>
                    <a:gd name="connsiteX5-207" fmla="*/ 114470 w 4115343"/>
                    <a:gd name="connsiteY5-208" fmla="*/ 560827 h 1094226"/>
                    <a:gd name="connsiteX6-209" fmla="*/ 304974 w 4115343"/>
                    <a:gd name="connsiteY6-210" fmla="*/ 42668 h 1094226"/>
                    <a:gd name="connsiteX0-211" fmla="*/ 304974 w 4110505"/>
                    <a:gd name="connsiteY0-212" fmla="*/ 42668 h 1094226"/>
                    <a:gd name="connsiteX1-213" fmla="*/ 3379639 w 4110505"/>
                    <a:gd name="connsiteY1-214" fmla="*/ 19808 h 1094226"/>
                    <a:gd name="connsiteX2-215" fmla="*/ 4107350 w 4110505"/>
                    <a:gd name="connsiteY2-216" fmla="*/ 217927 h 1094226"/>
                    <a:gd name="connsiteX3-217" fmla="*/ 3585379 w 4110505"/>
                    <a:gd name="connsiteY3-218" fmla="*/ 1078986 h 1094226"/>
                    <a:gd name="connsiteX4-219" fmla="*/ 365934 w 4110505"/>
                    <a:gd name="connsiteY4-220" fmla="*/ 1094226 h 1094226"/>
                    <a:gd name="connsiteX5-221" fmla="*/ 114470 w 4110505"/>
                    <a:gd name="connsiteY5-222" fmla="*/ 560827 h 1094226"/>
                    <a:gd name="connsiteX6-223" fmla="*/ 304974 w 4110505"/>
                    <a:gd name="connsiteY6-224" fmla="*/ 42668 h 1094226"/>
                    <a:gd name="connsiteX0-225" fmla="*/ 304974 w 4111944"/>
                    <a:gd name="connsiteY0-226" fmla="*/ 42668 h 1094226"/>
                    <a:gd name="connsiteX1-227" fmla="*/ 3379639 w 4111944"/>
                    <a:gd name="connsiteY1-228" fmla="*/ 19808 h 1094226"/>
                    <a:gd name="connsiteX2-229" fmla="*/ 4107350 w 4111944"/>
                    <a:gd name="connsiteY2-230" fmla="*/ 217927 h 1094226"/>
                    <a:gd name="connsiteX3-231" fmla="*/ 3585379 w 4111944"/>
                    <a:gd name="connsiteY3-232" fmla="*/ 1078986 h 1094226"/>
                    <a:gd name="connsiteX4-233" fmla="*/ 365934 w 4111944"/>
                    <a:gd name="connsiteY4-234" fmla="*/ 1094226 h 1094226"/>
                    <a:gd name="connsiteX5-235" fmla="*/ 114470 w 4111944"/>
                    <a:gd name="connsiteY5-236" fmla="*/ 560827 h 1094226"/>
                    <a:gd name="connsiteX6-237" fmla="*/ 304974 w 4111944"/>
                    <a:gd name="connsiteY6-238" fmla="*/ 42668 h 1094226"/>
                    <a:gd name="connsiteX0-239" fmla="*/ 304974 w 4111944"/>
                    <a:gd name="connsiteY0-240" fmla="*/ 42668 h 1086606"/>
                    <a:gd name="connsiteX1-241" fmla="*/ 3379639 w 4111944"/>
                    <a:gd name="connsiteY1-242" fmla="*/ 19808 h 1086606"/>
                    <a:gd name="connsiteX2-243" fmla="*/ 4107350 w 4111944"/>
                    <a:gd name="connsiteY2-244" fmla="*/ 217927 h 1086606"/>
                    <a:gd name="connsiteX3-245" fmla="*/ 3585379 w 4111944"/>
                    <a:gd name="connsiteY3-246" fmla="*/ 1078986 h 1086606"/>
                    <a:gd name="connsiteX4-247" fmla="*/ 548814 w 4111944"/>
                    <a:gd name="connsiteY4-248" fmla="*/ 1086606 h 1086606"/>
                    <a:gd name="connsiteX5-249" fmla="*/ 114470 w 4111944"/>
                    <a:gd name="connsiteY5-250" fmla="*/ 560827 h 1086606"/>
                    <a:gd name="connsiteX6-251" fmla="*/ 304974 w 4111944"/>
                    <a:gd name="connsiteY6-252" fmla="*/ 42668 h 1086606"/>
                    <a:gd name="connsiteX0-253" fmla="*/ 304974 w 4111944"/>
                    <a:gd name="connsiteY0-254" fmla="*/ 42668 h 1086606"/>
                    <a:gd name="connsiteX1-255" fmla="*/ 3379639 w 4111944"/>
                    <a:gd name="connsiteY1-256" fmla="*/ 19808 h 1086606"/>
                    <a:gd name="connsiteX2-257" fmla="*/ 4107350 w 4111944"/>
                    <a:gd name="connsiteY2-258" fmla="*/ 217927 h 1086606"/>
                    <a:gd name="connsiteX3-259" fmla="*/ 3585379 w 4111944"/>
                    <a:gd name="connsiteY3-260" fmla="*/ 1078986 h 1086606"/>
                    <a:gd name="connsiteX4-261" fmla="*/ 548814 w 4111944"/>
                    <a:gd name="connsiteY4-262" fmla="*/ 1086606 h 1086606"/>
                    <a:gd name="connsiteX5-263" fmla="*/ 114470 w 4111944"/>
                    <a:gd name="connsiteY5-264" fmla="*/ 560827 h 1086606"/>
                    <a:gd name="connsiteX6-265" fmla="*/ 304974 w 4111944"/>
                    <a:gd name="connsiteY6-266" fmla="*/ 42668 h 1086606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51" y="connsiteY5-52"/>
                    </a:cxn>
                    <a:cxn ang="0">
                      <a:pos x="connsiteX6-125" y="connsiteY6-126"/>
                    </a:cxn>
                  </a:cxnLst>
                  <a:rect l="l" t="t" r="r" b="b"/>
                  <a:pathLst>
                    <a:path w="4111944" h="1086606">
                      <a:moveTo>
                        <a:pt x="304974" y="42668"/>
                      </a:moveTo>
                      <a:lnTo>
                        <a:pt x="3379639" y="19808"/>
                      </a:lnTo>
                      <a:cubicBezTo>
                        <a:pt x="3707298" y="-4322"/>
                        <a:pt x="4126400" y="-53853"/>
                        <a:pt x="4107350" y="217927"/>
                      </a:cubicBezTo>
                      <a:cubicBezTo>
                        <a:pt x="4134020" y="398267"/>
                        <a:pt x="4055278" y="971036"/>
                        <a:pt x="3585379" y="1078986"/>
                      </a:cubicBezTo>
                      <a:lnTo>
                        <a:pt x="548814" y="1086606"/>
                      </a:lnTo>
                      <a:cubicBezTo>
                        <a:pt x="-147781" y="1086606"/>
                        <a:pt x="147490" y="888487"/>
                        <a:pt x="114470" y="560827"/>
                      </a:cubicBezTo>
                      <a:cubicBezTo>
                        <a:pt x="81450" y="164587"/>
                        <a:pt x="-216361" y="130298"/>
                        <a:pt x="304974" y="4266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37" name="矩形 1"/>
                <p:cNvSpPr/>
                <p:nvPr/>
              </p:nvSpPr>
              <p:spPr>
                <a:xfrm>
                  <a:off x="1961342" y="3415518"/>
                  <a:ext cx="3572549" cy="839249"/>
                </a:xfrm>
                <a:custGeom>
                  <a:gdLst>
                    <a:gd name="connsiteX0" fmla="*/ 0 w 3600445"/>
                    <a:gd name="connsiteY0" fmla="*/ 0 h 1440178"/>
                    <a:gd name="connsiteX1" fmla="*/ 3600445 w 3600445"/>
                    <a:gd name="connsiteY1" fmla="*/ 0 h 1440178"/>
                    <a:gd name="connsiteX2" fmla="*/ 3600445 w 3600445"/>
                    <a:gd name="connsiteY2" fmla="*/ 1440178 h 1440178"/>
                    <a:gd name="connsiteX3" fmla="*/ 0 w 3600445"/>
                    <a:gd name="connsiteY3" fmla="*/ 1440178 h 1440178"/>
                    <a:gd name="connsiteX4" fmla="*/ 0 w 3600445"/>
                    <a:gd name="connsiteY4" fmla="*/ 0 h 1440178"/>
                    <a:gd name="connsiteX0-1" fmla="*/ 525780 w 3600445"/>
                    <a:gd name="connsiteY0-2" fmla="*/ 22860 h 1440178"/>
                    <a:gd name="connsiteX1-3" fmla="*/ 3600445 w 3600445"/>
                    <a:gd name="connsiteY1-4" fmla="*/ 0 h 1440178"/>
                    <a:gd name="connsiteX2-5" fmla="*/ 3600445 w 3600445"/>
                    <a:gd name="connsiteY2-6" fmla="*/ 1440178 h 1440178"/>
                    <a:gd name="connsiteX3-7" fmla="*/ 0 w 3600445"/>
                    <a:gd name="connsiteY3-8" fmla="*/ 1440178 h 1440178"/>
                    <a:gd name="connsiteX4-9" fmla="*/ 525780 w 3600445"/>
                    <a:gd name="connsiteY4-10" fmla="*/ 22860 h 1440178"/>
                    <a:gd name="connsiteX0-11" fmla="*/ 525780 w 3600445"/>
                    <a:gd name="connsiteY0-12" fmla="*/ 22860 h 1440178"/>
                    <a:gd name="connsiteX1-13" fmla="*/ 3600445 w 3600445"/>
                    <a:gd name="connsiteY1-14" fmla="*/ 0 h 1440178"/>
                    <a:gd name="connsiteX2-15" fmla="*/ 3600445 w 3600445"/>
                    <a:gd name="connsiteY2-16" fmla="*/ 1440178 h 1440178"/>
                    <a:gd name="connsiteX3-17" fmla="*/ 0 w 3600445"/>
                    <a:gd name="connsiteY3-18" fmla="*/ 1440178 h 1440178"/>
                    <a:gd name="connsiteX4-19" fmla="*/ 525780 w 3600445"/>
                    <a:gd name="connsiteY4-20" fmla="*/ 22860 h 1440178"/>
                    <a:gd name="connsiteX0-21" fmla="*/ 253988 w 3328653"/>
                    <a:gd name="connsiteY0-22" fmla="*/ 22860 h 1440178"/>
                    <a:gd name="connsiteX1-23" fmla="*/ 3328653 w 3328653"/>
                    <a:gd name="connsiteY1-24" fmla="*/ 0 h 1440178"/>
                    <a:gd name="connsiteX2-25" fmla="*/ 3328653 w 3328653"/>
                    <a:gd name="connsiteY2-26" fmla="*/ 1440178 h 1440178"/>
                    <a:gd name="connsiteX3-27" fmla="*/ 314948 w 3328653"/>
                    <a:gd name="connsiteY3-28" fmla="*/ 1074418 h 1440178"/>
                    <a:gd name="connsiteX4-29" fmla="*/ 253988 w 3328653"/>
                    <a:gd name="connsiteY4-30" fmla="*/ 22860 h 1440178"/>
                    <a:gd name="connsiteX0-31" fmla="*/ 248916 w 3323581"/>
                    <a:gd name="connsiteY0-32" fmla="*/ 22860 h 1440178"/>
                    <a:gd name="connsiteX1-33" fmla="*/ 3323581 w 3323581"/>
                    <a:gd name="connsiteY1-34" fmla="*/ 0 h 1440178"/>
                    <a:gd name="connsiteX2-35" fmla="*/ 3323581 w 3323581"/>
                    <a:gd name="connsiteY2-36" fmla="*/ 1440178 h 1440178"/>
                    <a:gd name="connsiteX3-37" fmla="*/ 309876 w 3323581"/>
                    <a:gd name="connsiteY3-38" fmla="*/ 1074418 h 1440178"/>
                    <a:gd name="connsiteX4-39" fmla="*/ 195572 w 3323581"/>
                    <a:gd name="connsiteY4-40" fmla="*/ 525779 h 1440178"/>
                    <a:gd name="connsiteX5" fmla="*/ 248916 w 3323581"/>
                    <a:gd name="connsiteY5" fmla="*/ 22860 h 1440178"/>
                    <a:gd name="connsiteX0-41" fmla="*/ 297328 w 3371993"/>
                    <a:gd name="connsiteY0-42" fmla="*/ 22860 h 1440178"/>
                    <a:gd name="connsiteX1-43" fmla="*/ 3371993 w 3371993"/>
                    <a:gd name="connsiteY1-44" fmla="*/ 0 h 1440178"/>
                    <a:gd name="connsiteX2-45" fmla="*/ 3371993 w 3371993"/>
                    <a:gd name="connsiteY2-46" fmla="*/ 1440178 h 1440178"/>
                    <a:gd name="connsiteX3-47" fmla="*/ 358288 w 3371993"/>
                    <a:gd name="connsiteY3-48" fmla="*/ 1074418 h 1440178"/>
                    <a:gd name="connsiteX4-49" fmla="*/ 106824 w 3371993"/>
                    <a:gd name="connsiteY4-50" fmla="*/ 541019 h 1440178"/>
                    <a:gd name="connsiteX5-51" fmla="*/ 297328 w 3371993"/>
                    <a:gd name="connsiteY5-52" fmla="*/ 22860 h 1440178"/>
                    <a:gd name="connsiteX0-53" fmla="*/ 304974 w 3379639"/>
                    <a:gd name="connsiteY0-54" fmla="*/ 22860 h 1440178"/>
                    <a:gd name="connsiteX1-55" fmla="*/ 3379639 w 3379639"/>
                    <a:gd name="connsiteY1-56" fmla="*/ 0 h 1440178"/>
                    <a:gd name="connsiteX2-57" fmla="*/ 3379639 w 3379639"/>
                    <a:gd name="connsiteY2-58" fmla="*/ 1440178 h 1440178"/>
                    <a:gd name="connsiteX3-59" fmla="*/ 365934 w 3379639"/>
                    <a:gd name="connsiteY3-60" fmla="*/ 1074418 h 1440178"/>
                    <a:gd name="connsiteX4-61" fmla="*/ 114470 w 3379639"/>
                    <a:gd name="connsiteY4-62" fmla="*/ 541019 h 1440178"/>
                    <a:gd name="connsiteX5-63" fmla="*/ 304974 w 3379639"/>
                    <a:gd name="connsiteY5-64" fmla="*/ 22860 h 1440178"/>
                    <a:gd name="connsiteX0-65" fmla="*/ 304974 w 3379639"/>
                    <a:gd name="connsiteY0-66" fmla="*/ 22860 h 1440178"/>
                    <a:gd name="connsiteX1-67" fmla="*/ 3379639 w 3379639"/>
                    <a:gd name="connsiteY1-68" fmla="*/ 0 h 1440178"/>
                    <a:gd name="connsiteX2-69" fmla="*/ 3379639 w 3379639"/>
                    <a:gd name="connsiteY2-70" fmla="*/ 1440178 h 1440178"/>
                    <a:gd name="connsiteX3-71" fmla="*/ 365934 w 3379639"/>
                    <a:gd name="connsiteY3-72" fmla="*/ 1074418 h 1440178"/>
                    <a:gd name="connsiteX4-73" fmla="*/ 114470 w 3379639"/>
                    <a:gd name="connsiteY4-74" fmla="*/ 541019 h 1440178"/>
                    <a:gd name="connsiteX5-75" fmla="*/ 304974 w 3379639"/>
                    <a:gd name="connsiteY5-76" fmla="*/ 22860 h 1440178"/>
                    <a:gd name="connsiteX0-77" fmla="*/ 304974 w 3539659"/>
                    <a:gd name="connsiteY0-78" fmla="*/ 22860 h 1082038"/>
                    <a:gd name="connsiteX1-79" fmla="*/ 3379639 w 3539659"/>
                    <a:gd name="connsiteY1-80" fmla="*/ 0 h 1082038"/>
                    <a:gd name="connsiteX2-81" fmla="*/ 3539659 w 3539659"/>
                    <a:gd name="connsiteY2-82" fmla="*/ 1082038 h 1082038"/>
                    <a:gd name="connsiteX3-83" fmla="*/ 365934 w 3539659"/>
                    <a:gd name="connsiteY3-84" fmla="*/ 1074418 h 1082038"/>
                    <a:gd name="connsiteX4-85" fmla="*/ 114470 w 3539659"/>
                    <a:gd name="connsiteY4-86" fmla="*/ 541019 h 1082038"/>
                    <a:gd name="connsiteX5-87" fmla="*/ 304974 w 3539659"/>
                    <a:gd name="connsiteY5-88" fmla="*/ 22860 h 1082038"/>
                    <a:gd name="connsiteX0-89" fmla="*/ 304974 w 3999519"/>
                    <a:gd name="connsiteY0-90" fmla="*/ 22860 h 1082038"/>
                    <a:gd name="connsiteX1-91" fmla="*/ 3379639 w 3999519"/>
                    <a:gd name="connsiteY1-92" fmla="*/ 0 h 1082038"/>
                    <a:gd name="connsiteX2-93" fmla="*/ 3539659 w 3999519"/>
                    <a:gd name="connsiteY2-94" fmla="*/ 1082038 h 1082038"/>
                    <a:gd name="connsiteX3-95" fmla="*/ 365934 w 3999519"/>
                    <a:gd name="connsiteY3-96" fmla="*/ 1074418 h 1082038"/>
                    <a:gd name="connsiteX4-97" fmla="*/ 114470 w 3999519"/>
                    <a:gd name="connsiteY4-98" fmla="*/ 541019 h 1082038"/>
                    <a:gd name="connsiteX5-99" fmla="*/ 304974 w 3999519"/>
                    <a:gd name="connsiteY5-100" fmla="*/ 22860 h 1082038"/>
                    <a:gd name="connsiteX0-101" fmla="*/ 304974 w 3801479"/>
                    <a:gd name="connsiteY0-102" fmla="*/ 22860 h 1082038"/>
                    <a:gd name="connsiteX1-103" fmla="*/ 3379639 w 3801479"/>
                    <a:gd name="connsiteY1-104" fmla="*/ 0 h 1082038"/>
                    <a:gd name="connsiteX2-105" fmla="*/ 3596810 w 3801479"/>
                    <a:gd name="connsiteY2-106" fmla="*/ 289559 h 1082038"/>
                    <a:gd name="connsiteX3-107" fmla="*/ 3539659 w 3801479"/>
                    <a:gd name="connsiteY3-108" fmla="*/ 1082038 h 1082038"/>
                    <a:gd name="connsiteX4-109" fmla="*/ 365934 w 3801479"/>
                    <a:gd name="connsiteY4-110" fmla="*/ 1074418 h 1082038"/>
                    <a:gd name="connsiteX5-111" fmla="*/ 114470 w 3801479"/>
                    <a:gd name="connsiteY5-112" fmla="*/ 541019 h 1082038"/>
                    <a:gd name="connsiteX6" fmla="*/ 304974 w 3801479"/>
                    <a:gd name="connsiteY6" fmla="*/ 22860 h 1082038"/>
                    <a:gd name="connsiteX0-113" fmla="*/ 304974 w 4112700"/>
                    <a:gd name="connsiteY0-114" fmla="*/ 22860 h 1082038"/>
                    <a:gd name="connsiteX1-115" fmla="*/ 3379639 w 4112700"/>
                    <a:gd name="connsiteY1-116" fmla="*/ 0 h 1082038"/>
                    <a:gd name="connsiteX2-117" fmla="*/ 4107350 w 4112700"/>
                    <a:gd name="connsiteY2-118" fmla="*/ 198119 h 1082038"/>
                    <a:gd name="connsiteX3-119" fmla="*/ 3539659 w 4112700"/>
                    <a:gd name="connsiteY3-120" fmla="*/ 1082038 h 1082038"/>
                    <a:gd name="connsiteX4-121" fmla="*/ 365934 w 4112700"/>
                    <a:gd name="connsiteY4-122" fmla="*/ 1074418 h 1082038"/>
                    <a:gd name="connsiteX5-123" fmla="*/ 114470 w 4112700"/>
                    <a:gd name="connsiteY5-124" fmla="*/ 541019 h 1082038"/>
                    <a:gd name="connsiteX6-125" fmla="*/ 304974 w 4112700"/>
                    <a:gd name="connsiteY6-126" fmla="*/ 22860 h 1082038"/>
                    <a:gd name="connsiteX0-127" fmla="*/ 304974 w 4121591"/>
                    <a:gd name="connsiteY0-128" fmla="*/ 22860 h 1082038"/>
                    <a:gd name="connsiteX1-129" fmla="*/ 3379639 w 4121591"/>
                    <a:gd name="connsiteY1-130" fmla="*/ 0 h 1082038"/>
                    <a:gd name="connsiteX2-131" fmla="*/ 4107350 w 4121591"/>
                    <a:gd name="connsiteY2-132" fmla="*/ 198119 h 1082038"/>
                    <a:gd name="connsiteX3-133" fmla="*/ 3539659 w 4121591"/>
                    <a:gd name="connsiteY3-134" fmla="*/ 1082038 h 1082038"/>
                    <a:gd name="connsiteX4-135" fmla="*/ 365934 w 4121591"/>
                    <a:gd name="connsiteY4-136" fmla="*/ 1074418 h 1082038"/>
                    <a:gd name="connsiteX5-137" fmla="*/ 114470 w 4121591"/>
                    <a:gd name="connsiteY5-138" fmla="*/ 541019 h 1082038"/>
                    <a:gd name="connsiteX6-139" fmla="*/ 304974 w 4121591"/>
                    <a:gd name="connsiteY6-140" fmla="*/ 22860 h 1082038"/>
                    <a:gd name="connsiteX0-141" fmla="*/ 304974 w 4112700"/>
                    <a:gd name="connsiteY0-142" fmla="*/ 22860 h 1082038"/>
                    <a:gd name="connsiteX1-143" fmla="*/ 3379639 w 4112700"/>
                    <a:gd name="connsiteY1-144" fmla="*/ 0 h 1082038"/>
                    <a:gd name="connsiteX2-145" fmla="*/ 4107350 w 4112700"/>
                    <a:gd name="connsiteY2-146" fmla="*/ 198119 h 1082038"/>
                    <a:gd name="connsiteX3-147" fmla="*/ 3539659 w 4112700"/>
                    <a:gd name="connsiteY3-148" fmla="*/ 1082038 h 1082038"/>
                    <a:gd name="connsiteX4-149" fmla="*/ 365934 w 4112700"/>
                    <a:gd name="connsiteY4-150" fmla="*/ 1074418 h 1082038"/>
                    <a:gd name="connsiteX5-151" fmla="*/ 114470 w 4112700"/>
                    <a:gd name="connsiteY5-152" fmla="*/ 541019 h 1082038"/>
                    <a:gd name="connsiteX6-153" fmla="*/ 304974 w 4112700"/>
                    <a:gd name="connsiteY6-154" fmla="*/ 22860 h 1082038"/>
                    <a:gd name="connsiteX0-155" fmla="*/ 304974 w 4112700"/>
                    <a:gd name="connsiteY0-156" fmla="*/ 49434 h 1108612"/>
                    <a:gd name="connsiteX1-157" fmla="*/ 3379639 w 4112700"/>
                    <a:gd name="connsiteY1-158" fmla="*/ 26574 h 1108612"/>
                    <a:gd name="connsiteX2-159" fmla="*/ 4107350 w 4112700"/>
                    <a:gd name="connsiteY2-160" fmla="*/ 224693 h 1108612"/>
                    <a:gd name="connsiteX3-161" fmla="*/ 3539659 w 4112700"/>
                    <a:gd name="connsiteY3-162" fmla="*/ 1108612 h 1108612"/>
                    <a:gd name="connsiteX4-163" fmla="*/ 365934 w 4112700"/>
                    <a:gd name="connsiteY4-164" fmla="*/ 1100992 h 1108612"/>
                    <a:gd name="connsiteX5-165" fmla="*/ 114470 w 4112700"/>
                    <a:gd name="connsiteY5-166" fmla="*/ 567593 h 1108612"/>
                    <a:gd name="connsiteX6-167" fmla="*/ 304974 w 4112700"/>
                    <a:gd name="connsiteY6-168" fmla="*/ 49434 h 1108612"/>
                    <a:gd name="connsiteX0-169" fmla="*/ 304974 w 4112700"/>
                    <a:gd name="connsiteY0-170" fmla="*/ 22860 h 1082038"/>
                    <a:gd name="connsiteX1-171" fmla="*/ 3379639 w 4112700"/>
                    <a:gd name="connsiteY1-172" fmla="*/ 0 h 1082038"/>
                    <a:gd name="connsiteX2-173" fmla="*/ 4107350 w 4112700"/>
                    <a:gd name="connsiteY2-174" fmla="*/ 198119 h 1082038"/>
                    <a:gd name="connsiteX3-175" fmla="*/ 3539659 w 4112700"/>
                    <a:gd name="connsiteY3-176" fmla="*/ 1082038 h 1082038"/>
                    <a:gd name="connsiteX4-177" fmla="*/ 365934 w 4112700"/>
                    <a:gd name="connsiteY4-178" fmla="*/ 1074418 h 1082038"/>
                    <a:gd name="connsiteX5-179" fmla="*/ 114470 w 4112700"/>
                    <a:gd name="connsiteY5-180" fmla="*/ 541019 h 1082038"/>
                    <a:gd name="connsiteX6-181" fmla="*/ 304974 w 4112700"/>
                    <a:gd name="connsiteY6-182" fmla="*/ 22860 h 1082038"/>
                    <a:gd name="connsiteX0-183" fmla="*/ 304974 w 4112700"/>
                    <a:gd name="connsiteY0-184" fmla="*/ 42668 h 1101846"/>
                    <a:gd name="connsiteX1-185" fmla="*/ 3379639 w 4112700"/>
                    <a:gd name="connsiteY1-186" fmla="*/ 19808 h 1101846"/>
                    <a:gd name="connsiteX2-187" fmla="*/ 4107350 w 4112700"/>
                    <a:gd name="connsiteY2-188" fmla="*/ 217927 h 1101846"/>
                    <a:gd name="connsiteX3-189" fmla="*/ 3539659 w 4112700"/>
                    <a:gd name="connsiteY3-190" fmla="*/ 1101846 h 1101846"/>
                    <a:gd name="connsiteX4-191" fmla="*/ 365934 w 4112700"/>
                    <a:gd name="connsiteY4-192" fmla="*/ 1094226 h 1101846"/>
                    <a:gd name="connsiteX5-193" fmla="*/ 114470 w 4112700"/>
                    <a:gd name="connsiteY5-194" fmla="*/ 560827 h 1101846"/>
                    <a:gd name="connsiteX6-195" fmla="*/ 304974 w 4112700"/>
                    <a:gd name="connsiteY6-196" fmla="*/ 42668 h 1101846"/>
                    <a:gd name="connsiteX0-197" fmla="*/ 304974 w 4115343"/>
                    <a:gd name="connsiteY0-198" fmla="*/ 42668 h 1094226"/>
                    <a:gd name="connsiteX1-199" fmla="*/ 3379639 w 4115343"/>
                    <a:gd name="connsiteY1-200" fmla="*/ 19808 h 1094226"/>
                    <a:gd name="connsiteX2-201" fmla="*/ 4107350 w 4115343"/>
                    <a:gd name="connsiteY2-202" fmla="*/ 217927 h 1094226"/>
                    <a:gd name="connsiteX3-203" fmla="*/ 3585379 w 4115343"/>
                    <a:gd name="connsiteY3-204" fmla="*/ 1078986 h 1094226"/>
                    <a:gd name="connsiteX4-205" fmla="*/ 365934 w 4115343"/>
                    <a:gd name="connsiteY4-206" fmla="*/ 1094226 h 1094226"/>
                    <a:gd name="connsiteX5-207" fmla="*/ 114470 w 4115343"/>
                    <a:gd name="connsiteY5-208" fmla="*/ 560827 h 1094226"/>
                    <a:gd name="connsiteX6-209" fmla="*/ 304974 w 4115343"/>
                    <a:gd name="connsiteY6-210" fmla="*/ 42668 h 1094226"/>
                    <a:gd name="connsiteX0-211" fmla="*/ 304974 w 4110505"/>
                    <a:gd name="connsiteY0-212" fmla="*/ 42668 h 1094226"/>
                    <a:gd name="connsiteX1-213" fmla="*/ 3379639 w 4110505"/>
                    <a:gd name="connsiteY1-214" fmla="*/ 19808 h 1094226"/>
                    <a:gd name="connsiteX2-215" fmla="*/ 4107350 w 4110505"/>
                    <a:gd name="connsiteY2-216" fmla="*/ 217927 h 1094226"/>
                    <a:gd name="connsiteX3-217" fmla="*/ 3585379 w 4110505"/>
                    <a:gd name="connsiteY3-218" fmla="*/ 1078986 h 1094226"/>
                    <a:gd name="connsiteX4-219" fmla="*/ 365934 w 4110505"/>
                    <a:gd name="connsiteY4-220" fmla="*/ 1094226 h 1094226"/>
                    <a:gd name="connsiteX5-221" fmla="*/ 114470 w 4110505"/>
                    <a:gd name="connsiteY5-222" fmla="*/ 560827 h 1094226"/>
                    <a:gd name="connsiteX6-223" fmla="*/ 304974 w 4110505"/>
                    <a:gd name="connsiteY6-224" fmla="*/ 42668 h 1094226"/>
                    <a:gd name="connsiteX0-225" fmla="*/ 304974 w 4111944"/>
                    <a:gd name="connsiteY0-226" fmla="*/ 42668 h 1094226"/>
                    <a:gd name="connsiteX1-227" fmla="*/ 3379639 w 4111944"/>
                    <a:gd name="connsiteY1-228" fmla="*/ 19808 h 1094226"/>
                    <a:gd name="connsiteX2-229" fmla="*/ 4107350 w 4111944"/>
                    <a:gd name="connsiteY2-230" fmla="*/ 217927 h 1094226"/>
                    <a:gd name="connsiteX3-231" fmla="*/ 3585379 w 4111944"/>
                    <a:gd name="connsiteY3-232" fmla="*/ 1078986 h 1094226"/>
                    <a:gd name="connsiteX4-233" fmla="*/ 365934 w 4111944"/>
                    <a:gd name="connsiteY4-234" fmla="*/ 1094226 h 1094226"/>
                    <a:gd name="connsiteX5-235" fmla="*/ 114470 w 4111944"/>
                    <a:gd name="connsiteY5-236" fmla="*/ 560827 h 1094226"/>
                    <a:gd name="connsiteX6-237" fmla="*/ 304974 w 4111944"/>
                    <a:gd name="connsiteY6-238" fmla="*/ 42668 h 1094226"/>
                    <a:gd name="connsiteX0-239" fmla="*/ 304974 w 4111944"/>
                    <a:gd name="connsiteY0-240" fmla="*/ 42668 h 1086606"/>
                    <a:gd name="connsiteX1-241" fmla="*/ 3379639 w 4111944"/>
                    <a:gd name="connsiteY1-242" fmla="*/ 19808 h 1086606"/>
                    <a:gd name="connsiteX2-243" fmla="*/ 4107350 w 4111944"/>
                    <a:gd name="connsiteY2-244" fmla="*/ 217927 h 1086606"/>
                    <a:gd name="connsiteX3-245" fmla="*/ 3585379 w 4111944"/>
                    <a:gd name="connsiteY3-246" fmla="*/ 1078986 h 1086606"/>
                    <a:gd name="connsiteX4-247" fmla="*/ 548814 w 4111944"/>
                    <a:gd name="connsiteY4-248" fmla="*/ 1086606 h 1086606"/>
                    <a:gd name="connsiteX5-249" fmla="*/ 114470 w 4111944"/>
                    <a:gd name="connsiteY5-250" fmla="*/ 560827 h 1086606"/>
                    <a:gd name="connsiteX6-251" fmla="*/ 304974 w 4111944"/>
                    <a:gd name="connsiteY6-252" fmla="*/ 42668 h 1086606"/>
                    <a:gd name="connsiteX0-253" fmla="*/ 304974 w 4111944"/>
                    <a:gd name="connsiteY0-254" fmla="*/ 42668 h 1086606"/>
                    <a:gd name="connsiteX1-255" fmla="*/ 3379639 w 4111944"/>
                    <a:gd name="connsiteY1-256" fmla="*/ 19808 h 1086606"/>
                    <a:gd name="connsiteX2-257" fmla="*/ 4107350 w 4111944"/>
                    <a:gd name="connsiteY2-258" fmla="*/ 217927 h 1086606"/>
                    <a:gd name="connsiteX3-259" fmla="*/ 3585379 w 4111944"/>
                    <a:gd name="connsiteY3-260" fmla="*/ 1078986 h 1086606"/>
                    <a:gd name="connsiteX4-261" fmla="*/ 548814 w 4111944"/>
                    <a:gd name="connsiteY4-262" fmla="*/ 1086606 h 1086606"/>
                    <a:gd name="connsiteX5-263" fmla="*/ 114470 w 4111944"/>
                    <a:gd name="connsiteY5-264" fmla="*/ 560827 h 1086606"/>
                    <a:gd name="connsiteX6-265" fmla="*/ 304974 w 4111944"/>
                    <a:gd name="connsiteY6-266" fmla="*/ 42668 h 1086606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51" y="connsiteY5-52"/>
                    </a:cxn>
                    <a:cxn ang="0">
                      <a:pos x="connsiteX6-125" y="connsiteY6-126"/>
                    </a:cxn>
                  </a:cxnLst>
                  <a:rect l="l" t="t" r="r" b="b"/>
                  <a:pathLst>
                    <a:path w="4111944" h="1086606">
                      <a:moveTo>
                        <a:pt x="304974" y="42668"/>
                      </a:moveTo>
                      <a:lnTo>
                        <a:pt x="3379639" y="19808"/>
                      </a:lnTo>
                      <a:cubicBezTo>
                        <a:pt x="3707298" y="-4322"/>
                        <a:pt x="4126400" y="-53853"/>
                        <a:pt x="4107350" y="217927"/>
                      </a:cubicBezTo>
                      <a:cubicBezTo>
                        <a:pt x="4134020" y="398267"/>
                        <a:pt x="4055278" y="971036"/>
                        <a:pt x="3585379" y="1078986"/>
                      </a:cubicBezTo>
                      <a:lnTo>
                        <a:pt x="548814" y="1086606"/>
                      </a:lnTo>
                      <a:cubicBezTo>
                        <a:pt x="-147781" y="1086606"/>
                        <a:pt x="147490" y="888487"/>
                        <a:pt x="114470" y="560827"/>
                      </a:cubicBezTo>
                      <a:cubicBezTo>
                        <a:pt x="81450" y="164587"/>
                        <a:pt x="-216361" y="130298"/>
                        <a:pt x="304974" y="42668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35" name="TextBox 19"/>
              <p:cNvSpPr txBox="1">
                <a:spLocks noChangeArrowheads="1"/>
              </p:cNvSpPr>
              <p:nvPr/>
            </p:nvSpPr>
            <p:spPr bwMode="auto">
              <a:xfrm>
                <a:off x="4465020" y="1384160"/>
                <a:ext cx="184752" cy="368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4328007" y="3647217"/>
              <a:ext cx="35429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乐于助人</a:t>
              </a: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494087" y="4495924"/>
            <a:ext cx="5203825" cy="585788"/>
            <a:chOff x="3494087" y="4495924"/>
            <a:chExt cx="5203825" cy="585788"/>
          </a:xfrm>
        </p:grpSpPr>
        <p:grpSp>
          <p:nvGrpSpPr>
            <p:cNvPr id="38" name="组合 11"/>
            <p:cNvGrpSpPr/>
            <p:nvPr/>
          </p:nvGrpSpPr>
          <p:grpSpPr>
            <a:xfrm>
              <a:off x="3494087" y="4495924"/>
              <a:ext cx="5203825" cy="585788"/>
              <a:chOff x="1955169" y="1276350"/>
              <a:chExt cx="5204456" cy="585031"/>
            </a:xfrm>
          </p:grpSpPr>
          <p:grpSp>
            <p:nvGrpSpPr>
              <p:cNvPr id="39" name="组合 32"/>
              <p:cNvGrpSpPr/>
              <p:nvPr/>
            </p:nvGrpSpPr>
            <p:grpSpPr>
              <a:xfrm>
                <a:off x="1955169" y="1276350"/>
                <a:ext cx="5204456" cy="585031"/>
                <a:chOff x="1691644" y="3291839"/>
                <a:chExt cx="4111944" cy="1086606"/>
              </a:xfrm>
            </p:grpSpPr>
            <p:sp>
              <p:nvSpPr>
                <p:cNvPr id="41" name="矩形 1"/>
                <p:cNvSpPr/>
                <p:nvPr/>
              </p:nvSpPr>
              <p:spPr>
                <a:xfrm>
                  <a:off x="1691644" y="3291839"/>
                  <a:ext cx="4111944" cy="1086606"/>
                </a:xfrm>
                <a:custGeom>
                  <a:gdLst>
                    <a:gd name="connsiteX0" fmla="*/ 0 w 3600445"/>
                    <a:gd name="connsiteY0" fmla="*/ 0 h 1440178"/>
                    <a:gd name="connsiteX1" fmla="*/ 3600445 w 3600445"/>
                    <a:gd name="connsiteY1" fmla="*/ 0 h 1440178"/>
                    <a:gd name="connsiteX2" fmla="*/ 3600445 w 3600445"/>
                    <a:gd name="connsiteY2" fmla="*/ 1440178 h 1440178"/>
                    <a:gd name="connsiteX3" fmla="*/ 0 w 3600445"/>
                    <a:gd name="connsiteY3" fmla="*/ 1440178 h 1440178"/>
                    <a:gd name="connsiteX4" fmla="*/ 0 w 3600445"/>
                    <a:gd name="connsiteY4" fmla="*/ 0 h 1440178"/>
                    <a:gd name="connsiteX0-1" fmla="*/ 525780 w 3600445"/>
                    <a:gd name="connsiteY0-2" fmla="*/ 22860 h 1440178"/>
                    <a:gd name="connsiteX1-3" fmla="*/ 3600445 w 3600445"/>
                    <a:gd name="connsiteY1-4" fmla="*/ 0 h 1440178"/>
                    <a:gd name="connsiteX2-5" fmla="*/ 3600445 w 3600445"/>
                    <a:gd name="connsiteY2-6" fmla="*/ 1440178 h 1440178"/>
                    <a:gd name="connsiteX3-7" fmla="*/ 0 w 3600445"/>
                    <a:gd name="connsiteY3-8" fmla="*/ 1440178 h 1440178"/>
                    <a:gd name="connsiteX4-9" fmla="*/ 525780 w 3600445"/>
                    <a:gd name="connsiteY4-10" fmla="*/ 22860 h 1440178"/>
                    <a:gd name="connsiteX0-11" fmla="*/ 525780 w 3600445"/>
                    <a:gd name="connsiteY0-12" fmla="*/ 22860 h 1440178"/>
                    <a:gd name="connsiteX1-13" fmla="*/ 3600445 w 3600445"/>
                    <a:gd name="connsiteY1-14" fmla="*/ 0 h 1440178"/>
                    <a:gd name="connsiteX2-15" fmla="*/ 3600445 w 3600445"/>
                    <a:gd name="connsiteY2-16" fmla="*/ 1440178 h 1440178"/>
                    <a:gd name="connsiteX3-17" fmla="*/ 0 w 3600445"/>
                    <a:gd name="connsiteY3-18" fmla="*/ 1440178 h 1440178"/>
                    <a:gd name="connsiteX4-19" fmla="*/ 525780 w 3600445"/>
                    <a:gd name="connsiteY4-20" fmla="*/ 22860 h 1440178"/>
                    <a:gd name="connsiteX0-21" fmla="*/ 253988 w 3328653"/>
                    <a:gd name="connsiteY0-22" fmla="*/ 22860 h 1440178"/>
                    <a:gd name="connsiteX1-23" fmla="*/ 3328653 w 3328653"/>
                    <a:gd name="connsiteY1-24" fmla="*/ 0 h 1440178"/>
                    <a:gd name="connsiteX2-25" fmla="*/ 3328653 w 3328653"/>
                    <a:gd name="connsiteY2-26" fmla="*/ 1440178 h 1440178"/>
                    <a:gd name="connsiteX3-27" fmla="*/ 314948 w 3328653"/>
                    <a:gd name="connsiteY3-28" fmla="*/ 1074418 h 1440178"/>
                    <a:gd name="connsiteX4-29" fmla="*/ 253988 w 3328653"/>
                    <a:gd name="connsiteY4-30" fmla="*/ 22860 h 1440178"/>
                    <a:gd name="connsiteX0-31" fmla="*/ 248916 w 3323581"/>
                    <a:gd name="connsiteY0-32" fmla="*/ 22860 h 1440178"/>
                    <a:gd name="connsiteX1-33" fmla="*/ 3323581 w 3323581"/>
                    <a:gd name="connsiteY1-34" fmla="*/ 0 h 1440178"/>
                    <a:gd name="connsiteX2-35" fmla="*/ 3323581 w 3323581"/>
                    <a:gd name="connsiteY2-36" fmla="*/ 1440178 h 1440178"/>
                    <a:gd name="connsiteX3-37" fmla="*/ 309876 w 3323581"/>
                    <a:gd name="connsiteY3-38" fmla="*/ 1074418 h 1440178"/>
                    <a:gd name="connsiteX4-39" fmla="*/ 195572 w 3323581"/>
                    <a:gd name="connsiteY4-40" fmla="*/ 525779 h 1440178"/>
                    <a:gd name="connsiteX5" fmla="*/ 248916 w 3323581"/>
                    <a:gd name="connsiteY5" fmla="*/ 22860 h 1440178"/>
                    <a:gd name="connsiteX0-41" fmla="*/ 297328 w 3371993"/>
                    <a:gd name="connsiteY0-42" fmla="*/ 22860 h 1440178"/>
                    <a:gd name="connsiteX1-43" fmla="*/ 3371993 w 3371993"/>
                    <a:gd name="connsiteY1-44" fmla="*/ 0 h 1440178"/>
                    <a:gd name="connsiteX2-45" fmla="*/ 3371993 w 3371993"/>
                    <a:gd name="connsiteY2-46" fmla="*/ 1440178 h 1440178"/>
                    <a:gd name="connsiteX3-47" fmla="*/ 358288 w 3371993"/>
                    <a:gd name="connsiteY3-48" fmla="*/ 1074418 h 1440178"/>
                    <a:gd name="connsiteX4-49" fmla="*/ 106824 w 3371993"/>
                    <a:gd name="connsiteY4-50" fmla="*/ 541019 h 1440178"/>
                    <a:gd name="connsiteX5-51" fmla="*/ 297328 w 3371993"/>
                    <a:gd name="connsiteY5-52" fmla="*/ 22860 h 1440178"/>
                    <a:gd name="connsiteX0-53" fmla="*/ 304974 w 3379639"/>
                    <a:gd name="connsiteY0-54" fmla="*/ 22860 h 1440178"/>
                    <a:gd name="connsiteX1-55" fmla="*/ 3379639 w 3379639"/>
                    <a:gd name="connsiteY1-56" fmla="*/ 0 h 1440178"/>
                    <a:gd name="connsiteX2-57" fmla="*/ 3379639 w 3379639"/>
                    <a:gd name="connsiteY2-58" fmla="*/ 1440178 h 1440178"/>
                    <a:gd name="connsiteX3-59" fmla="*/ 365934 w 3379639"/>
                    <a:gd name="connsiteY3-60" fmla="*/ 1074418 h 1440178"/>
                    <a:gd name="connsiteX4-61" fmla="*/ 114470 w 3379639"/>
                    <a:gd name="connsiteY4-62" fmla="*/ 541019 h 1440178"/>
                    <a:gd name="connsiteX5-63" fmla="*/ 304974 w 3379639"/>
                    <a:gd name="connsiteY5-64" fmla="*/ 22860 h 1440178"/>
                    <a:gd name="connsiteX0-65" fmla="*/ 304974 w 3379639"/>
                    <a:gd name="connsiteY0-66" fmla="*/ 22860 h 1440178"/>
                    <a:gd name="connsiteX1-67" fmla="*/ 3379639 w 3379639"/>
                    <a:gd name="connsiteY1-68" fmla="*/ 0 h 1440178"/>
                    <a:gd name="connsiteX2-69" fmla="*/ 3379639 w 3379639"/>
                    <a:gd name="connsiteY2-70" fmla="*/ 1440178 h 1440178"/>
                    <a:gd name="connsiteX3-71" fmla="*/ 365934 w 3379639"/>
                    <a:gd name="connsiteY3-72" fmla="*/ 1074418 h 1440178"/>
                    <a:gd name="connsiteX4-73" fmla="*/ 114470 w 3379639"/>
                    <a:gd name="connsiteY4-74" fmla="*/ 541019 h 1440178"/>
                    <a:gd name="connsiteX5-75" fmla="*/ 304974 w 3379639"/>
                    <a:gd name="connsiteY5-76" fmla="*/ 22860 h 1440178"/>
                    <a:gd name="connsiteX0-77" fmla="*/ 304974 w 3539659"/>
                    <a:gd name="connsiteY0-78" fmla="*/ 22860 h 1082038"/>
                    <a:gd name="connsiteX1-79" fmla="*/ 3379639 w 3539659"/>
                    <a:gd name="connsiteY1-80" fmla="*/ 0 h 1082038"/>
                    <a:gd name="connsiteX2-81" fmla="*/ 3539659 w 3539659"/>
                    <a:gd name="connsiteY2-82" fmla="*/ 1082038 h 1082038"/>
                    <a:gd name="connsiteX3-83" fmla="*/ 365934 w 3539659"/>
                    <a:gd name="connsiteY3-84" fmla="*/ 1074418 h 1082038"/>
                    <a:gd name="connsiteX4-85" fmla="*/ 114470 w 3539659"/>
                    <a:gd name="connsiteY4-86" fmla="*/ 541019 h 1082038"/>
                    <a:gd name="connsiteX5-87" fmla="*/ 304974 w 3539659"/>
                    <a:gd name="connsiteY5-88" fmla="*/ 22860 h 1082038"/>
                    <a:gd name="connsiteX0-89" fmla="*/ 304974 w 3999519"/>
                    <a:gd name="connsiteY0-90" fmla="*/ 22860 h 1082038"/>
                    <a:gd name="connsiteX1-91" fmla="*/ 3379639 w 3999519"/>
                    <a:gd name="connsiteY1-92" fmla="*/ 0 h 1082038"/>
                    <a:gd name="connsiteX2-93" fmla="*/ 3539659 w 3999519"/>
                    <a:gd name="connsiteY2-94" fmla="*/ 1082038 h 1082038"/>
                    <a:gd name="connsiteX3-95" fmla="*/ 365934 w 3999519"/>
                    <a:gd name="connsiteY3-96" fmla="*/ 1074418 h 1082038"/>
                    <a:gd name="connsiteX4-97" fmla="*/ 114470 w 3999519"/>
                    <a:gd name="connsiteY4-98" fmla="*/ 541019 h 1082038"/>
                    <a:gd name="connsiteX5-99" fmla="*/ 304974 w 3999519"/>
                    <a:gd name="connsiteY5-100" fmla="*/ 22860 h 1082038"/>
                    <a:gd name="connsiteX0-101" fmla="*/ 304974 w 3801479"/>
                    <a:gd name="connsiteY0-102" fmla="*/ 22860 h 1082038"/>
                    <a:gd name="connsiteX1-103" fmla="*/ 3379639 w 3801479"/>
                    <a:gd name="connsiteY1-104" fmla="*/ 0 h 1082038"/>
                    <a:gd name="connsiteX2-105" fmla="*/ 3596810 w 3801479"/>
                    <a:gd name="connsiteY2-106" fmla="*/ 289559 h 1082038"/>
                    <a:gd name="connsiteX3-107" fmla="*/ 3539659 w 3801479"/>
                    <a:gd name="connsiteY3-108" fmla="*/ 1082038 h 1082038"/>
                    <a:gd name="connsiteX4-109" fmla="*/ 365934 w 3801479"/>
                    <a:gd name="connsiteY4-110" fmla="*/ 1074418 h 1082038"/>
                    <a:gd name="connsiteX5-111" fmla="*/ 114470 w 3801479"/>
                    <a:gd name="connsiteY5-112" fmla="*/ 541019 h 1082038"/>
                    <a:gd name="connsiteX6" fmla="*/ 304974 w 3801479"/>
                    <a:gd name="connsiteY6" fmla="*/ 22860 h 1082038"/>
                    <a:gd name="connsiteX0-113" fmla="*/ 304974 w 4112700"/>
                    <a:gd name="connsiteY0-114" fmla="*/ 22860 h 1082038"/>
                    <a:gd name="connsiteX1-115" fmla="*/ 3379639 w 4112700"/>
                    <a:gd name="connsiteY1-116" fmla="*/ 0 h 1082038"/>
                    <a:gd name="connsiteX2-117" fmla="*/ 4107350 w 4112700"/>
                    <a:gd name="connsiteY2-118" fmla="*/ 198119 h 1082038"/>
                    <a:gd name="connsiteX3-119" fmla="*/ 3539659 w 4112700"/>
                    <a:gd name="connsiteY3-120" fmla="*/ 1082038 h 1082038"/>
                    <a:gd name="connsiteX4-121" fmla="*/ 365934 w 4112700"/>
                    <a:gd name="connsiteY4-122" fmla="*/ 1074418 h 1082038"/>
                    <a:gd name="connsiteX5-123" fmla="*/ 114470 w 4112700"/>
                    <a:gd name="connsiteY5-124" fmla="*/ 541019 h 1082038"/>
                    <a:gd name="connsiteX6-125" fmla="*/ 304974 w 4112700"/>
                    <a:gd name="connsiteY6-126" fmla="*/ 22860 h 1082038"/>
                    <a:gd name="connsiteX0-127" fmla="*/ 304974 w 4121591"/>
                    <a:gd name="connsiteY0-128" fmla="*/ 22860 h 1082038"/>
                    <a:gd name="connsiteX1-129" fmla="*/ 3379639 w 4121591"/>
                    <a:gd name="connsiteY1-130" fmla="*/ 0 h 1082038"/>
                    <a:gd name="connsiteX2-131" fmla="*/ 4107350 w 4121591"/>
                    <a:gd name="connsiteY2-132" fmla="*/ 198119 h 1082038"/>
                    <a:gd name="connsiteX3-133" fmla="*/ 3539659 w 4121591"/>
                    <a:gd name="connsiteY3-134" fmla="*/ 1082038 h 1082038"/>
                    <a:gd name="connsiteX4-135" fmla="*/ 365934 w 4121591"/>
                    <a:gd name="connsiteY4-136" fmla="*/ 1074418 h 1082038"/>
                    <a:gd name="connsiteX5-137" fmla="*/ 114470 w 4121591"/>
                    <a:gd name="connsiteY5-138" fmla="*/ 541019 h 1082038"/>
                    <a:gd name="connsiteX6-139" fmla="*/ 304974 w 4121591"/>
                    <a:gd name="connsiteY6-140" fmla="*/ 22860 h 1082038"/>
                    <a:gd name="connsiteX0-141" fmla="*/ 304974 w 4112700"/>
                    <a:gd name="connsiteY0-142" fmla="*/ 22860 h 1082038"/>
                    <a:gd name="connsiteX1-143" fmla="*/ 3379639 w 4112700"/>
                    <a:gd name="connsiteY1-144" fmla="*/ 0 h 1082038"/>
                    <a:gd name="connsiteX2-145" fmla="*/ 4107350 w 4112700"/>
                    <a:gd name="connsiteY2-146" fmla="*/ 198119 h 1082038"/>
                    <a:gd name="connsiteX3-147" fmla="*/ 3539659 w 4112700"/>
                    <a:gd name="connsiteY3-148" fmla="*/ 1082038 h 1082038"/>
                    <a:gd name="connsiteX4-149" fmla="*/ 365934 w 4112700"/>
                    <a:gd name="connsiteY4-150" fmla="*/ 1074418 h 1082038"/>
                    <a:gd name="connsiteX5-151" fmla="*/ 114470 w 4112700"/>
                    <a:gd name="connsiteY5-152" fmla="*/ 541019 h 1082038"/>
                    <a:gd name="connsiteX6-153" fmla="*/ 304974 w 4112700"/>
                    <a:gd name="connsiteY6-154" fmla="*/ 22860 h 1082038"/>
                    <a:gd name="connsiteX0-155" fmla="*/ 304974 w 4112700"/>
                    <a:gd name="connsiteY0-156" fmla="*/ 49434 h 1108612"/>
                    <a:gd name="connsiteX1-157" fmla="*/ 3379639 w 4112700"/>
                    <a:gd name="connsiteY1-158" fmla="*/ 26574 h 1108612"/>
                    <a:gd name="connsiteX2-159" fmla="*/ 4107350 w 4112700"/>
                    <a:gd name="connsiteY2-160" fmla="*/ 224693 h 1108612"/>
                    <a:gd name="connsiteX3-161" fmla="*/ 3539659 w 4112700"/>
                    <a:gd name="connsiteY3-162" fmla="*/ 1108612 h 1108612"/>
                    <a:gd name="connsiteX4-163" fmla="*/ 365934 w 4112700"/>
                    <a:gd name="connsiteY4-164" fmla="*/ 1100992 h 1108612"/>
                    <a:gd name="connsiteX5-165" fmla="*/ 114470 w 4112700"/>
                    <a:gd name="connsiteY5-166" fmla="*/ 567593 h 1108612"/>
                    <a:gd name="connsiteX6-167" fmla="*/ 304974 w 4112700"/>
                    <a:gd name="connsiteY6-168" fmla="*/ 49434 h 1108612"/>
                    <a:gd name="connsiteX0-169" fmla="*/ 304974 w 4112700"/>
                    <a:gd name="connsiteY0-170" fmla="*/ 22860 h 1082038"/>
                    <a:gd name="connsiteX1-171" fmla="*/ 3379639 w 4112700"/>
                    <a:gd name="connsiteY1-172" fmla="*/ 0 h 1082038"/>
                    <a:gd name="connsiteX2-173" fmla="*/ 4107350 w 4112700"/>
                    <a:gd name="connsiteY2-174" fmla="*/ 198119 h 1082038"/>
                    <a:gd name="connsiteX3-175" fmla="*/ 3539659 w 4112700"/>
                    <a:gd name="connsiteY3-176" fmla="*/ 1082038 h 1082038"/>
                    <a:gd name="connsiteX4-177" fmla="*/ 365934 w 4112700"/>
                    <a:gd name="connsiteY4-178" fmla="*/ 1074418 h 1082038"/>
                    <a:gd name="connsiteX5-179" fmla="*/ 114470 w 4112700"/>
                    <a:gd name="connsiteY5-180" fmla="*/ 541019 h 1082038"/>
                    <a:gd name="connsiteX6-181" fmla="*/ 304974 w 4112700"/>
                    <a:gd name="connsiteY6-182" fmla="*/ 22860 h 1082038"/>
                    <a:gd name="connsiteX0-183" fmla="*/ 304974 w 4112700"/>
                    <a:gd name="connsiteY0-184" fmla="*/ 42668 h 1101846"/>
                    <a:gd name="connsiteX1-185" fmla="*/ 3379639 w 4112700"/>
                    <a:gd name="connsiteY1-186" fmla="*/ 19808 h 1101846"/>
                    <a:gd name="connsiteX2-187" fmla="*/ 4107350 w 4112700"/>
                    <a:gd name="connsiteY2-188" fmla="*/ 217927 h 1101846"/>
                    <a:gd name="connsiteX3-189" fmla="*/ 3539659 w 4112700"/>
                    <a:gd name="connsiteY3-190" fmla="*/ 1101846 h 1101846"/>
                    <a:gd name="connsiteX4-191" fmla="*/ 365934 w 4112700"/>
                    <a:gd name="connsiteY4-192" fmla="*/ 1094226 h 1101846"/>
                    <a:gd name="connsiteX5-193" fmla="*/ 114470 w 4112700"/>
                    <a:gd name="connsiteY5-194" fmla="*/ 560827 h 1101846"/>
                    <a:gd name="connsiteX6-195" fmla="*/ 304974 w 4112700"/>
                    <a:gd name="connsiteY6-196" fmla="*/ 42668 h 1101846"/>
                    <a:gd name="connsiteX0-197" fmla="*/ 304974 w 4115343"/>
                    <a:gd name="connsiteY0-198" fmla="*/ 42668 h 1094226"/>
                    <a:gd name="connsiteX1-199" fmla="*/ 3379639 w 4115343"/>
                    <a:gd name="connsiteY1-200" fmla="*/ 19808 h 1094226"/>
                    <a:gd name="connsiteX2-201" fmla="*/ 4107350 w 4115343"/>
                    <a:gd name="connsiteY2-202" fmla="*/ 217927 h 1094226"/>
                    <a:gd name="connsiteX3-203" fmla="*/ 3585379 w 4115343"/>
                    <a:gd name="connsiteY3-204" fmla="*/ 1078986 h 1094226"/>
                    <a:gd name="connsiteX4-205" fmla="*/ 365934 w 4115343"/>
                    <a:gd name="connsiteY4-206" fmla="*/ 1094226 h 1094226"/>
                    <a:gd name="connsiteX5-207" fmla="*/ 114470 w 4115343"/>
                    <a:gd name="connsiteY5-208" fmla="*/ 560827 h 1094226"/>
                    <a:gd name="connsiteX6-209" fmla="*/ 304974 w 4115343"/>
                    <a:gd name="connsiteY6-210" fmla="*/ 42668 h 1094226"/>
                    <a:gd name="connsiteX0-211" fmla="*/ 304974 w 4110505"/>
                    <a:gd name="connsiteY0-212" fmla="*/ 42668 h 1094226"/>
                    <a:gd name="connsiteX1-213" fmla="*/ 3379639 w 4110505"/>
                    <a:gd name="connsiteY1-214" fmla="*/ 19808 h 1094226"/>
                    <a:gd name="connsiteX2-215" fmla="*/ 4107350 w 4110505"/>
                    <a:gd name="connsiteY2-216" fmla="*/ 217927 h 1094226"/>
                    <a:gd name="connsiteX3-217" fmla="*/ 3585379 w 4110505"/>
                    <a:gd name="connsiteY3-218" fmla="*/ 1078986 h 1094226"/>
                    <a:gd name="connsiteX4-219" fmla="*/ 365934 w 4110505"/>
                    <a:gd name="connsiteY4-220" fmla="*/ 1094226 h 1094226"/>
                    <a:gd name="connsiteX5-221" fmla="*/ 114470 w 4110505"/>
                    <a:gd name="connsiteY5-222" fmla="*/ 560827 h 1094226"/>
                    <a:gd name="connsiteX6-223" fmla="*/ 304974 w 4110505"/>
                    <a:gd name="connsiteY6-224" fmla="*/ 42668 h 1094226"/>
                    <a:gd name="connsiteX0-225" fmla="*/ 304974 w 4111944"/>
                    <a:gd name="connsiteY0-226" fmla="*/ 42668 h 1094226"/>
                    <a:gd name="connsiteX1-227" fmla="*/ 3379639 w 4111944"/>
                    <a:gd name="connsiteY1-228" fmla="*/ 19808 h 1094226"/>
                    <a:gd name="connsiteX2-229" fmla="*/ 4107350 w 4111944"/>
                    <a:gd name="connsiteY2-230" fmla="*/ 217927 h 1094226"/>
                    <a:gd name="connsiteX3-231" fmla="*/ 3585379 w 4111944"/>
                    <a:gd name="connsiteY3-232" fmla="*/ 1078986 h 1094226"/>
                    <a:gd name="connsiteX4-233" fmla="*/ 365934 w 4111944"/>
                    <a:gd name="connsiteY4-234" fmla="*/ 1094226 h 1094226"/>
                    <a:gd name="connsiteX5-235" fmla="*/ 114470 w 4111944"/>
                    <a:gd name="connsiteY5-236" fmla="*/ 560827 h 1094226"/>
                    <a:gd name="connsiteX6-237" fmla="*/ 304974 w 4111944"/>
                    <a:gd name="connsiteY6-238" fmla="*/ 42668 h 1094226"/>
                    <a:gd name="connsiteX0-239" fmla="*/ 304974 w 4111944"/>
                    <a:gd name="connsiteY0-240" fmla="*/ 42668 h 1086606"/>
                    <a:gd name="connsiteX1-241" fmla="*/ 3379639 w 4111944"/>
                    <a:gd name="connsiteY1-242" fmla="*/ 19808 h 1086606"/>
                    <a:gd name="connsiteX2-243" fmla="*/ 4107350 w 4111944"/>
                    <a:gd name="connsiteY2-244" fmla="*/ 217927 h 1086606"/>
                    <a:gd name="connsiteX3-245" fmla="*/ 3585379 w 4111944"/>
                    <a:gd name="connsiteY3-246" fmla="*/ 1078986 h 1086606"/>
                    <a:gd name="connsiteX4-247" fmla="*/ 548814 w 4111944"/>
                    <a:gd name="connsiteY4-248" fmla="*/ 1086606 h 1086606"/>
                    <a:gd name="connsiteX5-249" fmla="*/ 114470 w 4111944"/>
                    <a:gd name="connsiteY5-250" fmla="*/ 560827 h 1086606"/>
                    <a:gd name="connsiteX6-251" fmla="*/ 304974 w 4111944"/>
                    <a:gd name="connsiteY6-252" fmla="*/ 42668 h 1086606"/>
                    <a:gd name="connsiteX0-253" fmla="*/ 304974 w 4111944"/>
                    <a:gd name="connsiteY0-254" fmla="*/ 42668 h 1086606"/>
                    <a:gd name="connsiteX1-255" fmla="*/ 3379639 w 4111944"/>
                    <a:gd name="connsiteY1-256" fmla="*/ 19808 h 1086606"/>
                    <a:gd name="connsiteX2-257" fmla="*/ 4107350 w 4111944"/>
                    <a:gd name="connsiteY2-258" fmla="*/ 217927 h 1086606"/>
                    <a:gd name="connsiteX3-259" fmla="*/ 3585379 w 4111944"/>
                    <a:gd name="connsiteY3-260" fmla="*/ 1078986 h 1086606"/>
                    <a:gd name="connsiteX4-261" fmla="*/ 548814 w 4111944"/>
                    <a:gd name="connsiteY4-262" fmla="*/ 1086606 h 1086606"/>
                    <a:gd name="connsiteX5-263" fmla="*/ 114470 w 4111944"/>
                    <a:gd name="connsiteY5-264" fmla="*/ 560827 h 1086606"/>
                    <a:gd name="connsiteX6-265" fmla="*/ 304974 w 4111944"/>
                    <a:gd name="connsiteY6-266" fmla="*/ 42668 h 1086606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51" y="connsiteY5-52"/>
                    </a:cxn>
                    <a:cxn ang="0">
                      <a:pos x="connsiteX6-125" y="connsiteY6-126"/>
                    </a:cxn>
                  </a:cxnLst>
                  <a:rect l="l" t="t" r="r" b="b"/>
                  <a:pathLst>
                    <a:path w="4111944" h="1086606">
                      <a:moveTo>
                        <a:pt x="304974" y="42668"/>
                      </a:moveTo>
                      <a:lnTo>
                        <a:pt x="3379639" y="19808"/>
                      </a:lnTo>
                      <a:cubicBezTo>
                        <a:pt x="3707298" y="-4322"/>
                        <a:pt x="4126400" y="-53853"/>
                        <a:pt x="4107350" y="217927"/>
                      </a:cubicBezTo>
                      <a:cubicBezTo>
                        <a:pt x="4134020" y="398267"/>
                        <a:pt x="4055278" y="971036"/>
                        <a:pt x="3585379" y="1078986"/>
                      </a:cubicBezTo>
                      <a:lnTo>
                        <a:pt x="548814" y="1086606"/>
                      </a:lnTo>
                      <a:cubicBezTo>
                        <a:pt x="-147781" y="1086606"/>
                        <a:pt x="147490" y="888487"/>
                        <a:pt x="114470" y="560827"/>
                      </a:cubicBezTo>
                      <a:cubicBezTo>
                        <a:pt x="81450" y="164587"/>
                        <a:pt x="-216361" y="130298"/>
                        <a:pt x="304974" y="4266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2" name="矩形 1"/>
                <p:cNvSpPr/>
                <p:nvPr/>
              </p:nvSpPr>
              <p:spPr>
                <a:xfrm>
                  <a:off x="1961342" y="3415518"/>
                  <a:ext cx="3572549" cy="839249"/>
                </a:xfrm>
                <a:custGeom>
                  <a:gdLst>
                    <a:gd name="connsiteX0" fmla="*/ 0 w 3600445"/>
                    <a:gd name="connsiteY0" fmla="*/ 0 h 1440178"/>
                    <a:gd name="connsiteX1" fmla="*/ 3600445 w 3600445"/>
                    <a:gd name="connsiteY1" fmla="*/ 0 h 1440178"/>
                    <a:gd name="connsiteX2" fmla="*/ 3600445 w 3600445"/>
                    <a:gd name="connsiteY2" fmla="*/ 1440178 h 1440178"/>
                    <a:gd name="connsiteX3" fmla="*/ 0 w 3600445"/>
                    <a:gd name="connsiteY3" fmla="*/ 1440178 h 1440178"/>
                    <a:gd name="connsiteX4" fmla="*/ 0 w 3600445"/>
                    <a:gd name="connsiteY4" fmla="*/ 0 h 1440178"/>
                    <a:gd name="connsiteX0-1" fmla="*/ 525780 w 3600445"/>
                    <a:gd name="connsiteY0-2" fmla="*/ 22860 h 1440178"/>
                    <a:gd name="connsiteX1-3" fmla="*/ 3600445 w 3600445"/>
                    <a:gd name="connsiteY1-4" fmla="*/ 0 h 1440178"/>
                    <a:gd name="connsiteX2-5" fmla="*/ 3600445 w 3600445"/>
                    <a:gd name="connsiteY2-6" fmla="*/ 1440178 h 1440178"/>
                    <a:gd name="connsiteX3-7" fmla="*/ 0 w 3600445"/>
                    <a:gd name="connsiteY3-8" fmla="*/ 1440178 h 1440178"/>
                    <a:gd name="connsiteX4-9" fmla="*/ 525780 w 3600445"/>
                    <a:gd name="connsiteY4-10" fmla="*/ 22860 h 1440178"/>
                    <a:gd name="connsiteX0-11" fmla="*/ 525780 w 3600445"/>
                    <a:gd name="connsiteY0-12" fmla="*/ 22860 h 1440178"/>
                    <a:gd name="connsiteX1-13" fmla="*/ 3600445 w 3600445"/>
                    <a:gd name="connsiteY1-14" fmla="*/ 0 h 1440178"/>
                    <a:gd name="connsiteX2-15" fmla="*/ 3600445 w 3600445"/>
                    <a:gd name="connsiteY2-16" fmla="*/ 1440178 h 1440178"/>
                    <a:gd name="connsiteX3-17" fmla="*/ 0 w 3600445"/>
                    <a:gd name="connsiteY3-18" fmla="*/ 1440178 h 1440178"/>
                    <a:gd name="connsiteX4-19" fmla="*/ 525780 w 3600445"/>
                    <a:gd name="connsiteY4-20" fmla="*/ 22860 h 1440178"/>
                    <a:gd name="connsiteX0-21" fmla="*/ 253988 w 3328653"/>
                    <a:gd name="connsiteY0-22" fmla="*/ 22860 h 1440178"/>
                    <a:gd name="connsiteX1-23" fmla="*/ 3328653 w 3328653"/>
                    <a:gd name="connsiteY1-24" fmla="*/ 0 h 1440178"/>
                    <a:gd name="connsiteX2-25" fmla="*/ 3328653 w 3328653"/>
                    <a:gd name="connsiteY2-26" fmla="*/ 1440178 h 1440178"/>
                    <a:gd name="connsiteX3-27" fmla="*/ 314948 w 3328653"/>
                    <a:gd name="connsiteY3-28" fmla="*/ 1074418 h 1440178"/>
                    <a:gd name="connsiteX4-29" fmla="*/ 253988 w 3328653"/>
                    <a:gd name="connsiteY4-30" fmla="*/ 22860 h 1440178"/>
                    <a:gd name="connsiteX0-31" fmla="*/ 248916 w 3323581"/>
                    <a:gd name="connsiteY0-32" fmla="*/ 22860 h 1440178"/>
                    <a:gd name="connsiteX1-33" fmla="*/ 3323581 w 3323581"/>
                    <a:gd name="connsiteY1-34" fmla="*/ 0 h 1440178"/>
                    <a:gd name="connsiteX2-35" fmla="*/ 3323581 w 3323581"/>
                    <a:gd name="connsiteY2-36" fmla="*/ 1440178 h 1440178"/>
                    <a:gd name="connsiteX3-37" fmla="*/ 309876 w 3323581"/>
                    <a:gd name="connsiteY3-38" fmla="*/ 1074418 h 1440178"/>
                    <a:gd name="connsiteX4-39" fmla="*/ 195572 w 3323581"/>
                    <a:gd name="connsiteY4-40" fmla="*/ 525779 h 1440178"/>
                    <a:gd name="connsiteX5" fmla="*/ 248916 w 3323581"/>
                    <a:gd name="connsiteY5" fmla="*/ 22860 h 1440178"/>
                    <a:gd name="connsiteX0-41" fmla="*/ 297328 w 3371993"/>
                    <a:gd name="connsiteY0-42" fmla="*/ 22860 h 1440178"/>
                    <a:gd name="connsiteX1-43" fmla="*/ 3371993 w 3371993"/>
                    <a:gd name="connsiteY1-44" fmla="*/ 0 h 1440178"/>
                    <a:gd name="connsiteX2-45" fmla="*/ 3371993 w 3371993"/>
                    <a:gd name="connsiteY2-46" fmla="*/ 1440178 h 1440178"/>
                    <a:gd name="connsiteX3-47" fmla="*/ 358288 w 3371993"/>
                    <a:gd name="connsiteY3-48" fmla="*/ 1074418 h 1440178"/>
                    <a:gd name="connsiteX4-49" fmla="*/ 106824 w 3371993"/>
                    <a:gd name="connsiteY4-50" fmla="*/ 541019 h 1440178"/>
                    <a:gd name="connsiteX5-51" fmla="*/ 297328 w 3371993"/>
                    <a:gd name="connsiteY5-52" fmla="*/ 22860 h 1440178"/>
                    <a:gd name="connsiteX0-53" fmla="*/ 304974 w 3379639"/>
                    <a:gd name="connsiteY0-54" fmla="*/ 22860 h 1440178"/>
                    <a:gd name="connsiteX1-55" fmla="*/ 3379639 w 3379639"/>
                    <a:gd name="connsiteY1-56" fmla="*/ 0 h 1440178"/>
                    <a:gd name="connsiteX2-57" fmla="*/ 3379639 w 3379639"/>
                    <a:gd name="connsiteY2-58" fmla="*/ 1440178 h 1440178"/>
                    <a:gd name="connsiteX3-59" fmla="*/ 365934 w 3379639"/>
                    <a:gd name="connsiteY3-60" fmla="*/ 1074418 h 1440178"/>
                    <a:gd name="connsiteX4-61" fmla="*/ 114470 w 3379639"/>
                    <a:gd name="connsiteY4-62" fmla="*/ 541019 h 1440178"/>
                    <a:gd name="connsiteX5-63" fmla="*/ 304974 w 3379639"/>
                    <a:gd name="connsiteY5-64" fmla="*/ 22860 h 1440178"/>
                    <a:gd name="connsiteX0-65" fmla="*/ 304974 w 3379639"/>
                    <a:gd name="connsiteY0-66" fmla="*/ 22860 h 1440178"/>
                    <a:gd name="connsiteX1-67" fmla="*/ 3379639 w 3379639"/>
                    <a:gd name="connsiteY1-68" fmla="*/ 0 h 1440178"/>
                    <a:gd name="connsiteX2-69" fmla="*/ 3379639 w 3379639"/>
                    <a:gd name="connsiteY2-70" fmla="*/ 1440178 h 1440178"/>
                    <a:gd name="connsiteX3-71" fmla="*/ 365934 w 3379639"/>
                    <a:gd name="connsiteY3-72" fmla="*/ 1074418 h 1440178"/>
                    <a:gd name="connsiteX4-73" fmla="*/ 114470 w 3379639"/>
                    <a:gd name="connsiteY4-74" fmla="*/ 541019 h 1440178"/>
                    <a:gd name="connsiteX5-75" fmla="*/ 304974 w 3379639"/>
                    <a:gd name="connsiteY5-76" fmla="*/ 22860 h 1440178"/>
                    <a:gd name="connsiteX0-77" fmla="*/ 304974 w 3539659"/>
                    <a:gd name="connsiteY0-78" fmla="*/ 22860 h 1082038"/>
                    <a:gd name="connsiteX1-79" fmla="*/ 3379639 w 3539659"/>
                    <a:gd name="connsiteY1-80" fmla="*/ 0 h 1082038"/>
                    <a:gd name="connsiteX2-81" fmla="*/ 3539659 w 3539659"/>
                    <a:gd name="connsiteY2-82" fmla="*/ 1082038 h 1082038"/>
                    <a:gd name="connsiteX3-83" fmla="*/ 365934 w 3539659"/>
                    <a:gd name="connsiteY3-84" fmla="*/ 1074418 h 1082038"/>
                    <a:gd name="connsiteX4-85" fmla="*/ 114470 w 3539659"/>
                    <a:gd name="connsiteY4-86" fmla="*/ 541019 h 1082038"/>
                    <a:gd name="connsiteX5-87" fmla="*/ 304974 w 3539659"/>
                    <a:gd name="connsiteY5-88" fmla="*/ 22860 h 1082038"/>
                    <a:gd name="connsiteX0-89" fmla="*/ 304974 w 3999519"/>
                    <a:gd name="connsiteY0-90" fmla="*/ 22860 h 1082038"/>
                    <a:gd name="connsiteX1-91" fmla="*/ 3379639 w 3999519"/>
                    <a:gd name="connsiteY1-92" fmla="*/ 0 h 1082038"/>
                    <a:gd name="connsiteX2-93" fmla="*/ 3539659 w 3999519"/>
                    <a:gd name="connsiteY2-94" fmla="*/ 1082038 h 1082038"/>
                    <a:gd name="connsiteX3-95" fmla="*/ 365934 w 3999519"/>
                    <a:gd name="connsiteY3-96" fmla="*/ 1074418 h 1082038"/>
                    <a:gd name="connsiteX4-97" fmla="*/ 114470 w 3999519"/>
                    <a:gd name="connsiteY4-98" fmla="*/ 541019 h 1082038"/>
                    <a:gd name="connsiteX5-99" fmla="*/ 304974 w 3999519"/>
                    <a:gd name="connsiteY5-100" fmla="*/ 22860 h 1082038"/>
                    <a:gd name="connsiteX0-101" fmla="*/ 304974 w 3801479"/>
                    <a:gd name="connsiteY0-102" fmla="*/ 22860 h 1082038"/>
                    <a:gd name="connsiteX1-103" fmla="*/ 3379639 w 3801479"/>
                    <a:gd name="connsiteY1-104" fmla="*/ 0 h 1082038"/>
                    <a:gd name="connsiteX2-105" fmla="*/ 3596810 w 3801479"/>
                    <a:gd name="connsiteY2-106" fmla="*/ 289559 h 1082038"/>
                    <a:gd name="connsiteX3-107" fmla="*/ 3539659 w 3801479"/>
                    <a:gd name="connsiteY3-108" fmla="*/ 1082038 h 1082038"/>
                    <a:gd name="connsiteX4-109" fmla="*/ 365934 w 3801479"/>
                    <a:gd name="connsiteY4-110" fmla="*/ 1074418 h 1082038"/>
                    <a:gd name="connsiteX5-111" fmla="*/ 114470 w 3801479"/>
                    <a:gd name="connsiteY5-112" fmla="*/ 541019 h 1082038"/>
                    <a:gd name="connsiteX6" fmla="*/ 304974 w 3801479"/>
                    <a:gd name="connsiteY6" fmla="*/ 22860 h 1082038"/>
                    <a:gd name="connsiteX0-113" fmla="*/ 304974 w 4112700"/>
                    <a:gd name="connsiteY0-114" fmla="*/ 22860 h 1082038"/>
                    <a:gd name="connsiteX1-115" fmla="*/ 3379639 w 4112700"/>
                    <a:gd name="connsiteY1-116" fmla="*/ 0 h 1082038"/>
                    <a:gd name="connsiteX2-117" fmla="*/ 4107350 w 4112700"/>
                    <a:gd name="connsiteY2-118" fmla="*/ 198119 h 1082038"/>
                    <a:gd name="connsiteX3-119" fmla="*/ 3539659 w 4112700"/>
                    <a:gd name="connsiteY3-120" fmla="*/ 1082038 h 1082038"/>
                    <a:gd name="connsiteX4-121" fmla="*/ 365934 w 4112700"/>
                    <a:gd name="connsiteY4-122" fmla="*/ 1074418 h 1082038"/>
                    <a:gd name="connsiteX5-123" fmla="*/ 114470 w 4112700"/>
                    <a:gd name="connsiteY5-124" fmla="*/ 541019 h 1082038"/>
                    <a:gd name="connsiteX6-125" fmla="*/ 304974 w 4112700"/>
                    <a:gd name="connsiteY6-126" fmla="*/ 22860 h 1082038"/>
                    <a:gd name="connsiteX0-127" fmla="*/ 304974 w 4121591"/>
                    <a:gd name="connsiteY0-128" fmla="*/ 22860 h 1082038"/>
                    <a:gd name="connsiteX1-129" fmla="*/ 3379639 w 4121591"/>
                    <a:gd name="connsiteY1-130" fmla="*/ 0 h 1082038"/>
                    <a:gd name="connsiteX2-131" fmla="*/ 4107350 w 4121591"/>
                    <a:gd name="connsiteY2-132" fmla="*/ 198119 h 1082038"/>
                    <a:gd name="connsiteX3-133" fmla="*/ 3539659 w 4121591"/>
                    <a:gd name="connsiteY3-134" fmla="*/ 1082038 h 1082038"/>
                    <a:gd name="connsiteX4-135" fmla="*/ 365934 w 4121591"/>
                    <a:gd name="connsiteY4-136" fmla="*/ 1074418 h 1082038"/>
                    <a:gd name="connsiteX5-137" fmla="*/ 114470 w 4121591"/>
                    <a:gd name="connsiteY5-138" fmla="*/ 541019 h 1082038"/>
                    <a:gd name="connsiteX6-139" fmla="*/ 304974 w 4121591"/>
                    <a:gd name="connsiteY6-140" fmla="*/ 22860 h 1082038"/>
                    <a:gd name="connsiteX0-141" fmla="*/ 304974 w 4112700"/>
                    <a:gd name="connsiteY0-142" fmla="*/ 22860 h 1082038"/>
                    <a:gd name="connsiteX1-143" fmla="*/ 3379639 w 4112700"/>
                    <a:gd name="connsiteY1-144" fmla="*/ 0 h 1082038"/>
                    <a:gd name="connsiteX2-145" fmla="*/ 4107350 w 4112700"/>
                    <a:gd name="connsiteY2-146" fmla="*/ 198119 h 1082038"/>
                    <a:gd name="connsiteX3-147" fmla="*/ 3539659 w 4112700"/>
                    <a:gd name="connsiteY3-148" fmla="*/ 1082038 h 1082038"/>
                    <a:gd name="connsiteX4-149" fmla="*/ 365934 w 4112700"/>
                    <a:gd name="connsiteY4-150" fmla="*/ 1074418 h 1082038"/>
                    <a:gd name="connsiteX5-151" fmla="*/ 114470 w 4112700"/>
                    <a:gd name="connsiteY5-152" fmla="*/ 541019 h 1082038"/>
                    <a:gd name="connsiteX6-153" fmla="*/ 304974 w 4112700"/>
                    <a:gd name="connsiteY6-154" fmla="*/ 22860 h 1082038"/>
                    <a:gd name="connsiteX0-155" fmla="*/ 304974 w 4112700"/>
                    <a:gd name="connsiteY0-156" fmla="*/ 49434 h 1108612"/>
                    <a:gd name="connsiteX1-157" fmla="*/ 3379639 w 4112700"/>
                    <a:gd name="connsiteY1-158" fmla="*/ 26574 h 1108612"/>
                    <a:gd name="connsiteX2-159" fmla="*/ 4107350 w 4112700"/>
                    <a:gd name="connsiteY2-160" fmla="*/ 224693 h 1108612"/>
                    <a:gd name="connsiteX3-161" fmla="*/ 3539659 w 4112700"/>
                    <a:gd name="connsiteY3-162" fmla="*/ 1108612 h 1108612"/>
                    <a:gd name="connsiteX4-163" fmla="*/ 365934 w 4112700"/>
                    <a:gd name="connsiteY4-164" fmla="*/ 1100992 h 1108612"/>
                    <a:gd name="connsiteX5-165" fmla="*/ 114470 w 4112700"/>
                    <a:gd name="connsiteY5-166" fmla="*/ 567593 h 1108612"/>
                    <a:gd name="connsiteX6-167" fmla="*/ 304974 w 4112700"/>
                    <a:gd name="connsiteY6-168" fmla="*/ 49434 h 1108612"/>
                    <a:gd name="connsiteX0-169" fmla="*/ 304974 w 4112700"/>
                    <a:gd name="connsiteY0-170" fmla="*/ 22860 h 1082038"/>
                    <a:gd name="connsiteX1-171" fmla="*/ 3379639 w 4112700"/>
                    <a:gd name="connsiteY1-172" fmla="*/ 0 h 1082038"/>
                    <a:gd name="connsiteX2-173" fmla="*/ 4107350 w 4112700"/>
                    <a:gd name="connsiteY2-174" fmla="*/ 198119 h 1082038"/>
                    <a:gd name="connsiteX3-175" fmla="*/ 3539659 w 4112700"/>
                    <a:gd name="connsiteY3-176" fmla="*/ 1082038 h 1082038"/>
                    <a:gd name="connsiteX4-177" fmla="*/ 365934 w 4112700"/>
                    <a:gd name="connsiteY4-178" fmla="*/ 1074418 h 1082038"/>
                    <a:gd name="connsiteX5-179" fmla="*/ 114470 w 4112700"/>
                    <a:gd name="connsiteY5-180" fmla="*/ 541019 h 1082038"/>
                    <a:gd name="connsiteX6-181" fmla="*/ 304974 w 4112700"/>
                    <a:gd name="connsiteY6-182" fmla="*/ 22860 h 1082038"/>
                    <a:gd name="connsiteX0-183" fmla="*/ 304974 w 4112700"/>
                    <a:gd name="connsiteY0-184" fmla="*/ 42668 h 1101846"/>
                    <a:gd name="connsiteX1-185" fmla="*/ 3379639 w 4112700"/>
                    <a:gd name="connsiteY1-186" fmla="*/ 19808 h 1101846"/>
                    <a:gd name="connsiteX2-187" fmla="*/ 4107350 w 4112700"/>
                    <a:gd name="connsiteY2-188" fmla="*/ 217927 h 1101846"/>
                    <a:gd name="connsiteX3-189" fmla="*/ 3539659 w 4112700"/>
                    <a:gd name="connsiteY3-190" fmla="*/ 1101846 h 1101846"/>
                    <a:gd name="connsiteX4-191" fmla="*/ 365934 w 4112700"/>
                    <a:gd name="connsiteY4-192" fmla="*/ 1094226 h 1101846"/>
                    <a:gd name="connsiteX5-193" fmla="*/ 114470 w 4112700"/>
                    <a:gd name="connsiteY5-194" fmla="*/ 560827 h 1101846"/>
                    <a:gd name="connsiteX6-195" fmla="*/ 304974 w 4112700"/>
                    <a:gd name="connsiteY6-196" fmla="*/ 42668 h 1101846"/>
                    <a:gd name="connsiteX0-197" fmla="*/ 304974 w 4115343"/>
                    <a:gd name="connsiteY0-198" fmla="*/ 42668 h 1094226"/>
                    <a:gd name="connsiteX1-199" fmla="*/ 3379639 w 4115343"/>
                    <a:gd name="connsiteY1-200" fmla="*/ 19808 h 1094226"/>
                    <a:gd name="connsiteX2-201" fmla="*/ 4107350 w 4115343"/>
                    <a:gd name="connsiteY2-202" fmla="*/ 217927 h 1094226"/>
                    <a:gd name="connsiteX3-203" fmla="*/ 3585379 w 4115343"/>
                    <a:gd name="connsiteY3-204" fmla="*/ 1078986 h 1094226"/>
                    <a:gd name="connsiteX4-205" fmla="*/ 365934 w 4115343"/>
                    <a:gd name="connsiteY4-206" fmla="*/ 1094226 h 1094226"/>
                    <a:gd name="connsiteX5-207" fmla="*/ 114470 w 4115343"/>
                    <a:gd name="connsiteY5-208" fmla="*/ 560827 h 1094226"/>
                    <a:gd name="connsiteX6-209" fmla="*/ 304974 w 4115343"/>
                    <a:gd name="connsiteY6-210" fmla="*/ 42668 h 1094226"/>
                    <a:gd name="connsiteX0-211" fmla="*/ 304974 w 4110505"/>
                    <a:gd name="connsiteY0-212" fmla="*/ 42668 h 1094226"/>
                    <a:gd name="connsiteX1-213" fmla="*/ 3379639 w 4110505"/>
                    <a:gd name="connsiteY1-214" fmla="*/ 19808 h 1094226"/>
                    <a:gd name="connsiteX2-215" fmla="*/ 4107350 w 4110505"/>
                    <a:gd name="connsiteY2-216" fmla="*/ 217927 h 1094226"/>
                    <a:gd name="connsiteX3-217" fmla="*/ 3585379 w 4110505"/>
                    <a:gd name="connsiteY3-218" fmla="*/ 1078986 h 1094226"/>
                    <a:gd name="connsiteX4-219" fmla="*/ 365934 w 4110505"/>
                    <a:gd name="connsiteY4-220" fmla="*/ 1094226 h 1094226"/>
                    <a:gd name="connsiteX5-221" fmla="*/ 114470 w 4110505"/>
                    <a:gd name="connsiteY5-222" fmla="*/ 560827 h 1094226"/>
                    <a:gd name="connsiteX6-223" fmla="*/ 304974 w 4110505"/>
                    <a:gd name="connsiteY6-224" fmla="*/ 42668 h 1094226"/>
                    <a:gd name="connsiteX0-225" fmla="*/ 304974 w 4111944"/>
                    <a:gd name="connsiteY0-226" fmla="*/ 42668 h 1094226"/>
                    <a:gd name="connsiteX1-227" fmla="*/ 3379639 w 4111944"/>
                    <a:gd name="connsiteY1-228" fmla="*/ 19808 h 1094226"/>
                    <a:gd name="connsiteX2-229" fmla="*/ 4107350 w 4111944"/>
                    <a:gd name="connsiteY2-230" fmla="*/ 217927 h 1094226"/>
                    <a:gd name="connsiteX3-231" fmla="*/ 3585379 w 4111944"/>
                    <a:gd name="connsiteY3-232" fmla="*/ 1078986 h 1094226"/>
                    <a:gd name="connsiteX4-233" fmla="*/ 365934 w 4111944"/>
                    <a:gd name="connsiteY4-234" fmla="*/ 1094226 h 1094226"/>
                    <a:gd name="connsiteX5-235" fmla="*/ 114470 w 4111944"/>
                    <a:gd name="connsiteY5-236" fmla="*/ 560827 h 1094226"/>
                    <a:gd name="connsiteX6-237" fmla="*/ 304974 w 4111944"/>
                    <a:gd name="connsiteY6-238" fmla="*/ 42668 h 1094226"/>
                    <a:gd name="connsiteX0-239" fmla="*/ 304974 w 4111944"/>
                    <a:gd name="connsiteY0-240" fmla="*/ 42668 h 1086606"/>
                    <a:gd name="connsiteX1-241" fmla="*/ 3379639 w 4111944"/>
                    <a:gd name="connsiteY1-242" fmla="*/ 19808 h 1086606"/>
                    <a:gd name="connsiteX2-243" fmla="*/ 4107350 w 4111944"/>
                    <a:gd name="connsiteY2-244" fmla="*/ 217927 h 1086606"/>
                    <a:gd name="connsiteX3-245" fmla="*/ 3585379 w 4111944"/>
                    <a:gd name="connsiteY3-246" fmla="*/ 1078986 h 1086606"/>
                    <a:gd name="connsiteX4-247" fmla="*/ 548814 w 4111944"/>
                    <a:gd name="connsiteY4-248" fmla="*/ 1086606 h 1086606"/>
                    <a:gd name="connsiteX5-249" fmla="*/ 114470 w 4111944"/>
                    <a:gd name="connsiteY5-250" fmla="*/ 560827 h 1086606"/>
                    <a:gd name="connsiteX6-251" fmla="*/ 304974 w 4111944"/>
                    <a:gd name="connsiteY6-252" fmla="*/ 42668 h 1086606"/>
                    <a:gd name="connsiteX0-253" fmla="*/ 304974 w 4111944"/>
                    <a:gd name="connsiteY0-254" fmla="*/ 42668 h 1086606"/>
                    <a:gd name="connsiteX1-255" fmla="*/ 3379639 w 4111944"/>
                    <a:gd name="connsiteY1-256" fmla="*/ 19808 h 1086606"/>
                    <a:gd name="connsiteX2-257" fmla="*/ 4107350 w 4111944"/>
                    <a:gd name="connsiteY2-258" fmla="*/ 217927 h 1086606"/>
                    <a:gd name="connsiteX3-259" fmla="*/ 3585379 w 4111944"/>
                    <a:gd name="connsiteY3-260" fmla="*/ 1078986 h 1086606"/>
                    <a:gd name="connsiteX4-261" fmla="*/ 548814 w 4111944"/>
                    <a:gd name="connsiteY4-262" fmla="*/ 1086606 h 1086606"/>
                    <a:gd name="connsiteX5-263" fmla="*/ 114470 w 4111944"/>
                    <a:gd name="connsiteY5-264" fmla="*/ 560827 h 1086606"/>
                    <a:gd name="connsiteX6-265" fmla="*/ 304974 w 4111944"/>
                    <a:gd name="connsiteY6-266" fmla="*/ 42668 h 1086606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51" y="connsiteY5-52"/>
                    </a:cxn>
                    <a:cxn ang="0">
                      <a:pos x="connsiteX6-125" y="connsiteY6-126"/>
                    </a:cxn>
                  </a:cxnLst>
                  <a:rect l="l" t="t" r="r" b="b"/>
                  <a:pathLst>
                    <a:path w="4111944" h="1086606">
                      <a:moveTo>
                        <a:pt x="304974" y="42668"/>
                      </a:moveTo>
                      <a:lnTo>
                        <a:pt x="3379639" y="19808"/>
                      </a:lnTo>
                      <a:cubicBezTo>
                        <a:pt x="3707298" y="-4322"/>
                        <a:pt x="4126400" y="-53853"/>
                        <a:pt x="4107350" y="217927"/>
                      </a:cubicBezTo>
                      <a:cubicBezTo>
                        <a:pt x="4134020" y="398267"/>
                        <a:pt x="4055278" y="971036"/>
                        <a:pt x="3585379" y="1078986"/>
                      </a:cubicBezTo>
                      <a:lnTo>
                        <a:pt x="548814" y="1086606"/>
                      </a:lnTo>
                      <a:cubicBezTo>
                        <a:pt x="-147781" y="1086606"/>
                        <a:pt x="147490" y="888487"/>
                        <a:pt x="114470" y="560827"/>
                      </a:cubicBezTo>
                      <a:cubicBezTo>
                        <a:pt x="81450" y="164587"/>
                        <a:pt x="-216361" y="130298"/>
                        <a:pt x="304974" y="42668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40" name="TextBox 19"/>
              <p:cNvSpPr txBox="1">
                <a:spLocks noChangeArrowheads="1"/>
              </p:cNvSpPr>
              <p:nvPr/>
            </p:nvSpPr>
            <p:spPr bwMode="auto">
              <a:xfrm>
                <a:off x="4465020" y="1384160"/>
                <a:ext cx="184752" cy="368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4324543" y="4558492"/>
              <a:ext cx="35429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执着进取</a:t>
              </a: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494087" y="2694417"/>
            <a:ext cx="5203825" cy="585788"/>
            <a:chOff x="3494087" y="2694417"/>
            <a:chExt cx="5203825" cy="585788"/>
          </a:xfrm>
        </p:grpSpPr>
        <p:grpSp>
          <p:nvGrpSpPr>
            <p:cNvPr id="28" name="组合 11"/>
            <p:cNvGrpSpPr/>
            <p:nvPr/>
          </p:nvGrpSpPr>
          <p:grpSpPr>
            <a:xfrm>
              <a:off x="3494087" y="2694417"/>
              <a:ext cx="5203825" cy="585788"/>
              <a:chOff x="1955169" y="1276350"/>
              <a:chExt cx="5204456" cy="585031"/>
            </a:xfrm>
          </p:grpSpPr>
          <p:grpSp>
            <p:nvGrpSpPr>
              <p:cNvPr id="29" name="组合 32"/>
              <p:cNvGrpSpPr/>
              <p:nvPr/>
            </p:nvGrpSpPr>
            <p:grpSpPr>
              <a:xfrm>
                <a:off x="1955169" y="1276350"/>
                <a:ext cx="5204456" cy="585031"/>
                <a:chOff x="1691644" y="3291839"/>
                <a:chExt cx="4111944" cy="1086606"/>
              </a:xfrm>
            </p:grpSpPr>
            <p:sp>
              <p:nvSpPr>
                <p:cNvPr id="31" name="矩形 1"/>
                <p:cNvSpPr/>
                <p:nvPr/>
              </p:nvSpPr>
              <p:spPr>
                <a:xfrm>
                  <a:off x="1691644" y="3291839"/>
                  <a:ext cx="4111944" cy="1086606"/>
                </a:xfrm>
                <a:custGeom>
                  <a:gdLst>
                    <a:gd name="connsiteX0" fmla="*/ 0 w 3600445"/>
                    <a:gd name="connsiteY0" fmla="*/ 0 h 1440178"/>
                    <a:gd name="connsiteX1" fmla="*/ 3600445 w 3600445"/>
                    <a:gd name="connsiteY1" fmla="*/ 0 h 1440178"/>
                    <a:gd name="connsiteX2" fmla="*/ 3600445 w 3600445"/>
                    <a:gd name="connsiteY2" fmla="*/ 1440178 h 1440178"/>
                    <a:gd name="connsiteX3" fmla="*/ 0 w 3600445"/>
                    <a:gd name="connsiteY3" fmla="*/ 1440178 h 1440178"/>
                    <a:gd name="connsiteX4" fmla="*/ 0 w 3600445"/>
                    <a:gd name="connsiteY4" fmla="*/ 0 h 1440178"/>
                    <a:gd name="connsiteX0-1" fmla="*/ 525780 w 3600445"/>
                    <a:gd name="connsiteY0-2" fmla="*/ 22860 h 1440178"/>
                    <a:gd name="connsiteX1-3" fmla="*/ 3600445 w 3600445"/>
                    <a:gd name="connsiteY1-4" fmla="*/ 0 h 1440178"/>
                    <a:gd name="connsiteX2-5" fmla="*/ 3600445 w 3600445"/>
                    <a:gd name="connsiteY2-6" fmla="*/ 1440178 h 1440178"/>
                    <a:gd name="connsiteX3-7" fmla="*/ 0 w 3600445"/>
                    <a:gd name="connsiteY3-8" fmla="*/ 1440178 h 1440178"/>
                    <a:gd name="connsiteX4-9" fmla="*/ 525780 w 3600445"/>
                    <a:gd name="connsiteY4-10" fmla="*/ 22860 h 1440178"/>
                    <a:gd name="connsiteX0-11" fmla="*/ 525780 w 3600445"/>
                    <a:gd name="connsiteY0-12" fmla="*/ 22860 h 1440178"/>
                    <a:gd name="connsiteX1-13" fmla="*/ 3600445 w 3600445"/>
                    <a:gd name="connsiteY1-14" fmla="*/ 0 h 1440178"/>
                    <a:gd name="connsiteX2-15" fmla="*/ 3600445 w 3600445"/>
                    <a:gd name="connsiteY2-16" fmla="*/ 1440178 h 1440178"/>
                    <a:gd name="connsiteX3-17" fmla="*/ 0 w 3600445"/>
                    <a:gd name="connsiteY3-18" fmla="*/ 1440178 h 1440178"/>
                    <a:gd name="connsiteX4-19" fmla="*/ 525780 w 3600445"/>
                    <a:gd name="connsiteY4-20" fmla="*/ 22860 h 1440178"/>
                    <a:gd name="connsiteX0-21" fmla="*/ 253988 w 3328653"/>
                    <a:gd name="connsiteY0-22" fmla="*/ 22860 h 1440178"/>
                    <a:gd name="connsiteX1-23" fmla="*/ 3328653 w 3328653"/>
                    <a:gd name="connsiteY1-24" fmla="*/ 0 h 1440178"/>
                    <a:gd name="connsiteX2-25" fmla="*/ 3328653 w 3328653"/>
                    <a:gd name="connsiteY2-26" fmla="*/ 1440178 h 1440178"/>
                    <a:gd name="connsiteX3-27" fmla="*/ 314948 w 3328653"/>
                    <a:gd name="connsiteY3-28" fmla="*/ 1074418 h 1440178"/>
                    <a:gd name="connsiteX4-29" fmla="*/ 253988 w 3328653"/>
                    <a:gd name="connsiteY4-30" fmla="*/ 22860 h 1440178"/>
                    <a:gd name="connsiteX0-31" fmla="*/ 248916 w 3323581"/>
                    <a:gd name="connsiteY0-32" fmla="*/ 22860 h 1440178"/>
                    <a:gd name="connsiteX1-33" fmla="*/ 3323581 w 3323581"/>
                    <a:gd name="connsiteY1-34" fmla="*/ 0 h 1440178"/>
                    <a:gd name="connsiteX2-35" fmla="*/ 3323581 w 3323581"/>
                    <a:gd name="connsiteY2-36" fmla="*/ 1440178 h 1440178"/>
                    <a:gd name="connsiteX3-37" fmla="*/ 309876 w 3323581"/>
                    <a:gd name="connsiteY3-38" fmla="*/ 1074418 h 1440178"/>
                    <a:gd name="connsiteX4-39" fmla="*/ 195572 w 3323581"/>
                    <a:gd name="connsiteY4-40" fmla="*/ 525779 h 1440178"/>
                    <a:gd name="connsiteX5" fmla="*/ 248916 w 3323581"/>
                    <a:gd name="connsiteY5" fmla="*/ 22860 h 1440178"/>
                    <a:gd name="connsiteX0-41" fmla="*/ 297328 w 3371993"/>
                    <a:gd name="connsiteY0-42" fmla="*/ 22860 h 1440178"/>
                    <a:gd name="connsiteX1-43" fmla="*/ 3371993 w 3371993"/>
                    <a:gd name="connsiteY1-44" fmla="*/ 0 h 1440178"/>
                    <a:gd name="connsiteX2-45" fmla="*/ 3371993 w 3371993"/>
                    <a:gd name="connsiteY2-46" fmla="*/ 1440178 h 1440178"/>
                    <a:gd name="connsiteX3-47" fmla="*/ 358288 w 3371993"/>
                    <a:gd name="connsiteY3-48" fmla="*/ 1074418 h 1440178"/>
                    <a:gd name="connsiteX4-49" fmla="*/ 106824 w 3371993"/>
                    <a:gd name="connsiteY4-50" fmla="*/ 541019 h 1440178"/>
                    <a:gd name="connsiteX5-51" fmla="*/ 297328 w 3371993"/>
                    <a:gd name="connsiteY5-52" fmla="*/ 22860 h 1440178"/>
                    <a:gd name="connsiteX0-53" fmla="*/ 304974 w 3379639"/>
                    <a:gd name="connsiteY0-54" fmla="*/ 22860 h 1440178"/>
                    <a:gd name="connsiteX1-55" fmla="*/ 3379639 w 3379639"/>
                    <a:gd name="connsiteY1-56" fmla="*/ 0 h 1440178"/>
                    <a:gd name="connsiteX2-57" fmla="*/ 3379639 w 3379639"/>
                    <a:gd name="connsiteY2-58" fmla="*/ 1440178 h 1440178"/>
                    <a:gd name="connsiteX3-59" fmla="*/ 365934 w 3379639"/>
                    <a:gd name="connsiteY3-60" fmla="*/ 1074418 h 1440178"/>
                    <a:gd name="connsiteX4-61" fmla="*/ 114470 w 3379639"/>
                    <a:gd name="connsiteY4-62" fmla="*/ 541019 h 1440178"/>
                    <a:gd name="connsiteX5-63" fmla="*/ 304974 w 3379639"/>
                    <a:gd name="connsiteY5-64" fmla="*/ 22860 h 1440178"/>
                    <a:gd name="connsiteX0-65" fmla="*/ 304974 w 3379639"/>
                    <a:gd name="connsiteY0-66" fmla="*/ 22860 h 1440178"/>
                    <a:gd name="connsiteX1-67" fmla="*/ 3379639 w 3379639"/>
                    <a:gd name="connsiteY1-68" fmla="*/ 0 h 1440178"/>
                    <a:gd name="connsiteX2-69" fmla="*/ 3379639 w 3379639"/>
                    <a:gd name="connsiteY2-70" fmla="*/ 1440178 h 1440178"/>
                    <a:gd name="connsiteX3-71" fmla="*/ 365934 w 3379639"/>
                    <a:gd name="connsiteY3-72" fmla="*/ 1074418 h 1440178"/>
                    <a:gd name="connsiteX4-73" fmla="*/ 114470 w 3379639"/>
                    <a:gd name="connsiteY4-74" fmla="*/ 541019 h 1440178"/>
                    <a:gd name="connsiteX5-75" fmla="*/ 304974 w 3379639"/>
                    <a:gd name="connsiteY5-76" fmla="*/ 22860 h 1440178"/>
                    <a:gd name="connsiteX0-77" fmla="*/ 304974 w 3539659"/>
                    <a:gd name="connsiteY0-78" fmla="*/ 22860 h 1082038"/>
                    <a:gd name="connsiteX1-79" fmla="*/ 3379639 w 3539659"/>
                    <a:gd name="connsiteY1-80" fmla="*/ 0 h 1082038"/>
                    <a:gd name="connsiteX2-81" fmla="*/ 3539659 w 3539659"/>
                    <a:gd name="connsiteY2-82" fmla="*/ 1082038 h 1082038"/>
                    <a:gd name="connsiteX3-83" fmla="*/ 365934 w 3539659"/>
                    <a:gd name="connsiteY3-84" fmla="*/ 1074418 h 1082038"/>
                    <a:gd name="connsiteX4-85" fmla="*/ 114470 w 3539659"/>
                    <a:gd name="connsiteY4-86" fmla="*/ 541019 h 1082038"/>
                    <a:gd name="connsiteX5-87" fmla="*/ 304974 w 3539659"/>
                    <a:gd name="connsiteY5-88" fmla="*/ 22860 h 1082038"/>
                    <a:gd name="connsiteX0-89" fmla="*/ 304974 w 3999519"/>
                    <a:gd name="connsiteY0-90" fmla="*/ 22860 h 1082038"/>
                    <a:gd name="connsiteX1-91" fmla="*/ 3379639 w 3999519"/>
                    <a:gd name="connsiteY1-92" fmla="*/ 0 h 1082038"/>
                    <a:gd name="connsiteX2-93" fmla="*/ 3539659 w 3999519"/>
                    <a:gd name="connsiteY2-94" fmla="*/ 1082038 h 1082038"/>
                    <a:gd name="connsiteX3-95" fmla="*/ 365934 w 3999519"/>
                    <a:gd name="connsiteY3-96" fmla="*/ 1074418 h 1082038"/>
                    <a:gd name="connsiteX4-97" fmla="*/ 114470 w 3999519"/>
                    <a:gd name="connsiteY4-98" fmla="*/ 541019 h 1082038"/>
                    <a:gd name="connsiteX5-99" fmla="*/ 304974 w 3999519"/>
                    <a:gd name="connsiteY5-100" fmla="*/ 22860 h 1082038"/>
                    <a:gd name="connsiteX0-101" fmla="*/ 304974 w 3801479"/>
                    <a:gd name="connsiteY0-102" fmla="*/ 22860 h 1082038"/>
                    <a:gd name="connsiteX1-103" fmla="*/ 3379639 w 3801479"/>
                    <a:gd name="connsiteY1-104" fmla="*/ 0 h 1082038"/>
                    <a:gd name="connsiteX2-105" fmla="*/ 3596810 w 3801479"/>
                    <a:gd name="connsiteY2-106" fmla="*/ 289559 h 1082038"/>
                    <a:gd name="connsiteX3-107" fmla="*/ 3539659 w 3801479"/>
                    <a:gd name="connsiteY3-108" fmla="*/ 1082038 h 1082038"/>
                    <a:gd name="connsiteX4-109" fmla="*/ 365934 w 3801479"/>
                    <a:gd name="connsiteY4-110" fmla="*/ 1074418 h 1082038"/>
                    <a:gd name="connsiteX5-111" fmla="*/ 114470 w 3801479"/>
                    <a:gd name="connsiteY5-112" fmla="*/ 541019 h 1082038"/>
                    <a:gd name="connsiteX6" fmla="*/ 304974 w 3801479"/>
                    <a:gd name="connsiteY6" fmla="*/ 22860 h 1082038"/>
                    <a:gd name="connsiteX0-113" fmla="*/ 304974 w 4112700"/>
                    <a:gd name="connsiteY0-114" fmla="*/ 22860 h 1082038"/>
                    <a:gd name="connsiteX1-115" fmla="*/ 3379639 w 4112700"/>
                    <a:gd name="connsiteY1-116" fmla="*/ 0 h 1082038"/>
                    <a:gd name="connsiteX2-117" fmla="*/ 4107350 w 4112700"/>
                    <a:gd name="connsiteY2-118" fmla="*/ 198119 h 1082038"/>
                    <a:gd name="connsiteX3-119" fmla="*/ 3539659 w 4112700"/>
                    <a:gd name="connsiteY3-120" fmla="*/ 1082038 h 1082038"/>
                    <a:gd name="connsiteX4-121" fmla="*/ 365934 w 4112700"/>
                    <a:gd name="connsiteY4-122" fmla="*/ 1074418 h 1082038"/>
                    <a:gd name="connsiteX5-123" fmla="*/ 114470 w 4112700"/>
                    <a:gd name="connsiteY5-124" fmla="*/ 541019 h 1082038"/>
                    <a:gd name="connsiteX6-125" fmla="*/ 304974 w 4112700"/>
                    <a:gd name="connsiteY6-126" fmla="*/ 22860 h 1082038"/>
                    <a:gd name="connsiteX0-127" fmla="*/ 304974 w 4121591"/>
                    <a:gd name="connsiteY0-128" fmla="*/ 22860 h 1082038"/>
                    <a:gd name="connsiteX1-129" fmla="*/ 3379639 w 4121591"/>
                    <a:gd name="connsiteY1-130" fmla="*/ 0 h 1082038"/>
                    <a:gd name="connsiteX2-131" fmla="*/ 4107350 w 4121591"/>
                    <a:gd name="connsiteY2-132" fmla="*/ 198119 h 1082038"/>
                    <a:gd name="connsiteX3-133" fmla="*/ 3539659 w 4121591"/>
                    <a:gd name="connsiteY3-134" fmla="*/ 1082038 h 1082038"/>
                    <a:gd name="connsiteX4-135" fmla="*/ 365934 w 4121591"/>
                    <a:gd name="connsiteY4-136" fmla="*/ 1074418 h 1082038"/>
                    <a:gd name="connsiteX5-137" fmla="*/ 114470 w 4121591"/>
                    <a:gd name="connsiteY5-138" fmla="*/ 541019 h 1082038"/>
                    <a:gd name="connsiteX6-139" fmla="*/ 304974 w 4121591"/>
                    <a:gd name="connsiteY6-140" fmla="*/ 22860 h 1082038"/>
                    <a:gd name="connsiteX0-141" fmla="*/ 304974 w 4112700"/>
                    <a:gd name="connsiteY0-142" fmla="*/ 22860 h 1082038"/>
                    <a:gd name="connsiteX1-143" fmla="*/ 3379639 w 4112700"/>
                    <a:gd name="connsiteY1-144" fmla="*/ 0 h 1082038"/>
                    <a:gd name="connsiteX2-145" fmla="*/ 4107350 w 4112700"/>
                    <a:gd name="connsiteY2-146" fmla="*/ 198119 h 1082038"/>
                    <a:gd name="connsiteX3-147" fmla="*/ 3539659 w 4112700"/>
                    <a:gd name="connsiteY3-148" fmla="*/ 1082038 h 1082038"/>
                    <a:gd name="connsiteX4-149" fmla="*/ 365934 w 4112700"/>
                    <a:gd name="connsiteY4-150" fmla="*/ 1074418 h 1082038"/>
                    <a:gd name="connsiteX5-151" fmla="*/ 114470 w 4112700"/>
                    <a:gd name="connsiteY5-152" fmla="*/ 541019 h 1082038"/>
                    <a:gd name="connsiteX6-153" fmla="*/ 304974 w 4112700"/>
                    <a:gd name="connsiteY6-154" fmla="*/ 22860 h 1082038"/>
                    <a:gd name="connsiteX0-155" fmla="*/ 304974 w 4112700"/>
                    <a:gd name="connsiteY0-156" fmla="*/ 49434 h 1108612"/>
                    <a:gd name="connsiteX1-157" fmla="*/ 3379639 w 4112700"/>
                    <a:gd name="connsiteY1-158" fmla="*/ 26574 h 1108612"/>
                    <a:gd name="connsiteX2-159" fmla="*/ 4107350 w 4112700"/>
                    <a:gd name="connsiteY2-160" fmla="*/ 224693 h 1108612"/>
                    <a:gd name="connsiteX3-161" fmla="*/ 3539659 w 4112700"/>
                    <a:gd name="connsiteY3-162" fmla="*/ 1108612 h 1108612"/>
                    <a:gd name="connsiteX4-163" fmla="*/ 365934 w 4112700"/>
                    <a:gd name="connsiteY4-164" fmla="*/ 1100992 h 1108612"/>
                    <a:gd name="connsiteX5-165" fmla="*/ 114470 w 4112700"/>
                    <a:gd name="connsiteY5-166" fmla="*/ 567593 h 1108612"/>
                    <a:gd name="connsiteX6-167" fmla="*/ 304974 w 4112700"/>
                    <a:gd name="connsiteY6-168" fmla="*/ 49434 h 1108612"/>
                    <a:gd name="connsiteX0-169" fmla="*/ 304974 w 4112700"/>
                    <a:gd name="connsiteY0-170" fmla="*/ 22860 h 1082038"/>
                    <a:gd name="connsiteX1-171" fmla="*/ 3379639 w 4112700"/>
                    <a:gd name="connsiteY1-172" fmla="*/ 0 h 1082038"/>
                    <a:gd name="connsiteX2-173" fmla="*/ 4107350 w 4112700"/>
                    <a:gd name="connsiteY2-174" fmla="*/ 198119 h 1082038"/>
                    <a:gd name="connsiteX3-175" fmla="*/ 3539659 w 4112700"/>
                    <a:gd name="connsiteY3-176" fmla="*/ 1082038 h 1082038"/>
                    <a:gd name="connsiteX4-177" fmla="*/ 365934 w 4112700"/>
                    <a:gd name="connsiteY4-178" fmla="*/ 1074418 h 1082038"/>
                    <a:gd name="connsiteX5-179" fmla="*/ 114470 w 4112700"/>
                    <a:gd name="connsiteY5-180" fmla="*/ 541019 h 1082038"/>
                    <a:gd name="connsiteX6-181" fmla="*/ 304974 w 4112700"/>
                    <a:gd name="connsiteY6-182" fmla="*/ 22860 h 1082038"/>
                    <a:gd name="connsiteX0-183" fmla="*/ 304974 w 4112700"/>
                    <a:gd name="connsiteY0-184" fmla="*/ 42668 h 1101846"/>
                    <a:gd name="connsiteX1-185" fmla="*/ 3379639 w 4112700"/>
                    <a:gd name="connsiteY1-186" fmla="*/ 19808 h 1101846"/>
                    <a:gd name="connsiteX2-187" fmla="*/ 4107350 w 4112700"/>
                    <a:gd name="connsiteY2-188" fmla="*/ 217927 h 1101846"/>
                    <a:gd name="connsiteX3-189" fmla="*/ 3539659 w 4112700"/>
                    <a:gd name="connsiteY3-190" fmla="*/ 1101846 h 1101846"/>
                    <a:gd name="connsiteX4-191" fmla="*/ 365934 w 4112700"/>
                    <a:gd name="connsiteY4-192" fmla="*/ 1094226 h 1101846"/>
                    <a:gd name="connsiteX5-193" fmla="*/ 114470 w 4112700"/>
                    <a:gd name="connsiteY5-194" fmla="*/ 560827 h 1101846"/>
                    <a:gd name="connsiteX6-195" fmla="*/ 304974 w 4112700"/>
                    <a:gd name="connsiteY6-196" fmla="*/ 42668 h 1101846"/>
                    <a:gd name="connsiteX0-197" fmla="*/ 304974 w 4115343"/>
                    <a:gd name="connsiteY0-198" fmla="*/ 42668 h 1094226"/>
                    <a:gd name="connsiteX1-199" fmla="*/ 3379639 w 4115343"/>
                    <a:gd name="connsiteY1-200" fmla="*/ 19808 h 1094226"/>
                    <a:gd name="connsiteX2-201" fmla="*/ 4107350 w 4115343"/>
                    <a:gd name="connsiteY2-202" fmla="*/ 217927 h 1094226"/>
                    <a:gd name="connsiteX3-203" fmla="*/ 3585379 w 4115343"/>
                    <a:gd name="connsiteY3-204" fmla="*/ 1078986 h 1094226"/>
                    <a:gd name="connsiteX4-205" fmla="*/ 365934 w 4115343"/>
                    <a:gd name="connsiteY4-206" fmla="*/ 1094226 h 1094226"/>
                    <a:gd name="connsiteX5-207" fmla="*/ 114470 w 4115343"/>
                    <a:gd name="connsiteY5-208" fmla="*/ 560827 h 1094226"/>
                    <a:gd name="connsiteX6-209" fmla="*/ 304974 w 4115343"/>
                    <a:gd name="connsiteY6-210" fmla="*/ 42668 h 1094226"/>
                    <a:gd name="connsiteX0-211" fmla="*/ 304974 w 4110505"/>
                    <a:gd name="connsiteY0-212" fmla="*/ 42668 h 1094226"/>
                    <a:gd name="connsiteX1-213" fmla="*/ 3379639 w 4110505"/>
                    <a:gd name="connsiteY1-214" fmla="*/ 19808 h 1094226"/>
                    <a:gd name="connsiteX2-215" fmla="*/ 4107350 w 4110505"/>
                    <a:gd name="connsiteY2-216" fmla="*/ 217927 h 1094226"/>
                    <a:gd name="connsiteX3-217" fmla="*/ 3585379 w 4110505"/>
                    <a:gd name="connsiteY3-218" fmla="*/ 1078986 h 1094226"/>
                    <a:gd name="connsiteX4-219" fmla="*/ 365934 w 4110505"/>
                    <a:gd name="connsiteY4-220" fmla="*/ 1094226 h 1094226"/>
                    <a:gd name="connsiteX5-221" fmla="*/ 114470 w 4110505"/>
                    <a:gd name="connsiteY5-222" fmla="*/ 560827 h 1094226"/>
                    <a:gd name="connsiteX6-223" fmla="*/ 304974 w 4110505"/>
                    <a:gd name="connsiteY6-224" fmla="*/ 42668 h 1094226"/>
                    <a:gd name="connsiteX0-225" fmla="*/ 304974 w 4111944"/>
                    <a:gd name="connsiteY0-226" fmla="*/ 42668 h 1094226"/>
                    <a:gd name="connsiteX1-227" fmla="*/ 3379639 w 4111944"/>
                    <a:gd name="connsiteY1-228" fmla="*/ 19808 h 1094226"/>
                    <a:gd name="connsiteX2-229" fmla="*/ 4107350 w 4111944"/>
                    <a:gd name="connsiteY2-230" fmla="*/ 217927 h 1094226"/>
                    <a:gd name="connsiteX3-231" fmla="*/ 3585379 w 4111944"/>
                    <a:gd name="connsiteY3-232" fmla="*/ 1078986 h 1094226"/>
                    <a:gd name="connsiteX4-233" fmla="*/ 365934 w 4111944"/>
                    <a:gd name="connsiteY4-234" fmla="*/ 1094226 h 1094226"/>
                    <a:gd name="connsiteX5-235" fmla="*/ 114470 w 4111944"/>
                    <a:gd name="connsiteY5-236" fmla="*/ 560827 h 1094226"/>
                    <a:gd name="connsiteX6-237" fmla="*/ 304974 w 4111944"/>
                    <a:gd name="connsiteY6-238" fmla="*/ 42668 h 1094226"/>
                    <a:gd name="connsiteX0-239" fmla="*/ 304974 w 4111944"/>
                    <a:gd name="connsiteY0-240" fmla="*/ 42668 h 1086606"/>
                    <a:gd name="connsiteX1-241" fmla="*/ 3379639 w 4111944"/>
                    <a:gd name="connsiteY1-242" fmla="*/ 19808 h 1086606"/>
                    <a:gd name="connsiteX2-243" fmla="*/ 4107350 w 4111944"/>
                    <a:gd name="connsiteY2-244" fmla="*/ 217927 h 1086606"/>
                    <a:gd name="connsiteX3-245" fmla="*/ 3585379 w 4111944"/>
                    <a:gd name="connsiteY3-246" fmla="*/ 1078986 h 1086606"/>
                    <a:gd name="connsiteX4-247" fmla="*/ 548814 w 4111944"/>
                    <a:gd name="connsiteY4-248" fmla="*/ 1086606 h 1086606"/>
                    <a:gd name="connsiteX5-249" fmla="*/ 114470 w 4111944"/>
                    <a:gd name="connsiteY5-250" fmla="*/ 560827 h 1086606"/>
                    <a:gd name="connsiteX6-251" fmla="*/ 304974 w 4111944"/>
                    <a:gd name="connsiteY6-252" fmla="*/ 42668 h 1086606"/>
                    <a:gd name="connsiteX0-253" fmla="*/ 304974 w 4111944"/>
                    <a:gd name="connsiteY0-254" fmla="*/ 42668 h 1086606"/>
                    <a:gd name="connsiteX1-255" fmla="*/ 3379639 w 4111944"/>
                    <a:gd name="connsiteY1-256" fmla="*/ 19808 h 1086606"/>
                    <a:gd name="connsiteX2-257" fmla="*/ 4107350 w 4111944"/>
                    <a:gd name="connsiteY2-258" fmla="*/ 217927 h 1086606"/>
                    <a:gd name="connsiteX3-259" fmla="*/ 3585379 w 4111944"/>
                    <a:gd name="connsiteY3-260" fmla="*/ 1078986 h 1086606"/>
                    <a:gd name="connsiteX4-261" fmla="*/ 548814 w 4111944"/>
                    <a:gd name="connsiteY4-262" fmla="*/ 1086606 h 1086606"/>
                    <a:gd name="connsiteX5-263" fmla="*/ 114470 w 4111944"/>
                    <a:gd name="connsiteY5-264" fmla="*/ 560827 h 1086606"/>
                    <a:gd name="connsiteX6-265" fmla="*/ 304974 w 4111944"/>
                    <a:gd name="connsiteY6-266" fmla="*/ 42668 h 1086606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51" y="connsiteY5-52"/>
                    </a:cxn>
                    <a:cxn ang="0">
                      <a:pos x="connsiteX6-125" y="connsiteY6-126"/>
                    </a:cxn>
                  </a:cxnLst>
                  <a:rect l="l" t="t" r="r" b="b"/>
                  <a:pathLst>
                    <a:path w="4111944" h="1086606">
                      <a:moveTo>
                        <a:pt x="304974" y="42668"/>
                      </a:moveTo>
                      <a:lnTo>
                        <a:pt x="3379639" y="19808"/>
                      </a:lnTo>
                      <a:cubicBezTo>
                        <a:pt x="3707298" y="-4322"/>
                        <a:pt x="4126400" y="-53853"/>
                        <a:pt x="4107350" y="217927"/>
                      </a:cubicBezTo>
                      <a:cubicBezTo>
                        <a:pt x="4134020" y="398267"/>
                        <a:pt x="4055278" y="971036"/>
                        <a:pt x="3585379" y="1078986"/>
                      </a:cubicBezTo>
                      <a:lnTo>
                        <a:pt x="548814" y="1086606"/>
                      </a:lnTo>
                      <a:cubicBezTo>
                        <a:pt x="-147781" y="1086606"/>
                        <a:pt x="147490" y="888487"/>
                        <a:pt x="114470" y="560827"/>
                      </a:cubicBezTo>
                      <a:cubicBezTo>
                        <a:pt x="81450" y="164587"/>
                        <a:pt x="-216361" y="130298"/>
                        <a:pt x="304974" y="4266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32" name="矩形 1"/>
                <p:cNvSpPr/>
                <p:nvPr/>
              </p:nvSpPr>
              <p:spPr>
                <a:xfrm>
                  <a:off x="1961342" y="3415518"/>
                  <a:ext cx="3572549" cy="839249"/>
                </a:xfrm>
                <a:custGeom>
                  <a:gdLst>
                    <a:gd name="connsiteX0" fmla="*/ 0 w 3600445"/>
                    <a:gd name="connsiteY0" fmla="*/ 0 h 1440178"/>
                    <a:gd name="connsiteX1" fmla="*/ 3600445 w 3600445"/>
                    <a:gd name="connsiteY1" fmla="*/ 0 h 1440178"/>
                    <a:gd name="connsiteX2" fmla="*/ 3600445 w 3600445"/>
                    <a:gd name="connsiteY2" fmla="*/ 1440178 h 1440178"/>
                    <a:gd name="connsiteX3" fmla="*/ 0 w 3600445"/>
                    <a:gd name="connsiteY3" fmla="*/ 1440178 h 1440178"/>
                    <a:gd name="connsiteX4" fmla="*/ 0 w 3600445"/>
                    <a:gd name="connsiteY4" fmla="*/ 0 h 1440178"/>
                    <a:gd name="connsiteX0-1" fmla="*/ 525780 w 3600445"/>
                    <a:gd name="connsiteY0-2" fmla="*/ 22860 h 1440178"/>
                    <a:gd name="connsiteX1-3" fmla="*/ 3600445 w 3600445"/>
                    <a:gd name="connsiteY1-4" fmla="*/ 0 h 1440178"/>
                    <a:gd name="connsiteX2-5" fmla="*/ 3600445 w 3600445"/>
                    <a:gd name="connsiteY2-6" fmla="*/ 1440178 h 1440178"/>
                    <a:gd name="connsiteX3-7" fmla="*/ 0 w 3600445"/>
                    <a:gd name="connsiteY3-8" fmla="*/ 1440178 h 1440178"/>
                    <a:gd name="connsiteX4-9" fmla="*/ 525780 w 3600445"/>
                    <a:gd name="connsiteY4-10" fmla="*/ 22860 h 1440178"/>
                    <a:gd name="connsiteX0-11" fmla="*/ 525780 w 3600445"/>
                    <a:gd name="connsiteY0-12" fmla="*/ 22860 h 1440178"/>
                    <a:gd name="connsiteX1-13" fmla="*/ 3600445 w 3600445"/>
                    <a:gd name="connsiteY1-14" fmla="*/ 0 h 1440178"/>
                    <a:gd name="connsiteX2-15" fmla="*/ 3600445 w 3600445"/>
                    <a:gd name="connsiteY2-16" fmla="*/ 1440178 h 1440178"/>
                    <a:gd name="connsiteX3-17" fmla="*/ 0 w 3600445"/>
                    <a:gd name="connsiteY3-18" fmla="*/ 1440178 h 1440178"/>
                    <a:gd name="connsiteX4-19" fmla="*/ 525780 w 3600445"/>
                    <a:gd name="connsiteY4-20" fmla="*/ 22860 h 1440178"/>
                    <a:gd name="connsiteX0-21" fmla="*/ 253988 w 3328653"/>
                    <a:gd name="connsiteY0-22" fmla="*/ 22860 h 1440178"/>
                    <a:gd name="connsiteX1-23" fmla="*/ 3328653 w 3328653"/>
                    <a:gd name="connsiteY1-24" fmla="*/ 0 h 1440178"/>
                    <a:gd name="connsiteX2-25" fmla="*/ 3328653 w 3328653"/>
                    <a:gd name="connsiteY2-26" fmla="*/ 1440178 h 1440178"/>
                    <a:gd name="connsiteX3-27" fmla="*/ 314948 w 3328653"/>
                    <a:gd name="connsiteY3-28" fmla="*/ 1074418 h 1440178"/>
                    <a:gd name="connsiteX4-29" fmla="*/ 253988 w 3328653"/>
                    <a:gd name="connsiteY4-30" fmla="*/ 22860 h 1440178"/>
                    <a:gd name="connsiteX0-31" fmla="*/ 248916 w 3323581"/>
                    <a:gd name="connsiteY0-32" fmla="*/ 22860 h 1440178"/>
                    <a:gd name="connsiteX1-33" fmla="*/ 3323581 w 3323581"/>
                    <a:gd name="connsiteY1-34" fmla="*/ 0 h 1440178"/>
                    <a:gd name="connsiteX2-35" fmla="*/ 3323581 w 3323581"/>
                    <a:gd name="connsiteY2-36" fmla="*/ 1440178 h 1440178"/>
                    <a:gd name="connsiteX3-37" fmla="*/ 309876 w 3323581"/>
                    <a:gd name="connsiteY3-38" fmla="*/ 1074418 h 1440178"/>
                    <a:gd name="connsiteX4-39" fmla="*/ 195572 w 3323581"/>
                    <a:gd name="connsiteY4-40" fmla="*/ 525779 h 1440178"/>
                    <a:gd name="connsiteX5" fmla="*/ 248916 w 3323581"/>
                    <a:gd name="connsiteY5" fmla="*/ 22860 h 1440178"/>
                    <a:gd name="connsiteX0-41" fmla="*/ 297328 w 3371993"/>
                    <a:gd name="connsiteY0-42" fmla="*/ 22860 h 1440178"/>
                    <a:gd name="connsiteX1-43" fmla="*/ 3371993 w 3371993"/>
                    <a:gd name="connsiteY1-44" fmla="*/ 0 h 1440178"/>
                    <a:gd name="connsiteX2-45" fmla="*/ 3371993 w 3371993"/>
                    <a:gd name="connsiteY2-46" fmla="*/ 1440178 h 1440178"/>
                    <a:gd name="connsiteX3-47" fmla="*/ 358288 w 3371993"/>
                    <a:gd name="connsiteY3-48" fmla="*/ 1074418 h 1440178"/>
                    <a:gd name="connsiteX4-49" fmla="*/ 106824 w 3371993"/>
                    <a:gd name="connsiteY4-50" fmla="*/ 541019 h 1440178"/>
                    <a:gd name="connsiteX5-51" fmla="*/ 297328 w 3371993"/>
                    <a:gd name="connsiteY5-52" fmla="*/ 22860 h 1440178"/>
                    <a:gd name="connsiteX0-53" fmla="*/ 304974 w 3379639"/>
                    <a:gd name="connsiteY0-54" fmla="*/ 22860 h 1440178"/>
                    <a:gd name="connsiteX1-55" fmla="*/ 3379639 w 3379639"/>
                    <a:gd name="connsiteY1-56" fmla="*/ 0 h 1440178"/>
                    <a:gd name="connsiteX2-57" fmla="*/ 3379639 w 3379639"/>
                    <a:gd name="connsiteY2-58" fmla="*/ 1440178 h 1440178"/>
                    <a:gd name="connsiteX3-59" fmla="*/ 365934 w 3379639"/>
                    <a:gd name="connsiteY3-60" fmla="*/ 1074418 h 1440178"/>
                    <a:gd name="connsiteX4-61" fmla="*/ 114470 w 3379639"/>
                    <a:gd name="connsiteY4-62" fmla="*/ 541019 h 1440178"/>
                    <a:gd name="connsiteX5-63" fmla="*/ 304974 w 3379639"/>
                    <a:gd name="connsiteY5-64" fmla="*/ 22860 h 1440178"/>
                    <a:gd name="connsiteX0-65" fmla="*/ 304974 w 3379639"/>
                    <a:gd name="connsiteY0-66" fmla="*/ 22860 h 1440178"/>
                    <a:gd name="connsiteX1-67" fmla="*/ 3379639 w 3379639"/>
                    <a:gd name="connsiteY1-68" fmla="*/ 0 h 1440178"/>
                    <a:gd name="connsiteX2-69" fmla="*/ 3379639 w 3379639"/>
                    <a:gd name="connsiteY2-70" fmla="*/ 1440178 h 1440178"/>
                    <a:gd name="connsiteX3-71" fmla="*/ 365934 w 3379639"/>
                    <a:gd name="connsiteY3-72" fmla="*/ 1074418 h 1440178"/>
                    <a:gd name="connsiteX4-73" fmla="*/ 114470 w 3379639"/>
                    <a:gd name="connsiteY4-74" fmla="*/ 541019 h 1440178"/>
                    <a:gd name="connsiteX5-75" fmla="*/ 304974 w 3379639"/>
                    <a:gd name="connsiteY5-76" fmla="*/ 22860 h 1440178"/>
                    <a:gd name="connsiteX0-77" fmla="*/ 304974 w 3539659"/>
                    <a:gd name="connsiteY0-78" fmla="*/ 22860 h 1082038"/>
                    <a:gd name="connsiteX1-79" fmla="*/ 3379639 w 3539659"/>
                    <a:gd name="connsiteY1-80" fmla="*/ 0 h 1082038"/>
                    <a:gd name="connsiteX2-81" fmla="*/ 3539659 w 3539659"/>
                    <a:gd name="connsiteY2-82" fmla="*/ 1082038 h 1082038"/>
                    <a:gd name="connsiteX3-83" fmla="*/ 365934 w 3539659"/>
                    <a:gd name="connsiteY3-84" fmla="*/ 1074418 h 1082038"/>
                    <a:gd name="connsiteX4-85" fmla="*/ 114470 w 3539659"/>
                    <a:gd name="connsiteY4-86" fmla="*/ 541019 h 1082038"/>
                    <a:gd name="connsiteX5-87" fmla="*/ 304974 w 3539659"/>
                    <a:gd name="connsiteY5-88" fmla="*/ 22860 h 1082038"/>
                    <a:gd name="connsiteX0-89" fmla="*/ 304974 w 3999519"/>
                    <a:gd name="connsiteY0-90" fmla="*/ 22860 h 1082038"/>
                    <a:gd name="connsiteX1-91" fmla="*/ 3379639 w 3999519"/>
                    <a:gd name="connsiteY1-92" fmla="*/ 0 h 1082038"/>
                    <a:gd name="connsiteX2-93" fmla="*/ 3539659 w 3999519"/>
                    <a:gd name="connsiteY2-94" fmla="*/ 1082038 h 1082038"/>
                    <a:gd name="connsiteX3-95" fmla="*/ 365934 w 3999519"/>
                    <a:gd name="connsiteY3-96" fmla="*/ 1074418 h 1082038"/>
                    <a:gd name="connsiteX4-97" fmla="*/ 114470 w 3999519"/>
                    <a:gd name="connsiteY4-98" fmla="*/ 541019 h 1082038"/>
                    <a:gd name="connsiteX5-99" fmla="*/ 304974 w 3999519"/>
                    <a:gd name="connsiteY5-100" fmla="*/ 22860 h 1082038"/>
                    <a:gd name="connsiteX0-101" fmla="*/ 304974 w 3801479"/>
                    <a:gd name="connsiteY0-102" fmla="*/ 22860 h 1082038"/>
                    <a:gd name="connsiteX1-103" fmla="*/ 3379639 w 3801479"/>
                    <a:gd name="connsiteY1-104" fmla="*/ 0 h 1082038"/>
                    <a:gd name="connsiteX2-105" fmla="*/ 3596810 w 3801479"/>
                    <a:gd name="connsiteY2-106" fmla="*/ 289559 h 1082038"/>
                    <a:gd name="connsiteX3-107" fmla="*/ 3539659 w 3801479"/>
                    <a:gd name="connsiteY3-108" fmla="*/ 1082038 h 1082038"/>
                    <a:gd name="connsiteX4-109" fmla="*/ 365934 w 3801479"/>
                    <a:gd name="connsiteY4-110" fmla="*/ 1074418 h 1082038"/>
                    <a:gd name="connsiteX5-111" fmla="*/ 114470 w 3801479"/>
                    <a:gd name="connsiteY5-112" fmla="*/ 541019 h 1082038"/>
                    <a:gd name="connsiteX6" fmla="*/ 304974 w 3801479"/>
                    <a:gd name="connsiteY6" fmla="*/ 22860 h 1082038"/>
                    <a:gd name="connsiteX0-113" fmla="*/ 304974 w 4112700"/>
                    <a:gd name="connsiteY0-114" fmla="*/ 22860 h 1082038"/>
                    <a:gd name="connsiteX1-115" fmla="*/ 3379639 w 4112700"/>
                    <a:gd name="connsiteY1-116" fmla="*/ 0 h 1082038"/>
                    <a:gd name="connsiteX2-117" fmla="*/ 4107350 w 4112700"/>
                    <a:gd name="connsiteY2-118" fmla="*/ 198119 h 1082038"/>
                    <a:gd name="connsiteX3-119" fmla="*/ 3539659 w 4112700"/>
                    <a:gd name="connsiteY3-120" fmla="*/ 1082038 h 1082038"/>
                    <a:gd name="connsiteX4-121" fmla="*/ 365934 w 4112700"/>
                    <a:gd name="connsiteY4-122" fmla="*/ 1074418 h 1082038"/>
                    <a:gd name="connsiteX5-123" fmla="*/ 114470 w 4112700"/>
                    <a:gd name="connsiteY5-124" fmla="*/ 541019 h 1082038"/>
                    <a:gd name="connsiteX6-125" fmla="*/ 304974 w 4112700"/>
                    <a:gd name="connsiteY6-126" fmla="*/ 22860 h 1082038"/>
                    <a:gd name="connsiteX0-127" fmla="*/ 304974 w 4121591"/>
                    <a:gd name="connsiteY0-128" fmla="*/ 22860 h 1082038"/>
                    <a:gd name="connsiteX1-129" fmla="*/ 3379639 w 4121591"/>
                    <a:gd name="connsiteY1-130" fmla="*/ 0 h 1082038"/>
                    <a:gd name="connsiteX2-131" fmla="*/ 4107350 w 4121591"/>
                    <a:gd name="connsiteY2-132" fmla="*/ 198119 h 1082038"/>
                    <a:gd name="connsiteX3-133" fmla="*/ 3539659 w 4121591"/>
                    <a:gd name="connsiteY3-134" fmla="*/ 1082038 h 1082038"/>
                    <a:gd name="connsiteX4-135" fmla="*/ 365934 w 4121591"/>
                    <a:gd name="connsiteY4-136" fmla="*/ 1074418 h 1082038"/>
                    <a:gd name="connsiteX5-137" fmla="*/ 114470 w 4121591"/>
                    <a:gd name="connsiteY5-138" fmla="*/ 541019 h 1082038"/>
                    <a:gd name="connsiteX6-139" fmla="*/ 304974 w 4121591"/>
                    <a:gd name="connsiteY6-140" fmla="*/ 22860 h 1082038"/>
                    <a:gd name="connsiteX0-141" fmla="*/ 304974 w 4112700"/>
                    <a:gd name="connsiteY0-142" fmla="*/ 22860 h 1082038"/>
                    <a:gd name="connsiteX1-143" fmla="*/ 3379639 w 4112700"/>
                    <a:gd name="connsiteY1-144" fmla="*/ 0 h 1082038"/>
                    <a:gd name="connsiteX2-145" fmla="*/ 4107350 w 4112700"/>
                    <a:gd name="connsiteY2-146" fmla="*/ 198119 h 1082038"/>
                    <a:gd name="connsiteX3-147" fmla="*/ 3539659 w 4112700"/>
                    <a:gd name="connsiteY3-148" fmla="*/ 1082038 h 1082038"/>
                    <a:gd name="connsiteX4-149" fmla="*/ 365934 w 4112700"/>
                    <a:gd name="connsiteY4-150" fmla="*/ 1074418 h 1082038"/>
                    <a:gd name="connsiteX5-151" fmla="*/ 114470 w 4112700"/>
                    <a:gd name="connsiteY5-152" fmla="*/ 541019 h 1082038"/>
                    <a:gd name="connsiteX6-153" fmla="*/ 304974 w 4112700"/>
                    <a:gd name="connsiteY6-154" fmla="*/ 22860 h 1082038"/>
                    <a:gd name="connsiteX0-155" fmla="*/ 304974 w 4112700"/>
                    <a:gd name="connsiteY0-156" fmla="*/ 49434 h 1108612"/>
                    <a:gd name="connsiteX1-157" fmla="*/ 3379639 w 4112700"/>
                    <a:gd name="connsiteY1-158" fmla="*/ 26574 h 1108612"/>
                    <a:gd name="connsiteX2-159" fmla="*/ 4107350 w 4112700"/>
                    <a:gd name="connsiteY2-160" fmla="*/ 224693 h 1108612"/>
                    <a:gd name="connsiteX3-161" fmla="*/ 3539659 w 4112700"/>
                    <a:gd name="connsiteY3-162" fmla="*/ 1108612 h 1108612"/>
                    <a:gd name="connsiteX4-163" fmla="*/ 365934 w 4112700"/>
                    <a:gd name="connsiteY4-164" fmla="*/ 1100992 h 1108612"/>
                    <a:gd name="connsiteX5-165" fmla="*/ 114470 w 4112700"/>
                    <a:gd name="connsiteY5-166" fmla="*/ 567593 h 1108612"/>
                    <a:gd name="connsiteX6-167" fmla="*/ 304974 w 4112700"/>
                    <a:gd name="connsiteY6-168" fmla="*/ 49434 h 1108612"/>
                    <a:gd name="connsiteX0-169" fmla="*/ 304974 w 4112700"/>
                    <a:gd name="connsiteY0-170" fmla="*/ 22860 h 1082038"/>
                    <a:gd name="connsiteX1-171" fmla="*/ 3379639 w 4112700"/>
                    <a:gd name="connsiteY1-172" fmla="*/ 0 h 1082038"/>
                    <a:gd name="connsiteX2-173" fmla="*/ 4107350 w 4112700"/>
                    <a:gd name="connsiteY2-174" fmla="*/ 198119 h 1082038"/>
                    <a:gd name="connsiteX3-175" fmla="*/ 3539659 w 4112700"/>
                    <a:gd name="connsiteY3-176" fmla="*/ 1082038 h 1082038"/>
                    <a:gd name="connsiteX4-177" fmla="*/ 365934 w 4112700"/>
                    <a:gd name="connsiteY4-178" fmla="*/ 1074418 h 1082038"/>
                    <a:gd name="connsiteX5-179" fmla="*/ 114470 w 4112700"/>
                    <a:gd name="connsiteY5-180" fmla="*/ 541019 h 1082038"/>
                    <a:gd name="connsiteX6-181" fmla="*/ 304974 w 4112700"/>
                    <a:gd name="connsiteY6-182" fmla="*/ 22860 h 1082038"/>
                    <a:gd name="connsiteX0-183" fmla="*/ 304974 w 4112700"/>
                    <a:gd name="connsiteY0-184" fmla="*/ 42668 h 1101846"/>
                    <a:gd name="connsiteX1-185" fmla="*/ 3379639 w 4112700"/>
                    <a:gd name="connsiteY1-186" fmla="*/ 19808 h 1101846"/>
                    <a:gd name="connsiteX2-187" fmla="*/ 4107350 w 4112700"/>
                    <a:gd name="connsiteY2-188" fmla="*/ 217927 h 1101846"/>
                    <a:gd name="connsiteX3-189" fmla="*/ 3539659 w 4112700"/>
                    <a:gd name="connsiteY3-190" fmla="*/ 1101846 h 1101846"/>
                    <a:gd name="connsiteX4-191" fmla="*/ 365934 w 4112700"/>
                    <a:gd name="connsiteY4-192" fmla="*/ 1094226 h 1101846"/>
                    <a:gd name="connsiteX5-193" fmla="*/ 114470 w 4112700"/>
                    <a:gd name="connsiteY5-194" fmla="*/ 560827 h 1101846"/>
                    <a:gd name="connsiteX6-195" fmla="*/ 304974 w 4112700"/>
                    <a:gd name="connsiteY6-196" fmla="*/ 42668 h 1101846"/>
                    <a:gd name="connsiteX0-197" fmla="*/ 304974 w 4115343"/>
                    <a:gd name="connsiteY0-198" fmla="*/ 42668 h 1094226"/>
                    <a:gd name="connsiteX1-199" fmla="*/ 3379639 w 4115343"/>
                    <a:gd name="connsiteY1-200" fmla="*/ 19808 h 1094226"/>
                    <a:gd name="connsiteX2-201" fmla="*/ 4107350 w 4115343"/>
                    <a:gd name="connsiteY2-202" fmla="*/ 217927 h 1094226"/>
                    <a:gd name="connsiteX3-203" fmla="*/ 3585379 w 4115343"/>
                    <a:gd name="connsiteY3-204" fmla="*/ 1078986 h 1094226"/>
                    <a:gd name="connsiteX4-205" fmla="*/ 365934 w 4115343"/>
                    <a:gd name="connsiteY4-206" fmla="*/ 1094226 h 1094226"/>
                    <a:gd name="connsiteX5-207" fmla="*/ 114470 w 4115343"/>
                    <a:gd name="connsiteY5-208" fmla="*/ 560827 h 1094226"/>
                    <a:gd name="connsiteX6-209" fmla="*/ 304974 w 4115343"/>
                    <a:gd name="connsiteY6-210" fmla="*/ 42668 h 1094226"/>
                    <a:gd name="connsiteX0-211" fmla="*/ 304974 w 4110505"/>
                    <a:gd name="connsiteY0-212" fmla="*/ 42668 h 1094226"/>
                    <a:gd name="connsiteX1-213" fmla="*/ 3379639 w 4110505"/>
                    <a:gd name="connsiteY1-214" fmla="*/ 19808 h 1094226"/>
                    <a:gd name="connsiteX2-215" fmla="*/ 4107350 w 4110505"/>
                    <a:gd name="connsiteY2-216" fmla="*/ 217927 h 1094226"/>
                    <a:gd name="connsiteX3-217" fmla="*/ 3585379 w 4110505"/>
                    <a:gd name="connsiteY3-218" fmla="*/ 1078986 h 1094226"/>
                    <a:gd name="connsiteX4-219" fmla="*/ 365934 w 4110505"/>
                    <a:gd name="connsiteY4-220" fmla="*/ 1094226 h 1094226"/>
                    <a:gd name="connsiteX5-221" fmla="*/ 114470 w 4110505"/>
                    <a:gd name="connsiteY5-222" fmla="*/ 560827 h 1094226"/>
                    <a:gd name="connsiteX6-223" fmla="*/ 304974 w 4110505"/>
                    <a:gd name="connsiteY6-224" fmla="*/ 42668 h 1094226"/>
                    <a:gd name="connsiteX0-225" fmla="*/ 304974 w 4111944"/>
                    <a:gd name="connsiteY0-226" fmla="*/ 42668 h 1094226"/>
                    <a:gd name="connsiteX1-227" fmla="*/ 3379639 w 4111944"/>
                    <a:gd name="connsiteY1-228" fmla="*/ 19808 h 1094226"/>
                    <a:gd name="connsiteX2-229" fmla="*/ 4107350 w 4111944"/>
                    <a:gd name="connsiteY2-230" fmla="*/ 217927 h 1094226"/>
                    <a:gd name="connsiteX3-231" fmla="*/ 3585379 w 4111944"/>
                    <a:gd name="connsiteY3-232" fmla="*/ 1078986 h 1094226"/>
                    <a:gd name="connsiteX4-233" fmla="*/ 365934 w 4111944"/>
                    <a:gd name="connsiteY4-234" fmla="*/ 1094226 h 1094226"/>
                    <a:gd name="connsiteX5-235" fmla="*/ 114470 w 4111944"/>
                    <a:gd name="connsiteY5-236" fmla="*/ 560827 h 1094226"/>
                    <a:gd name="connsiteX6-237" fmla="*/ 304974 w 4111944"/>
                    <a:gd name="connsiteY6-238" fmla="*/ 42668 h 1094226"/>
                    <a:gd name="connsiteX0-239" fmla="*/ 304974 w 4111944"/>
                    <a:gd name="connsiteY0-240" fmla="*/ 42668 h 1086606"/>
                    <a:gd name="connsiteX1-241" fmla="*/ 3379639 w 4111944"/>
                    <a:gd name="connsiteY1-242" fmla="*/ 19808 h 1086606"/>
                    <a:gd name="connsiteX2-243" fmla="*/ 4107350 w 4111944"/>
                    <a:gd name="connsiteY2-244" fmla="*/ 217927 h 1086606"/>
                    <a:gd name="connsiteX3-245" fmla="*/ 3585379 w 4111944"/>
                    <a:gd name="connsiteY3-246" fmla="*/ 1078986 h 1086606"/>
                    <a:gd name="connsiteX4-247" fmla="*/ 548814 w 4111944"/>
                    <a:gd name="connsiteY4-248" fmla="*/ 1086606 h 1086606"/>
                    <a:gd name="connsiteX5-249" fmla="*/ 114470 w 4111944"/>
                    <a:gd name="connsiteY5-250" fmla="*/ 560827 h 1086606"/>
                    <a:gd name="connsiteX6-251" fmla="*/ 304974 w 4111944"/>
                    <a:gd name="connsiteY6-252" fmla="*/ 42668 h 1086606"/>
                    <a:gd name="connsiteX0-253" fmla="*/ 304974 w 4111944"/>
                    <a:gd name="connsiteY0-254" fmla="*/ 42668 h 1086606"/>
                    <a:gd name="connsiteX1-255" fmla="*/ 3379639 w 4111944"/>
                    <a:gd name="connsiteY1-256" fmla="*/ 19808 h 1086606"/>
                    <a:gd name="connsiteX2-257" fmla="*/ 4107350 w 4111944"/>
                    <a:gd name="connsiteY2-258" fmla="*/ 217927 h 1086606"/>
                    <a:gd name="connsiteX3-259" fmla="*/ 3585379 w 4111944"/>
                    <a:gd name="connsiteY3-260" fmla="*/ 1078986 h 1086606"/>
                    <a:gd name="connsiteX4-261" fmla="*/ 548814 w 4111944"/>
                    <a:gd name="connsiteY4-262" fmla="*/ 1086606 h 1086606"/>
                    <a:gd name="connsiteX5-263" fmla="*/ 114470 w 4111944"/>
                    <a:gd name="connsiteY5-264" fmla="*/ 560827 h 1086606"/>
                    <a:gd name="connsiteX6-265" fmla="*/ 304974 w 4111944"/>
                    <a:gd name="connsiteY6-266" fmla="*/ 42668 h 1086606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51" y="connsiteY5-52"/>
                    </a:cxn>
                    <a:cxn ang="0">
                      <a:pos x="connsiteX6-125" y="connsiteY6-126"/>
                    </a:cxn>
                  </a:cxnLst>
                  <a:rect l="l" t="t" r="r" b="b"/>
                  <a:pathLst>
                    <a:path w="4111944" h="1086606">
                      <a:moveTo>
                        <a:pt x="304974" y="42668"/>
                      </a:moveTo>
                      <a:lnTo>
                        <a:pt x="3379639" y="19808"/>
                      </a:lnTo>
                      <a:cubicBezTo>
                        <a:pt x="3707298" y="-4322"/>
                        <a:pt x="4126400" y="-53853"/>
                        <a:pt x="4107350" y="217927"/>
                      </a:cubicBezTo>
                      <a:cubicBezTo>
                        <a:pt x="4134020" y="398267"/>
                        <a:pt x="4055278" y="971036"/>
                        <a:pt x="3585379" y="1078986"/>
                      </a:cubicBezTo>
                      <a:lnTo>
                        <a:pt x="548814" y="1086606"/>
                      </a:lnTo>
                      <a:cubicBezTo>
                        <a:pt x="-147781" y="1086606"/>
                        <a:pt x="147490" y="888487"/>
                        <a:pt x="114470" y="560827"/>
                      </a:cubicBezTo>
                      <a:cubicBezTo>
                        <a:pt x="81450" y="164587"/>
                        <a:pt x="-216361" y="130298"/>
                        <a:pt x="304974" y="42668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30" name="TextBox 19"/>
              <p:cNvSpPr txBox="1">
                <a:spLocks noChangeArrowheads="1"/>
              </p:cNvSpPr>
              <p:nvPr/>
            </p:nvSpPr>
            <p:spPr bwMode="auto">
              <a:xfrm>
                <a:off x="4465020" y="1384160"/>
                <a:ext cx="184752" cy="368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4324543" y="2735943"/>
              <a:ext cx="35429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乐观活泼</a:t>
              </a: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1" name="图片 1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0"/>
          <a:stretch>
            <a:fillRect/>
          </a:stretch>
        </p:blipFill>
        <p:spPr>
          <a:xfrm rot="20769452">
            <a:off x="1026045" y="2042121"/>
            <a:ext cx="3084179" cy="1949443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" name="图片 10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2716">
            <a:off x="6199911" y="1537616"/>
            <a:ext cx="2937936" cy="1958624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1269">
            <a:off x="7889758" y="3696271"/>
            <a:ext cx="2937936" cy="1949443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1" name="图片 1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724">
            <a:off x="3557209" y="3331484"/>
            <a:ext cx="3084179" cy="1958624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1356740" y="296058"/>
            <a:ext cx="2834754" cy="916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lvl="0">
              <a:defRPr/>
            </a:pPr>
            <a:r>
              <a:rPr lang="zh-CN" altLang="en-US" sz="4800">
                <a:solidFill>
                  <a:srgbClr val="5C8F1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我的生活</a:t>
            </a:r>
            <a:endParaRPr lang="zh-CN" altLang="en-US" sz="4800">
              <a:solidFill>
                <a:srgbClr val="5C8F1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9" name="图片 60"/>
          <p:cNvPicPr>
            <a:picLocks noChangeAspect="1"/>
          </p:cNvPicPr>
          <p:nvPr/>
        </p:nvPicPr>
        <p:blipFill>
          <a:blip r:embed="rId7">
            <a:clrChange>
              <a:clrFrom>
                <a:srgbClr val="633A0C">
                  <a:alpha val="0"/>
                </a:srgbClr>
              </a:clrFrom>
              <a:clrTo>
                <a:srgbClr val="633A0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97"/>
          <a:stretch>
            <a:fillRect/>
          </a:stretch>
        </p:blipFill>
        <p:spPr bwMode="auto">
          <a:xfrm>
            <a:off x="1" y="42238"/>
            <a:ext cx="1752600" cy="204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3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46372" y="119285"/>
            <a:ext cx="1448651" cy="126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579" y="1912445"/>
            <a:ext cx="2415322" cy="31759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616119" y="2569884"/>
            <a:ext cx="407942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长大后做一名优秀的人民教师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56740" y="296058"/>
            <a:ext cx="2834754" cy="916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lvl="0">
              <a:defRPr/>
            </a:pPr>
            <a:r>
              <a:rPr lang="zh-CN" altLang="en-US" sz="4800">
                <a:solidFill>
                  <a:srgbClr val="5C8F1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我的理想</a:t>
            </a:r>
            <a:endParaRPr lang="zh-CN" altLang="en-US" sz="4800">
              <a:solidFill>
                <a:srgbClr val="5C8F1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12" name="图片 60"/>
          <p:cNvPicPr>
            <a:picLocks noChangeAspect="1"/>
          </p:cNvPicPr>
          <p:nvPr/>
        </p:nvPicPr>
        <p:blipFill>
          <a:blip r:embed="rId4">
            <a:clrChange>
              <a:clrFrom>
                <a:srgbClr val="633A0C">
                  <a:alpha val="0"/>
                </a:srgbClr>
              </a:clrFrom>
              <a:clrTo>
                <a:srgbClr val="633A0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97"/>
          <a:stretch>
            <a:fillRect/>
          </a:stretch>
        </p:blipFill>
        <p:spPr bwMode="auto">
          <a:xfrm>
            <a:off x="1" y="42238"/>
            <a:ext cx="1752600" cy="204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3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46372" y="119285"/>
            <a:ext cx="1448651" cy="126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3523417" y="1064397"/>
            <a:ext cx="4849377" cy="4187127"/>
            <a:chOff x="3523417" y="1064397"/>
            <a:chExt cx="4849377" cy="41871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23417" y="1064397"/>
              <a:ext cx="4849377" cy="4187127"/>
            </a:xfrm>
            <a:prstGeom prst="rect">
              <a:avLst/>
            </a:prstGeom>
          </p:spPr>
        </p:pic>
        <p:sp>
          <p:nvSpPr>
            <p:cNvPr id="2" name="椭圆 1"/>
            <p:cNvSpPr/>
            <p:nvPr/>
          </p:nvSpPr>
          <p:spPr>
            <a:xfrm>
              <a:off x="5321299" y="2623930"/>
              <a:ext cx="2375453" cy="23754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397623" y="3026256"/>
              <a:ext cx="22096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学习</a:t>
              </a:r>
              <a:endParaRPr kumimoji="0" lang="en-US" altLang="zh-CN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委员</a:t>
              </a:r>
              <a:endPara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356740" y="296058"/>
            <a:ext cx="2834754" cy="916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lvl="0">
              <a:defRPr/>
            </a:pPr>
            <a:r>
              <a:rPr lang="zh-CN" altLang="en-US" sz="4800">
                <a:solidFill>
                  <a:srgbClr val="5C8F1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竞选目标</a:t>
            </a:r>
            <a:endParaRPr lang="zh-CN" altLang="en-US" sz="4800">
              <a:solidFill>
                <a:srgbClr val="5C8F1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9" name="图片 60"/>
          <p:cNvPicPr>
            <a:picLocks noChangeAspect="1"/>
          </p:cNvPicPr>
          <p:nvPr/>
        </p:nvPicPr>
        <p:blipFill>
          <a:blip r:embed="rId4">
            <a:clrChange>
              <a:clrFrom>
                <a:srgbClr val="633A0C">
                  <a:alpha val="0"/>
                </a:srgbClr>
              </a:clrFrom>
              <a:clrTo>
                <a:srgbClr val="633A0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97"/>
          <a:stretch>
            <a:fillRect/>
          </a:stretch>
        </p:blipFill>
        <p:spPr bwMode="auto">
          <a:xfrm>
            <a:off x="1" y="42238"/>
            <a:ext cx="1752600" cy="204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3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46372" y="119285"/>
            <a:ext cx="1448651" cy="126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文本框 20"/>
          <p:cNvSpPr txBox="1"/>
          <p:nvPr/>
        </p:nvSpPr>
        <p:spPr>
          <a:xfrm>
            <a:off x="1356740" y="296058"/>
            <a:ext cx="2834754" cy="916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lvl="0">
              <a:defRPr/>
            </a:pPr>
            <a:r>
              <a:rPr lang="zh-CN" altLang="en-US" sz="4800">
                <a:solidFill>
                  <a:srgbClr val="5C8F1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我的荣誉</a:t>
            </a:r>
            <a:endParaRPr lang="zh-CN" altLang="en-US" sz="4800">
              <a:solidFill>
                <a:srgbClr val="5C8F1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22" name="图片 60"/>
          <p:cNvPicPr>
            <a:picLocks noChangeAspect="1"/>
          </p:cNvPicPr>
          <p:nvPr/>
        </p:nvPicPr>
        <p:blipFill>
          <a:blip r:embed="rId3">
            <a:clrChange>
              <a:clrFrom>
                <a:srgbClr val="633A0C">
                  <a:alpha val="0"/>
                </a:srgbClr>
              </a:clrFrom>
              <a:clrTo>
                <a:srgbClr val="633A0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97"/>
          <a:stretch>
            <a:fillRect/>
          </a:stretch>
        </p:blipFill>
        <p:spPr bwMode="auto">
          <a:xfrm>
            <a:off x="1" y="42238"/>
            <a:ext cx="1752600" cy="204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1705243" y="1678918"/>
            <a:ext cx="2696990" cy="3487346"/>
            <a:chOff x="1705243" y="1678918"/>
            <a:chExt cx="2696990" cy="3487346"/>
          </a:xfrm>
        </p:grpSpPr>
        <p:grpSp>
          <p:nvGrpSpPr>
            <p:cNvPr id="35" name="组合 33"/>
            <p:cNvGrpSpPr/>
            <p:nvPr/>
          </p:nvGrpSpPr>
          <p:grpSpPr>
            <a:xfrm>
              <a:off x="1705243" y="1678918"/>
              <a:ext cx="2696990" cy="3487346"/>
              <a:chOff x="5820910" y="1155700"/>
              <a:chExt cx="2102473" cy="2717347"/>
            </a:xfrm>
          </p:grpSpPr>
          <p:sp>
            <p:nvSpPr>
              <p:cNvPr id="36" name="矩形​​ 4"/>
              <p:cNvSpPr/>
              <p:nvPr/>
            </p:nvSpPr>
            <p:spPr>
              <a:xfrm>
                <a:off x="5820910" y="1155700"/>
                <a:ext cx="2102473" cy="2717347"/>
              </a:xfrm>
              <a:prstGeom prst="roundRect">
                <a:avLst>
                  <a:gd name="adj" fmla="val 3169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7" name="矩形​​ 4"/>
              <p:cNvSpPr/>
              <p:nvPr/>
            </p:nvSpPr>
            <p:spPr>
              <a:xfrm>
                <a:off x="5927305" y="1262045"/>
                <a:ext cx="1889685" cy="2504657"/>
              </a:xfrm>
              <a:prstGeom prst="roundRect">
                <a:avLst>
                  <a:gd name="adj" fmla="val 35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9" name="TextBox 11"/>
              <p:cNvSpPr txBox="1">
                <a:spLocks noChangeArrowheads="1"/>
              </p:cNvSpPr>
              <p:nvPr/>
            </p:nvSpPr>
            <p:spPr bwMode="auto">
              <a:xfrm>
                <a:off x="6078467" y="1346117"/>
                <a:ext cx="563838" cy="455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  <a:latin typeface="Bodoni MT Black" panose="02070a03080606020203" pitchFamily="18" charset="0"/>
                  </a:rPr>
                  <a:t>01</a:t>
                </a:r>
                <a:endParaRPr lang="zh-CN" altLang="en-US">
                  <a:solidFill>
                    <a:schemeClr val="bg1">
                      <a:lumMod val="50000"/>
                    </a:schemeClr>
                  </a:solidFill>
                  <a:latin typeface="Bodoni MT Black" panose="02070a03080606020203" pitchFamily="18" charset="0"/>
                </a:endParaRPr>
              </a:p>
            </p:txBody>
          </p:sp>
          <p:sp>
            <p:nvSpPr>
              <p:cNvPr id="40" name="矩形​​ 4"/>
              <p:cNvSpPr/>
              <p:nvPr/>
            </p:nvSpPr>
            <p:spPr>
              <a:xfrm>
                <a:off x="6005115" y="1336645"/>
                <a:ext cx="1735652" cy="2366568"/>
              </a:xfrm>
              <a:prstGeom prst="roundRect">
                <a:avLst>
                  <a:gd name="adj" fmla="val 2427"/>
                </a:avLst>
              </a:prstGeom>
              <a:noFill/>
              <a:ln w="12700">
                <a:solidFill>
                  <a:srgbClr val="92D05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2010229" y="2629768"/>
              <a:ext cx="2095098" cy="1761539"/>
              <a:chOff x="2010229" y="2629768"/>
              <a:chExt cx="2095098" cy="1761539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2010229" y="2629768"/>
                <a:ext cx="2095098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2400">
                    <a:latin typeface="汉仪小麦体简" panose="00020600040101010101" pitchFamily="18" charset="-122"/>
                    <a:ea typeface="汉仪小麦体简" panose="00020600040101010101" pitchFamily="18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汉仪夏日体W" panose="00020600040101010101" pitchFamily="18" charset="-122"/>
                    <a:ea typeface="汉仪夏日体W" panose="00020600040101010101" pitchFamily="18" charset="-122"/>
                  </a:rPr>
                  <a:t>2016</a:t>
                </a:r>
                <a:r>
                  <a:rPr kumimoji="0" lang="zh-CN" altLang="en-US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汉仪夏日体W" panose="00020600040101010101" pitchFamily="18" charset="-122"/>
                    <a:ea typeface="汉仪夏日体W" panose="00020600040101010101" pitchFamily="18" charset="-122"/>
                  </a:rPr>
                  <a:t>年</a:t>
                </a:r>
                <a:r>
                  <a:rPr kumimoji="0" lang="en-US" altLang="zh-CN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汉仪夏日体W" panose="00020600040101010101" pitchFamily="18" charset="-122"/>
                    <a:ea typeface="汉仪夏日体W" panose="00020600040101010101" pitchFamily="18" charset="-122"/>
                  </a:rPr>
                  <a:t>5</a:t>
                </a:r>
                <a:r>
                  <a:rPr kumimoji="0" lang="zh-CN" altLang="en-US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汉仪夏日体W" panose="00020600040101010101" pitchFamily="18" charset="-122"/>
                    <a:ea typeface="汉仪夏日体W" panose="00020600040101010101" pitchFamily="18" charset="-122"/>
                  </a:rPr>
                  <a:t>月</a:t>
                </a: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2065188" y="3301778"/>
                <a:ext cx="1977100" cy="1089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2400">
                    <a:latin typeface="汉仪小麦体简" panose="00020600040101010101" pitchFamily="18" charset="-122"/>
                    <a:ea typeface="汉仪小麦体简" panose="00020600040101010101" pitchFamily="18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汉仪夏日体W" panose="00020600040101010101" pitchFamily="18" charset="-122"/>
                    <a:ea typeface="汉仪夏日体W" panose="00020600040101010101" pitchFamily="18" charset="-122"/>
                  </a:rPr>
                  <a:t>获得全国小学生美术大赛个人三等奖</a:t>
                </a: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4746487" y="1678918"/>
            <a:ext cx="2699026" cy="3487346"/>
            <a:chOff x="4746487" y="1678918"/>
            <a:chExt cx="2699026" cy="3487346"/>
          </a:xfrm>
        </p:grpSpPr>
        <p:grpSp>
          <p:nvGrpSpPr>
            <p:cNvPr id="29" name="组合 27"/>
            <p:cNvGrpSpPr/>
            <p:nvPr/>
          </p:nvGrpSpPr>
          <p:grpSpPr>
            <a:xfrm>
              <a:off x="4746487" y="1678918"/>
              <a:ext cx="2699026" cy="3487346"/>
              <a:chOff x="5820910" y="1155700"/>
              <a:chExt cx="2102473" cy="2717347"/>
            </a:xfrm>
          </p:grpSpPr>
          <p:sp>
            <p:nvSpPr>
              <p:cNvPr id="30" name="矩形​​ 4"/>
              <p:cNvSpPr/>
              <p:nvPr/>
            </p:nvSpPr>
            <p:spPr>
              <a:xfrm>
                <a:off x="5820910" y="1155700"/>
                <a:ext cx="2102473" cy="2717347"/>
              </a:xfrm>
              <a:prstGeom prst="roundRect">
                <a:avLst>
                  <a:gd name="adj" fmla="val 3169"/>
                </a:avLst>
              </a:prstGeom>
              <a:solidFill>
                <a:srgbClr val="00B0F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1" name="矩形​​ 4"/>
              <p:cNvSpPr/>
              <p:nvPr/>
            </p:nvSpPr>
            <p:spPr>
              <a:xfrm>
                <a:off x="5927223" y="1262045"/>
                <a:ext cx="1889846" cy="2504657"/>
              </a:xfrm>
              <a:prstGeom prst="roundRect">
                <a:avLst>
                  <a:gd name="adj" fmla="val 35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3" name="TextBox 11"/>
              <p:cNvSpPr txBox="1">
                <a:spLocks noChangeArrowheads="1"/>
              </p:cNvSpPr>
              <p:nvPr/>
            </p:nvSpPr>
            <p:spPr bwMode="auto">
              <a:xfrm>
                <a:off x="6078384" y="1346117"/>
                <a:ext cx="563413" cy="455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  <a:latin typeface="Bodoni MT Black" panose="02070a03080606020203" pitchFamily="18" charset="0"/>
                  </a:rPr>
                  <a:t>02</a:t>
                </a:r>
                <a:endParaRPr lang="zh-CN" altLang="en-US">
                  <a:solidFill>
                    <a:schemeClr val="bg1">
                      <a:lumMod val="50000"/>
                    </a:schemeClr>
                  </a:solidFill>
                  <a:latin typeface="Bodoni MT Black" panose="02070a03080606020203" pitchFamily="18" charset="0"/>
                </a:endParaRPr>
              </a:p>
            </p:txBody>
          </p:sp>
          <p:sp>
            <p:nvSpPr>
              <p:cNvPr id="34" name="矩形​​ 4"/>
              <p:cNvSpPr/>
              <p:nvPr/>
            </p:nvSpPr>
            <p:spPr>
              <a:xfrm>
                <a:off x="6004976" y="1336645"/>
                <a:ext cx="1735929" cy="2366568"/>
              </a:xfrm>
              <a:prstGeom prst="roundRect">
                <a:avLst>
                  <a:gd name="adj" fmla="val 2427"/>
                </a:avLst>
              </a:prstGeom>
              <a:noFill/>
              <a:ln w="12700">
                <a:solidFill>
                  <a:srgbClr val="92D05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5048450" y="2629768"/>
              <a:ext cx="2095098" cy="1405672"/>
              <a:chOff x="5048450" y="2629768"/>
              <a:chExt cx="2095098" cy="1405672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5048450" y="2629768"/>
                <a:ext cx="2095098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2400">
                    <a:latin typeface="汉仪小麦体简" panose="00020600040101010101" pitchFamily="18" charset="-122"/>
                    <a:ea typeface="汉仪小麦体简" panose="00020600040101010101" pitchFamily="18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汉仪夏日体W" panose="00020600040101010101" pitchFamily="18" charset="-122"/>
                    <a:ea typeface="汉仪夏日体W" panose="00020600040101010101" pitchFamily="18" charset="-122"/>
                  </a:rPr>
                  <a:t>2016</a:t>
                </a:r>
                <a:r>
                  <a:rPr kumimoji="0" lang="zh-CN" altLang="en-US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汉仪夏日体W" panose="00020600040101010101" pitchFamily="18" charset="-122"/>
                    <a:ea typeface="汉仪夏日体W" panose="00020600040101010101" pitchFamily="18" charset="-122"/>
                  </a:rPr>
                  <a:t>年</a:t>
                </a:r>
                <a:r>
                  <a:rPr kumimoji="0" lang="en-US" altLang="zh-CN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汉仪夏日体W" panose="00020600040101010101" pitchFamily="18" charset="-122"/>
                    <a:ea typeface="汉仪夏日体W" panose="00020600040101010101" pitchFamily="18" charset="-122"/>
                  </a:rPr>
                  <a:t>5</a:t>
                </a:r>
                <a:r>
                  <a:rPr kumimoji="0" lang="zh-CN" altLang="en-US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汉仪夏日体W" panose="00020600040101010101" pitchFamily="18" charset="-122"/>
                    <a:ea typeface="汉仪夏日体W" panose="00020600040101010101" pitchFamily="18" charset="-122"/>
                  </a:rPr>
                  <a:t>月</a:t>
                </a: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5139772" y="3301778"/>
                <a:ext cx="1977100" cy="733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2400">
                    <a:latin typeface="汉仪小麦体简" panose="00020600040101010101" pitchFamily="18" charset="-122"/>
                    <a:ea typeface="汉仪小麦体简" panose="00020600040101010101" pitchFamily="18" charset="-122"/>
                  </a:defRPr>
                </a:lvl1pPr>
              </a:lstStyle>
              <a:p>
                <a:pPr lvl="0">
                  <a:defRPr/>
                </a:pPr>
                <a:r>
                  <a:rPr lang="zh-CN" altLang="en-US" sz="1800">
                    <a:solidFill>
                      <a:prstClr val="black"/>
                    </a:solidFill>
                    <a:latin typeface="汉仪夏日体W" panose="00020600040101010101" pitchFamily="18" charset="-122"/>
                    <a:ea typeface="汉仪夏日体W" panose="00020600040101010101" pitchFamily="18" charset="-122"/>
                  </a:rPr>
                  <a:t>获得全班三好学生荣誉称号</a:t>
                </a:r>
                <a:endParaRPr lang="zh-CN" altLang="en-US" sz="1800">
                  <a:solidFill>
                    <a:prstClr val="black"/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7789767" y="1678918"/>
            <a:ext cx="2696990" cy="3487346"/>
            <a:chOff x="7789767" y="1678918"/>
            <a:chExt cx="2696990" cy="3487346"/>
          </a:xfrm>
        </p:grpSpPr>
        <p:grpSp>
          <p:nvGrpSpPr>
            <p:cNvPr id="23" name="组合 21"/>
            <p:cNvGrpSpPr/>
            <p:nvPr/>
          </p:nvGrpSpPr>
          <p:grpSpPr>
            <a:xfrm>
              <a:off x="7789767" y="1678918"/>
              <a:ext cx="2696990" cy="3487346"/>
              <a:chOff x="5820910" y="1155700"/>
              <a:chExt cx="2102473" cy="2717347"/>
            </a:xfrm>
          </p:grpSpPr>
          <p:sp>
            <p:nvSpPr>
              <p:cNvPr id="24" name="矩形​​ 4"/>
              <p:cNvSpPr/>
              <p:nvPr/>
            </p:nvSpPr>
            <p:spPr>
              <a:xfrm>
                <a:off x="5820910" y="1155700"/>
                <a:ext cx="2102473" cy="2717347"/>
              </a:xfrm>
              <a:prstGeom prst="roundRect">
                <a:avLst>
                  <a:gd name="adj" fmla="val 3169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5" name="矩形​​ 4"/>
              <p:cNvSpPr/>
              <p:nvPr/>
            </p:nvSpPr>
            <p:spPr>
              <a:xfrm>
                <a:off x="5927304" y="1262045"/>
                <a:ext cx="1889685" cy="2504657"/>
              </a:xfrm>
              <a:prstGeom prst="roundRect">
                <a:avLst>
                  <a:gd name="adj" fmla="val 35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7" name="TextBox 11"/>
              <p:cNvSpPr txBox="1">
                <a:spLocks noChangeArrowheads="1"/>
              </p:cNvSpPr>
              <p:nvPr/>
            </p:nvSpPr>
            <p:spPr bwMode="auto">
              <a:xfrm>
                <a:off x="6078467" y="1346117"/>
                <a:ext cx="563838" cy="455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  <a:latin typeface="Bodoni MT Black" panose="02070a03080606020203" pitchFamily="18" charset="0"/>
                  </a:rPr>
                  <a:t>03</a:t>
                </a:r>
                <a:endParaRPr lang="zh-CN" altLang="en-US">
                  <a:solidFill>
                    <a:schemeClr val="bg1">
                      <a:lumMod val="50000"/>
                    </a:schemeClr>
                  </a:solidFill>
                  <a:latin typeface="Bodoni MT Black" panose="02070a03080606020203" pitchFamily="18" charset="0"/>
                </a:endParaRPr>
              </a:p>
            </p:txBody>
          </p:sp>
          <p:sp>
            <p:nvSpPr>
              <p:cNvPr id="28" name="矩形​​ 4"/>
              <p:cNvSpPr/>
              <p:nvPr/>
            </p:nvSpPr>
            <p:spPr>
              <a:xfrm>
                <a:off x="6005115" y="1336645"/>
                <a:ext cx="1735651" cy="2366568"/>
              </a:xfrm>
              <a:prstGeom prst="roundRect">
                <a:avLst>
                  <a:gd name="adj" fmla="val 2427"/>
                </a:avLst>
              </a:prstGeom>
              <a:noFill/>
              <a:ln w="12700">
                <a:solidFill>
                  <a:srgbClr val="92D05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>
              <a:off x="8084187" y="2629768"/>
              <a:ext cx="209509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2016</a:t>
              </a: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年</a:t>
              </a:r>
              <a:r>
                <a:rPr kumimoji="0" lang="en-US" altLang="zh-CN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5</a:t>
              </a: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月</a:t>
              </a: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8149712" y="3301778"/>
              <a:ext cx="1977100" cy="733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lvl="0">
                <a:defRPr/>
              </a:pPr>
              <a:r>
                <a:rPr lang="zh-CN" altLang="en-US" sz="1800">
                  <a:solidFill>
                    <a:prstClr val="black"/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</a:rPr>
                <a:t>获得全国小学生作文大赛二等奖</a:t>
              </a:r>
              <a:endParaRPr lang="zh-CN" altLang="en-US" sz="1800">
                <a:solidFill>
                  <a:prstClr val="black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endParaRPr>
            </a:p>
          </p:txBody>
        </p:sp>
      </p:grpSp>
      <p:pic>
        <p:nvPicPr>
          <p:cNvPr id="48" name="图片 3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46372" y="119285"/>
            <a:ext cx="1448651" cy="126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56</Paragraphs>
  <Slides>14</Slides>
  <Notes>14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27">
      <vt:lpstr>Arial</vt:lpstr>
      <vt:lpstr>等线 Light</vt:lpstr>
      <vt:lpstr>等线</vt:lpstr>
      <vt:lpstr>汉仪夏日体W</vt:lpstr>
      <vt:lpstr>Wingdings</vt:lpstr>
      <vt:lpstr>汉仪小麦体简</vt:lpstr>
      <vt:lpstr>Calibri</vt:lpstr>
      <vt:lpstr>宋体</vt:lpstr>
      <vt:lpstr>方正卡通简体</vt:lpstr>
      <vt:lpstr>Bodoni MT Black</vt:lpstr>
      <vt:lpstr>微软雅黑</vt:lpstr>
      <vt:lpstr>Meiryo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36</cp:revision>
  <dcterms:created xsi:type="dcterms:W3CDTF">2017-06-28T07:33:00Z</dcterms:created>
  <dcterms:modified xsi:type="dcterms:W3CDTF">2023-05-08T06:54:21Z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