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74" r:id="rId2"/>
  </p:sldMasterIdLst>
  <p:notesMasterIdLst>
    <p:notesMasterId r:id="rId3"/>
  </p:notesMasterIdLst>
  <p:sldIdLst>
    <p:sldId id="256" r:id="rId4"/>
    <p:sldId id="257" r:id="rId5"/>
    <p:sldId id="258" r:id="rId6"/>
    <p:sldId id="276" r:id="rId7"/>
    <p:sldId id="277" r:id="rId8"/>
    <p:sldId id="283" r:id="rId9"/>
    <p:sldId id="284" r:id="rId10"/>
    <p:sldId id="259" r:id="rId11"/>
    <p:sldId id="281" r:id="rId12"/>
    <p:sldId id="282" r:id="rId13"/>
    <p:sldId id="285" r:id="rId14"/>
    <p:sldId id="288" r:id="rId15"/>
    <p:sldId id="260" r:id="rId16"/>
    <p:sldId id="265" r:id="rId17"/>
    <p:sldId id="273" r:id="rId18"/>
    <p:sldId id="274" r:id="rId19"/>
    <p:sldId id="286" r:id="rId20"/>
    <p:sldId id="261" r:id="rId21"/>
    <p:sldId id="269" r:id="rId22"/>
    <p:sldId id="270" r:id="rId23"/>
    <p:sldId id="278" r:id="rId24"/>
    <p:sldId id="280" r:id="rId25"/>
    <p:sldId id="287" r:id="rId26"/>
    <p:sldId id="262" r:id="rId27"/>
    <p:sldId id="302" r:id="rId28"/>
    <p:sldId id="324" r:id="rId29"/>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tags" Target="tags/tag69.xml" /><Relationship Id="rId31" Type="http://schemas.openxmlformats.org/officeDocument/2006/relationships/presProps" Target="presProps.xml" /><Relationship Id="rId32" Type="http://schemas.openxmlformats.org/officeDocument/2006/relationships/viewProps" Target="viewProps.xml" /><Relationship Id="rId33" Type="http://schemas.openxmlformats.org/officeDocument/2006/relationships/theme" Target="theme/theme1.xml" /><Relationship Id="rId34"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A416C-239B-4479-97BB-A2870B7C175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8128D-BA0D-46DE-8B99-8C7F82E83D82}"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09714-D193-A144-820C-EB7CB0921A2C}" type="slidenum">
              <a:rPr kumimoji="1" lang="zh-CN" altLang="en-US" smtClean="0"/>
              <a:t>17</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09714-D193-A144-820C-EB7CB0921A2C}" type="slidenum">
              <a:rPr kumimoji="1" lang="zh-CN" altLang="en-US" smtClean="0"/>
              <a:t>23</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a:ea typeface="宋体" panose="02010600030101010101" pitchFamily="2" charset="-122"/>
              </a:rPr>
              <a:t>25</a:t>
            </a:fld>
            <a:endParaRPr lang="zh-CN" altLang="en-US" sz="1200">
              <a:solidFill>
                <a:srgbClr val="000000"/>
              </a:solidFill>
              <a:latin typeface="Calibri" panose="020f0502020204030204"/>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panose="020f0502020204030204"/>
                <a:ea typeface="宋体" panose="02010600030101010101" pitchFamily="2" charset="-122"/>
              </a:rPr>
              <a:t>26</a:t>
            </a:fld>
            <a:endParaRPr lang="zh-CN" altLang="en-US" sz="1200">
              <a:solidFill>
                <a:srgbClr val="000000"/>
              </a:solidFill>
              <a:latin typeface="Calibri" panose="020f0502020204030204"/>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09714-D193-A144-820C-EB7CB0921A2C}" type="slidenum">
              <a:rPr kumimoji="1" lang="zh-CN" altLang="en-US" smtClean="0"/>
              <a:t>7</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09714-D193-A144-820C-EB7CB0921A2C}" type="slidenum">
              <a:rPr kumimoji="1" lang="zh-CN" altLang="en-US" smtClean="0"/>
              <a:t>11</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409714-D193-A144-820C-EB7CB0921A2C}" type="slidenum">
              <a:rPr kumimoji="1" lang="zh-CN" altLang="en-US" smtClean="0"/>
              <a:t>12</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48EA0D-2DF1-CD4C-98D5-41E3C273A067}" type="slidenum">
              <a:rPr lang="en-US" smtClean="0"/>
              <a:t>14</a:t>
            </a:fld>
            <a:endParaRPr 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41_Title Slide">
    <p:spTree>
      <p:nvGrpSpPr>
        <p:cNvPr id="1" name=""/>
        <p:cNvGrpSpPr/>
        <p:nvPr/>
      </p:nvGrpSpPr>
      <p:grpSpPr>
        <a:xfrm>
          <a:off x="0" y="0"/>
          <a:ext cx="0" cy="0"/>
        </a:xfrm>
      </p:grpSpPr>
      <p:sp>
        <p:nvSpPr>
          <p:cNvPr id="3" name="Picture Placeholder 2"/>
          <p:cNvSpPr>
            <a:spLocks noGrp="1"/>
          </p:cNvSpPr>
          <p:nvPr>
            <p:ph type="pic" sz="quarter" idx="10"/>
          </p:nvPr>
        </p:nvSpPr>
        <p:spPr>
          <a:xfrm>
            <a:off x="0" y="0"/>
            <a:ext cx="12192000" cy="3426941"/>
          </a:xfrm>
          <a:prstGeom prst="rect">
            <a:avLst/>
          </a:prstGeom>
        </p:spPr>
        <p:txBody>
          <a:bodyPr/>
          <a:lstStyle/>
          <a:p>
            <a:endParaRPr lang="en-GB"/>
          </a:p>
        </p:txBody>
      </p:sp>
      <p:sp>
        <p:nvSpPr>
          <p:cNvPr id="4" name="Oval 3"/>
          <p:cNvSpPr/>
          <p:nvPr userDrawn="1"/>
        </p:nvSpPr>
        <p:spPr>
          <a:xfrm>
            <a:off x="181232" y="6392562"/>
            <a:ext cx="329513" cy="329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userDrawn="1"/>
        </p:nvSpPr>
        <p:spPr>
          <a:xfrm>
            <a:off x="154559" y="6405646"/>
            <a:ext cx="367408" cy="276999"/>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fld id="{260E2A6B-A809-4840-BF14-8648BC0BDF87}" type="slidenum">
              <a:rPr kumimoji="0" lang="id-ID" sz="1200" b="1" i="0" u="none" strike="noStrike" kern="1200" cap="none" spc="0" normalizeH="0" baseline="0" noProof="0" smtClean="0">
                <a:ln>
                  <a:noFill/>
                </a:ln>
                <a:solidFill>
                  <a:prstClr val="white"/>
                </a:solidFill>
                <a:effectLst/>
                <a:uLnTx/>
                <a:uFillTx/>
                <a:latin typeface="Calibri" panose="020f0502020204030204"/>
                <a:ea typeface="+mn-ea"/>
                <a:cs typeface="+mn-cs"/>
              </a:rPr>
              <a:t/>
            </a:fld>
            <a:endParaRPr kumimoji="0" lang="id-ID"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_标题和内容">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Click="0" advTm="0" p14:dur="1500">
        <p:random/>
      </p:transition>
    </mc:Choice>
    <mc:Fallback>
      <p:transition spd="slow" advClick="0" advTm="0">
        <p:random/>
      </p:transition>
    </mc:Fallback>
  </mc:AlternateContent>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2_General Slide">
    <p:spTree>
      <p:nvGrpSpPr>
        <p:cNvPr id="1" name=""/>
        <p:cNvGrpSpPr/>
        <p:nvPr/>
      </p:nvGrpSpPr>
      <p:grpSpPr>
        <a:xfrm>
          <a:off x="0" y="0"/>
          <a: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a:ln>
                  <a:noFill/>
                </a:ln>
                <a:solidFill>
                  <a:schemeClr val="bg1">
                    <a:lumMod val="85000"/>
                  </a:schemeClr>
                </a:solidFill>
                <a:latin typeface="Lato Light" panose="020f0502020204030203" charset="0"/>
                <a:ea typeface="Lato Light" panose="020f0502020204030203" charset="0"/>
                <a:cs typeface="Lato Light" panose="020f0502020204030203" charset="0"/>
              </a:defRPr>
            </a:lvl1pPr>
          </a:lstStyle>
          <a:p>
            <a:endParaRPr lang="en-US"/>
          </a:p>
        </p:txBody>
      </p:sp>
    </p:spTree>
  </p:cSld>
  <p:clrMapOvr>
    <a:masterClrMapping/>
  </p:clrMapOvr>
  <mc:AlternateContent>
    <mc:Choice xmlns:p14="http://schemas.microsoft.com/office/powerpoint/2010/main" Requires="p14">
      <p:transition spd="slow" advTm="2000" p14:dur="1500">
        <p:random/>
      </p:transition>
    </mc:Choice>
    <mc:Fallback>
      <p:transition spd="slow" advTm="2000">
        <p:random/>
      </p:transition>
    </mc:Fallback>
  </mc:AlternateContent>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6E3C7EF-58A5-4C66-A670-EA42D2464451}"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1F65BB-CE4B-407C-B0C0-7AAB499E60C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slideLayout" Target="../slideLayouts/slideLayout24.xml" /><Relationship Id="rId11" Type="http://schemas.openxmlformats.org/officeDocument/2006/relationships/slideLayout" Target="../slideLayouts/slideLayout25.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16.xml" /><Relationship Id="rId3" Type="http://schemas.openxmlformats.org/officeDocument/2006/relationships/slideLayout" Target="../slideLayouts/slideLayout17.xml" /><Relationship Id="rId4" Type="http://schemas.openxmlformats.org/officeDocument/2006/relationships/slideLayout" Target="../slideLayouts/slideLayout18.xml" /><Relationship Id="rId5" Type="http://schemas.openxmlformats.org/officeDocument/2006/relationships/slideLayout" Target="../slideLayouts/slideLayout19.xml" /><Relationship Id="rId6" Type="http://schemas.openxmlformats.org/officeDocument/2006/relationships/slideLayout" Target="../slideLayouts/slideLayout20.xml" /><Relationship Id="rId7" Type="http://schemas.openxmlformats.org/officeDocument/2006/relationships/slideLayout" Target="../slideLayouts/slideLayout21.xml" /><Relationship Id="rId8" Type="http://schemas.openxmlformats.org/officeDocument/2006/relationships/slideLayout" Target="../slideLayouts/slideLayout22.xml" /><Relationship Id="rId9" Type="http://schemas.openxmlformats.org/officeDocument/2006/relationships/slideLayout" Target="../slideLayouts/slideLayout2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3C7EF-58A5-4C66-A670-EA42D2464451}"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F65BB-CE4B-407C-B0C0-7AAB499E60C6}"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2.png" /><Relationship Id="rId4" Type="http://schemas.microsoft.com/office/2007/relationships/media" Target="../media/media1.mp3" /><Relationship Id="rId5"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21.jpeg" /><Relationship Id="rId4" Type="http://schemas.openxmlformats.org/officeDocument/2006/relationships/image" Target="../media/image17.jpeg" /><Relationship Id="rId5" Type="http://schemas.openxmlformats.org/officeDocument/2006/relationships/image" Target="../media/image22.jpeg" /><Relationship Id="rId6" Type="http://schemas.openxmlformats.org/officeDocument/2006/relationships/image" Target="../media/image23.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7.xml" /><Relationship Id="rId3" Type="http://schemas.openxmlformats.org/officeDocument/2006/relationships/image" Target="../media/image24.png" /><Relationship Id="rId4" Type="http://schemas.microsoft.com/office/2007/relationships/hdphoto" Target="../media/image25.wdp" /><Relationship Id="rId5" Type="http://schemas.openxmlformats.org/officeDocument/2006/relationships/image" Target="../media/image26.png" /><Relationship Id="rId6" Type="http://schemas.microsoft.com/office/2007/relationships/hdphoto" Target="../media/image27.wdp" /><Relationship Id="rId7" Type="http://schemas.openxmlformats.org/officeDocument/2006/relationships/image" Target="../media/image28.png" /><Relationship Id="rId8" Type="http://schemas.microsoft.com/office/2007/relationships/hdphoto" Target="../media/image29.wdp"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8.xml" /><Relationship Id="rId3" Type="http://schemas.openxmlformats.org/officeDocument/2006/relationships/image" Target="../media/image30.png" /><Relationship Id="rId4" Type="http://schemas.microsoft.com/office/2007/relationships/hdphoto" Target="../media/image31.wdp" /><Relationship Id="rId5" Type="http://schemas.openxmlformats.org/officeDocument/2006/relationships/tags" Target="../tags/tag64.xml" /><Relationship Id="rId6" Type="http://schemas.openxmlformats.org/officeDocument/2006/relationships/tags" Target="../tags/tag65.xml" /><Relationship Id="rId7" Type="http://schemas.openxmlformats.org/officeDocument/2006/relationships/tags" Target="../tags/tag6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9.xml" /><Relationship Id="rId3" Type="http://schemas.openxmlformats.org/officeDocument/2006/relationships/image" Target="../media/image32.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0.xml" /><Relationship Id="rId3" Type="http://schemas.openxmlformats.org/officeDocument/2006/relationships/image" Target="../media/image33.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36.jpeg" /><Relationship Id="rId7" Type="http://schemas.openxmlformats.org/officeDocument/2006/relationships/image" Target="../media/image37.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5.jpeg" /><Relationship Id="rId11" Type="http://schemas.openxmlformats.org/officeDocument/2006/relationships/image" Target="../media/image46.jpeg" /><Relationship Id="rId2" Type="http://schemas.openxmlformats.org/officeDocument/2006/relationships/notesSlide" Target="../notesSlides/notesSlide11.xml" /><Relationship Id="rId3" Type="http://schemas.openxmlformats.org/officeDocument/2006/relationships/image" Target="../media/image38.jpeg" /><Relationship Id="rId4" Type="http://schemas.openxmlformats.org/officeDocument/2006/relationships/image" Target="../media/image39.jpeg" /><Relationship Id="rId5" Type="http://schemas.openxmlformats.org/officeDocument/2006/relationships/image" Target="../media/image40.jpeg" /><Relationship Id="rId6" Type="http://schemas.openxmlformats.org/officeDocument/2006/relationships/image" Target="../media/image41.jpeg" /><Relationship Id="rId7" Type="http://schemas.openxmlformats.org/officeDocument/2006/relationships/image" Target="../media/image42.jpeg" /><Relationship Id="rId8" Type="http://schemas.openxmlformats.org/officeDocument/2006/relationships/image" Target="../media/image43.jpeg" /><Relationship Id="rId9" Type="http://schemas.openxmlformats.org/officeDocument/2006/relationships/image" Target="../media/image44.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12.xml" /><Relationship Id="rId3" Type="http://schemas.openxmlformats.org/officeDocument/2006/relationships/image" Target="../media/image47.png" /><Relationship Id="rId4" Type="http://schemas.microsoft.com/office/2007/relationships/hdphoto" Target="../media/image48.wdp"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 Id="rId3" Type="http://schemas.openxmlformats.org/officeDocument/2006/relationships/image" Target="../media/image49.png" /><Relationship Id="rId4" Type="http://schemas.openxmlformats.org/officeDocument/2006/relationships/image" Target="../media/image50.png" /><Relationship Id="rId5" Type="http://schemas.openxmlformats.org/officeDocument/2006/relationships/image" Target="../media/image51.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4.xml" /><Relationship Id="rId3" Type="http://schemas.openxmlformats.org/officeDocument/2006/relationships/image" Target="../media/image52.jpeg" /><Relationship Id="rId4" Type="http://schemas.openxmlformats.org/officeDocument/2006/relationships/image" Target="../media/image53.jpeg" /><Relationship Id="rId5" Type="http://schemas.openxmlformats.org/officeDocument/2006/relationships/image" Target="../media/image54.jpeg" /><Relationship Id="rId6" Type="http://schemas.openxmlformats.org/officeDocument/2006/relationships/image" Target="../media/image55.jpeg" /><Relationship Id="rId7" Type="http://schemas.openxmlformats.org/officeDocument/2006/relationships/image" Target="../media/image5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5.xml" /><Relationship Id="rId3" Type="http://schemas.openxmlformats.org/officeDocument/2006/relationships/image" Target="../media/image57.jpeg" /><Relationship Id="rId4" Type="http://schemas.openxmlformats.org/officeDocument/2006/relationships/image" Target="../media/image58.jpeg" /><Relationship Id="rId5" Type="http://schemas.openxmlformats.org/officeDocument/2006/relationships/image" Target="../media/image59.jpeg" /><Relationship Id="rId6" Type="http://schemas.openxmlformats.org/officeDocument/2006/relationships/image" Target="../media/image60.jpeg" /><Relationship Id="rId7" Type="http://schemas.openxmlformats.org/officeDocument/2006/relationships/image" Target="../media/image61.jpeg" /><Relationship Id="rId8" Type="http://schemas.openxmlformats.org/officeDocument/2006/relationships/image" Target="../media/image62.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63.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17.xml" /><Relationship Id="rId3" Type="http://schemas.openxmlformats.org/officeDocument/2006/relationships/image" Target="../media/image64.png" /><Relationship Id="rId4" Type="http://schemas.microsoft.com/office/2007/relationships/hdphoto" Target="../media/image65.wdp"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8.xml" /><Relationship Id="rId2" Type="http://schemas.openxmlformats.org/officeDocument/2006/relationships/notesSlide" Target="../notesSlides/notesSlide18.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66.png" /><Relationship Id="rId8" Type="http://schemas.openxmlformats.org/officeDocument/2006/relationships/tags" Target="../tags/tag67.xml" /><Relationship Id="rId9" Type="http://schemas.openxmlformats.org/officeDocument/2006/relationships/image" Target="../media/image67.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1.xml" /><Relationship Id="rId10" Type="http://schemas.openxmlformats.org/officeDocument/2006/relationships/image" Target="../media/image66.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19.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4.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5.jpeg" /><Relationship Id="rId4" Type="http://schemas.openxmlformats.org/officeDocument/2006/relationships/image" Target="../media/image6.jpeg" /><Relationship Id="rId5" Type="http://schemas.openxmlformats.org/officeDocument/2006/relationships/image" Target="../media/image7.jpeg" /><Relationship Id="rId6" Type="http://schemas.openxmlformats.org/officeDocument/2006/relationships/image" Target="../media/image8.jpeg" /><Relationship Id="rId7" Type="http://schemas.openxmlformats.org/officeDocument/2006/relationships/image" Target="../media/image9.jpeg" /><Relationship Id="rId8" Type="http://schemas.openxmlformats.org/officeDocument/2006/relationships/image" Target="../media/image10.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11.jpeg" /><Relationship Id="rId4" Type="http://schemas.openxmlformats.org/officeDocument/2006/relationships/image" Target="../media/image12.jpeg" /><Relationship Id="rId5" Type="http://schemas.openxmlformats.org/officeDocument/2006/relationships/image" Target="../media/image13.jpeg" /><Relationship Id="rId6" Type="http://schemas.openxmlformats.org/officeDocument/2006/relationships/image" Target="../media/image14.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4.xml" /><Relationship Id="rId3" Type="http://schemas.openxmlformats.org/officeDocument/2006/relationships/image" Target="../media/image15.png" /><Relationship Id="rId4" Type="http://schemas.microsoft.com/office/2007/relationships/hdphoto" Target="../media/image16.wdp" /><Relationship Id="rId5" Type="http://schemas.openxmlformats.org/officeDocument/2006/relationships/tags" Target="../tags/tag61.xml" /><Relationship Id="rId6" Type="http://schemas.openxmlformats.org/officeDocument/2006/relationships/tags" Target="../tags/tag62.xml" /><Relationship Id="rId7" Type="http://schemas.openxmlformats.org/officeDocument/2006/relationships/tags" Target="../tags/tag6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17.jpeg" /><Relationship Id="rId4" Type="http://schemas.openxmlformats.org/officeDocument/2006/relationships/image" Target="../media/image18.jpeg" /><Relationship Id="rId5" Type="http://schemas.openxmlformats.org/officeDocument/2006/relationships/image" Target="../media/image19.jpeg" /><Relationship Id="rId6" Type="http://schemas.openxmlformats.org/officeDocument/2006/relationships/image" Target="../media/image20.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970737" y="1490008"/>
            <a:ext cx="5059680" cy="1938020"/>
          </a:xfrm>
          <a:prstGeom prst="rect">
            <a:avLst/>
          </a:prstGeom>
          <a:noFill/>
        </p:spPr>
        <p:txBody>
          <a:bodyPr wrap="none" rtlCol="0">
            <a:spAutoFit/>
          </a:bodyPr>
          <a:lstStyle/>
          <a:p>
            <a:pPr algn="ctr"/>
            <a:r>
              <a:rPr lang="en-US" altLang="zh-CN" sz="7200">
                <a:solidFill>
                  <a:schemeClr val="bg2">
                    <a:lumMod val="25000"/>
                  </a:schemeClr>
                </a:solidFill>
                <a:latin typeface="Berlin Sans FB Demi" panose="020e0802020502020306" pitchFamily="34" charset="0"/>
              </a:rPr>
              <a:t>2029</a:t>
            </a:r>
            <a:endParaRPr lang="en-US" altLang="zh-CN" sz="7200">
              <a:solidFill>
                <a:schemeClr val="bg2">
                  <a:lumMod val="25000"/>
                </a:schemeClr>
              </a:solidFill>
              <a:latin typeface="Berlin Sans FB Demi" panose="020e0802020502020306" pitchFamily="34" charset="0"/>
            </a:endParaRPr>
          </a:p>
          <a:p>
            <a:pPr algn="ctr"/>
            <a:r>
              <a:rPr lang="zh-CN" altLang="en-US" sz="4800">
                <a:solidFill>
                  <a:schemeClr val="bg2">
                    <a:lumMod val="25000"/>
                  </a:schemeClr>
                </a:solidFill>
              </a:rPr>
              <a:t>简约摄影介绍模板</a:t>
            </a:r>
            <a:endParaRPr lang="zh-CN" altLang="en-US" sz="4800">
              <a:solidFill>
                <a:schemeClr val="bg2">
                  <a:lumMod val="25000"/>
                </a:schemeClr>
              </a:solidFill>
            </a:endParaRPr>
          </a:p>
        </p:txBody>
      </p:sp>
      <p:sp>
        <p:nvSpPr>
          <p:cNvPr id="12" name="矩形 11"/>
          <p:cNvSpPr/>
          <p:nvPr/>
        </p:nvSpPr>
        <p:spPr>
          <a:xfrm>
            <a:off x="7040617" y="3483920"/>
            <a:ext cx="5053418" cy="461665"/>
          </a:xfrm>
          <a:prstGeom prst="rect">
            <a:avLst/>
          </a:prstGeom>
        </p:spPr>
        <p:txBody>
          <a:bodyPr wrap="square">
            <a:spAutoFit/>
          </a:bodyPr>
          <a:lstStyle/>
          <a:p>
            <a:r>
              <a:rPr lang="zh-CN" altLang="en-US" sz="1200">
                <a:solidFill>
                  <a:schemeClr val="bg2">
                    <a:lumMod val="25000"/>
                  </a:schemeClr>
                </a:solidFill>
                <a:latin typeface="微软雅黑" panose="020b0503020204020204" charset="-122"/>
                <a:ea typeface="微软雅黑" panose="020b0503020204020204" charset="-122"/>
              </a:rPr>
              <a:t>The European and American wind business powerpoint template </a:t>
            </a:r>
            <a:r>
              <a:rPr lang="en-US" altLang="zh-CN" sz="1200">
                <a:solidFill>
                  <a:schemeClr val="bg2">
                    <a:lumMod val="25000"/>
                  </a:schemeClr>
                </a:solidFill>
                <a:ea typeface="微软雅黑" panose="020b0503020204020204" charset="-122"/>
                <a:sym typeface="+mn-ea"/>
              </a:rPr>
              <a:t>Don't aim for success if you want </a:t>
            </a:r>
            <a:r>
              <a:rPr lang="en-US" altLang="zh-CN" sz="1200" smtClean="0">
                <a:solidFill>
                  <a:schemeClr val="bg2">
                    <a:lumMod val="25000"/>
                  </a:schemeClr>
                </a:solidFill>
                <a:ea typeface="微软雅黑" panose="020b0503020204020204" charset="-122"/>
                <a:sym typeface="+mn-ea"/>
              </a:rPr>
              <a:t>it</a:t>
            </a:r>
            <a:endParaRPr lang="zh-CN" altLang="en-US" sz="1200">
              <a:solidFill>
                <a:schemeClr val="bg2">
                  <a:lumMod val="25000"/>
                </a:schemeClr>
              </a:solidFill>
            </a:endParaRPr>
          </a:p>
        </p:txBody>
      </p:sp>
      <p:sp>
        <p:nvSpPr>
          <p:cNvPr id="13" name="文本框 12"/>
          <p:cNvSpPr txBox="1"/>
          <p:nvPr/>
        </p:nvSpPr>
        <p:spPr>
          <a:xfrm>
            <a:off x="8396976" y="4276261"/>
            <a:ext cx="3554095" cy="368300"/>
          </a:xfrm>
          <a:prstGeom prst="rect">
            <a:avLst/>
          </a:prstGeom>
          <a:noFill/>
        </p:spPr>
        <p:txBody>
          <a:bodyPr wrap="none" rtlCol="0">
            <a:spAutoFit/>
          </a:bodyPr>
          <a:lstStyle/>
          <a:p>
            <a:pPr algn="r"/>
            <a:r>
              <a:rPr lang="zh-CN" altLang="en-US" smtClean="0"/>
              <a:t>汇报人：</a:t>
            </a:r>
            <a:r>
              <a:rPr lang="en-US" altLang="zh-CN" smtClean="0"/>
              <a:t>PPT</a:t>
            </a:r>
            <a:r>
              <a:rPr lang="zh-CN" altLang="en-US" smtClean="0"/>
              <a:t>汇   时间：</a:t>
            </a:r>
            <a:r>
              <a:rPr lang="en-US" altLang="zh-CN" smtClean="0"/>
              <a:t>XX</a:t>
            </a:r>
            <a:r>
              <a:rPr lang="zh-CN" altLang="en-US" smtClean="0"/>
              <a:t>年</a:t>
            </a:r>
            <a:r>
              <a:rPr lang="en-US" altLang="zh-CN" smtClean="0"/>
              <a:t>XX</a:t>
            </a:r>
            <a:r>
              <a:rPr lang="zh-CN" altLang="en-US" smtClean="0"/>
              <a:t>月</a:t>
            </a:r>
            <a:endParaRPr lang="zh-CN" altLang="en-US"/>
          </a:p>
        </p:txBody>
      </p:sp>
      <p:pic>
        <p:nvPicPr>
          <p:cNvPr id="14" name="merry christmas 圣诞老人来了">
            <a:hlinkClick action="ppaction://media"/>
          </p:cNvPr>
          <p:cNvPicPr>
            <a:picLocks noChangeAspect="1"/>
          </p:cNvPicPr>
          <p:nvPr>
            <a:audioFile r:link="rId4"/>
            <p:extLst>
              <p:ext uri="{DAA4B4D4-6D71-4841-9C94-3DE7FCFB9230}">
                <p14:media xmlns:p14="http://schemas.microsoft.com/office/powerpoint/2010/main" r:embed="rId5">
                  <p14:fade in="500.000000" out="500.000000"/>
                </p14:media>
              </p:ext>
            </p:extLst>
          </p:nvPr>
        </p:nvPicPr>
        <p:blipFill>
          <a:blip r:embed="rId3"/>
          <a:stretch>
            <a:fillRect/>
          </a:stretch>
        </p:blipFill>
        <p:spPr>
          <a:xfrm>
            <a:off x="512544" y="-1150684"/>
            <a:ext cx="487363" cy="487363"/>
          </a:xfrm>
          <a:prstGeom prst="rect">
            <a:avLst/>
          </a:prstGeom>
        </p:spPr>
      </p:pic>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nodeType="afterGroup">
                            <p:stCondLst>
                              <p:cond delay="4000"/>
                            </p:stCondLst>
                            <p:childTnLst>
                              <p:par>
                                <p:cTn id="13" presetID="1" presetClass="mediacall" presetSubtype="0" fill="hold" nodeType="afterEffect">
                                  <p:stCondLst>
                                    <p:cond delay="0"/>
                                  </p:stCondLst>
                                  <p:childTnLst>
                                    <p:cmd type="call" cmd="playFrom(0.0)">
                                      <p:cBhvr>
                                        <p:cTn id="14"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14"/>
                </p:tgtEl>
              </p:cMediaNode>
            </p:audio>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171" y="940183"/>
            <a:ext cx="2089292" cy="2218083"/>
          </a:xfrm>
          <a:prstGeom prst="rect">
            <a:avLst/>
          </a:prstGeom>
        </p:spPr>
      </p:pic>
      <p:sp>
        <p:nvSpPr>
          <p:cNvPr id="4" name="矩形 3"/>
          <p:cNvSpPr/>
          <p:nvPr/>
        </p:nvSpPr>
        <p:spPr>
          <a:xfrm>
            <a:off x="8851324" y="4674643"/>
            <a:ext cx="2728595" cy="1798507"/>
          </a:xfrm>
          <a:prstGeom prst="rect">
            <a:avLst/>
          </a:prstGeom>
          <a:blipFill dpi="0"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5" name="矩形 4"/>
          <p:cNvSpPr/>
          <p:nvPr/>
        </p:nvSpPr>
        <p:spPr>
          <a:xfrm>
            <a:off x="296846" y="778038"/>
            <a:ext cx="6686193" cy="4667188"/>
          </a:xfrm>
          <a:prstGeom prst="rect">
            <a:avLst/>
          </a:prstGeom>
          <a:blipFill dpi="0" rotWithShape="1">
            <a:blip r:embed="rId5"/>
            <a:stretch>
              <a:fillRect t="-3723" b="-37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6" name="矩形 5"/>
          <p:cNvSpPr/>
          <p:nvPr/>
        </p:nvSpPr>
        <p:spPr>
          <a:xfrm>
            <a:off x="6092608" y="4674643"/>
            <a:ext cx="2728595" cy="1798507"/>
          </a:xfrm>
          <a:prstGeom prst="rect">
            <a:avLst/>
          </a:prstGeom>
          <a:blipFill dpi="0"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8" name="TextBox 3"/>
          <p:cNvSpPr>
            <a:spLocks noChangeArrowheads="1"/>
          </p:cNvSpPr>
          <p:nvPr/>
        </p:nvSpPr>
        <p:spPr bwMode="auto">
          <a:xfrm>
            <a:off x="8821202" y="1480872"/>
            <a:ext cx="31314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spc="-200">
                <a:solidFill>
                  <a:schemeClr val="tx1">
                    <a:lumMod val="65000"/>
                    <a:lumOff val="35000"/>
                  </a:schemeClr>
                </a:solidFill>
                <a:cs typeface="+mn-ea"/>
                <a:sym typeface="+mn-lt"/>
              </a:rPr>
              <a:t>请输入标题</a:t>
            </a:r>
            <a:endParaRPr lang="en-US" altLang="zh-CN" sz="4800" spc="-200">
              <a:solidFill>
                <a:schemeClr val="tx1">
                  <a:lumMod val="65000"/>
                  <a:lumOff val="35000"/>
                </a:schemeClr>
              </a:solidFill>
              <a:cs typeface="+mn-ea"/>
              <a:sym typeface="+mn-lt"/>
            </a:endParaRPr>
          </a:p>
        </p:txBody>
      </p:sp>
      <p:sp>
        <p:nvSpPr>
          <p:cNvPr id="13" name="矩形 12"/>
          <p:cNvSpPr/>
          <p:nvPr/>
        </p:nvSpPr>
        <p:spPr>
          <a:xfrm>
            <a:off x="296844" y="6597352"/>
            <a:ext cx="11283075"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cxnSp>
        <p:nvCxnSpPr>
          <p:cNvPr id="15" name="直接连接符 14"/>
          <p:cNvCxnSpPr/>
          <p:nvPr/>
        </p:nvCxnSpPr>
        <p:spPr>
          <a:xfrm>
            <a:off x="8602692" y="2402304"/>
            <a:ext cx="295460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3"/>
          <p:cNvSpPr>
            <a:spLocks noChangeArrowheads="1"/>
          </p:cNvSpPr>
          <p:nvPr/>
        </p:nvSpPr>
        <p:spPr bwMode="auto">
          <a:xfrm>
            <a:off x="7695929" y="3332990"/>
            <a:ext cx="3861368" cy="83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a:solidFill>
                <a:schemeClr val="bg1">
                  <a:lumMod val="50000"/>
                </a:schemeClr>
              </a:solidFill>
              <a:latin typeface="+mj-ea"/>
              <a:ea typeface="+mj-ea"/>
              <a:cs typeface="+mn-ea"/>
              <a:sym typeface="+mn-lt"/>
            </a:endParaRPr>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500" fill="hold"/>
                                        <p:tgtEl>
                                          <p:spTgt spid="8"/>
                                        </p:tgtEl>
                                        <p:attrNameLst>
                                          <p:attrName>ppt_x</p:attrName>
                                        </p:attrNameLst>
                                      </p:cBhvr>
                                      <p:tavLst>
                                        <p:tav tm="0">
                                          <p:val>
                                            <p:strVal val="1+#ppt_w/2"/>
                                          </p:val>
                                        </p:tav>
                                        <p:tav tm="100000">
                                          <p:val>
                                            <p:strVal val="#ppt_x"/>
                                          </p:val>
                                        </p:tav>
                                      </p:tavLst>
                                    </p:anim>
                                    <p:anim calcmode="lin" valueType="num">
                                      <p:cBhvr additive="base">
                                        <p:cTn id="24" dur="1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1" accel="50000" decel="5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500" fill="hold"/>
                                        <p:tgtEl>
                                          <p:spTgt spid="10"/>
                                        </p:tgtEl>
                                        <p:attrNameLst>
                                          <p:attrName>ppt_x</p:attrName>
                                        </p:attrNameLst>
                                      </p:cBhvr>
                                      <p:tavLst>
                                        <p:tav tm="0">
                                          <p:val>
                                            <p:strVal val="1+#ppt_w/2"/>
                                          </p:val>
                                        </p:tav>
                                        <p:tav tm="100000">
                                          <p:val>
                                            <p:strVal val="#ppt_x"/>
                                          </p:val>
                                        </p:tav>
                                      </p:tavLst>
                                    </p:anim>
                                    <p:anim calcmode="lin" valueType="num">
                                      <p:cBhvr additive="base">
                                        <p:cTn id="32"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0"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0" y="1570383"/>
            <a:ext cx="12192000" cy="3240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cxnSp>
        <p:nvCxnSpPr>
          <p:cNvPr id="7" name="直接连接符 6"/>
          <p:cNvCxnSpPr/>
          <p:nvPr/>
        </p:nvCxnSpPr>
        <p:spPr>
          <a:xfrm>
            <a:off x="5645878" y="5515776"/>
            <a:ext cx="90024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58814" y="5530646"/>
            <a:ext cx="10874375" cy="1061829"/>
          </a:xfrm>
          <a:prstGeom prst="rect">
            <a:avLst/>
          </a:prstGeom>
        </p:spPr>
        <p:txBody>
          <a:bodyPr wrap="square">
            <a:spAutoFit/>
          </a:bodyPr>
          <a:lstStyle/>
          <a:p>
            <a:pPr algn="ctr">
              <a:lnSpc>
                <a:spcPct val="150000"/>
              </a:lnSpc>
            </a:pPr>
            <a:r>
              <a:rPr lang="en-US" altLang="zh-CN" sz="1400">
                <a:ea typeface="微软雅黑" panose="020b0503020204020204" charset="-122"/>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lang="zh-CN" altLang="en-US" sz="1400">
              <a:ea typeface="微软雅黑" panose="020b0503020204020204" charset="-122"/>
            </a:endParaRPr>
          </a:p>
        </p:txBody>
      </p:sp>
      <p:sp>
        <p:nvSpPr>
          <p:cNvPr id="9" name="文本框 8"/>
          <p:cNvSpPr txBox="1"/>
          <p:nvPr/>
        </p:nvSpPr>
        <p:spPr>
          <a:xfrm>
            <a:off x="5195755" y="5097981"/>
            <a:ext cx="1800493" cy="369332"/>
          </a:xfrm>
          <a:prstGeom prst="rect">
            <a:avLst/>
          </a:prstGeom>
          <a:noFill/>
        </p:spPr>
        <p:txBody>
          <a:bodyPr wrap="none" rtlCol="0">
            <a:spAutoFit/>
          </a:bodyPr>
          <a:lstStyle/>
          <a:p>
            <a:pPr algn="ctr"/>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pic>
        <p:nvPicPr>
          <p:cNvPr id="21" name="图片 20" descr="图片包含 树, 户外, 人员, 站立&#10;&#10;已生成极高可信度的说明"/>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8847" t="9304" r="26135" b="9304"/>
          <a:stretch>
            <a:fillRect/>
          </a:stretch>
        </p:blipFill>
        <p:spPr>
          <a:xfrm>
            <a:off x="8468140" y="556593"/>
            <a:ext cx="3001616" cy="3617843"/>
          </a:xfrm>
          <a:custGeom>
            <a:gdLst>
              <a:gd name="connsiteX0" fmla="*/ 0 w 3001616"/>
              <a:gd name="connsiteY0" fmla="*/ 0 h 3617843"/>
              <a:gd name="connsiteX1" fmla="*/ 3001616 w 3001616"/>
              <a:gd name="connsiteY1" fmla="*/ 0 h 3617843"/>
              <a:gd name="connsiteX2" fmla="*/ 3001616 w 3001616"/>
              <a:gd name="connsiteY2" fmla="*/ 3617843 h 3617843"/>
              <a:gd name="connsiteX3" fmla="*/ 0 w 3001616"/>
              <a:gd name="connsiteY3" fmla="*/ 3617843 h 3617843"/>
              <a:gd name="connsiteX4" fmla="*/ 0 w 3001616"/>
              <a:gd name="connsiteY4" fmla="*/ 0 h 3617843"/>
            </a:gdLst>
            <a:cxnLst>
              <a:cxn ang="0">
                <a:pos x="connsiteX0" y="connsiteY0"/>
              </a:cxn>
              <a:cxn ang="0">
                <a:pos x="connsiteX1" y="connsiteY1"/>
              </a:cxn>
              <a:cxn ang="0">
                <a:pos x="connsiteX2" y="connsiteY2"/>
              </a:cxn>
              <a:cxn ang="0">
                <a:pos x="connsiteX3" y="connsiteY3"/>
              </a:cxn>
              <a:cxn ang="0">
                <a:pos x="connsiteX4" y="connsiteY4"/>
              </a:cxn>
            </a:cxnLst>
            <a:rect l="l" t="t" r="r" b="b"/>
            <a:pathLst>
              <a:path w="3001616" h="3617843">
                <a:moveTo>
                  <a:pt x="0" y="0"/>
                </a:moveTo>
                <a:lnTo>
                  <a:pt x="3001616" y="0"/>
                </a:lnTo>
                <a:lnTo>
                  <a:pt x="3001616" y="3617843"/>
                </a:lnTo>
                <a:lnTo>
                  <a:pt x="0" y="3617843"/>
                </a:lnTo>
                <a:lnTo>
                  <a:pt x="0" y="0"/>
                </a:lnTo>
                <a:close/>
              </a:path>
            </a:pathLst>
          </a:custGeom>
        </p:spPr>
      </p:pic>
      <p:pic>
        <p:nvPicPr>
          <p:cNvPr id="17" name="图片 16" descr="图片包含 人员, 户外, 地面, 妇女&#10;&#10;已生成极高可信度的说明"/>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9899" t="12522" r="45082" b="6087"/>
          <a:stretch>
            <a:fillRect/>
          </a:stretch>
        </p:blipFill>
        <p:spPr>
          <a:xfrm>
            <a:off x="4563476" y="556593"/>
            <a:ext cx="3001616" cy="3617843"/>
          </a:xfrm>
          <a:custGeom>
            <a:gdLst>
              <a:gd name="connsiteX0" fmla="*/ 0 w 3001616"/>
              <a:gd name="connsiteY0" fmla="*/ 0 h 3617843"/>
              <a:gd name="connsiteX1" fmla="*/ 3001616 w 3001616"/>
              <a:gd name="connsiteY1" fmla="*/ 0 h 3617843"/>
              <a:gd name="connsiteX2" fmla="*/ 3001616 w 3001616"/>
              <a:gd name="connsiteY2" fmla="*/ 3617843 h 3617843"/>
              <a:gd name="connsiteX3" fmla="*/ 0 w 3001616"/>
              <a:gd name="connsiteY3" fmla="*/ 3617843 h 3617843"/>
              <a:gd name="connsiteX4" fmla="*/ 0 w 3001616"/>
              <a:gd name="connsiteY4" fmla="*/ 0 h 3617843"/>
            </a:gdLst>
            <a:cxnLst>
              <a:cxn ang="0">
                <a:pos x="connsiteX0" y="connsiteY0"/>
              </a:cxn>
              <a:cxn ang="0">
                <a:pos x="connsiteX1" y="connsiteY1"/>
              </a:cxn>
              <a:cxn ang="0">
                <a:pos x="connsiteX2" y="connsiteY2"/>
              </a:cxn>
              <a:cxn ang="0">
                <a:pos x="connsiteX3" y="connsiteY3"/>
              </a:cxn>
              <a:cxn ang="0">
                <a:pos x="connsiteX4" y="connsiteY4"/>
              </a:cxn>
            </a:cxnLst>
            <a:rect l="l" t="t" r="r" b="b"/>
            <a:pathLst>
              <a:path w="3001616" h="3617843">
                <a:moveTo>
                  <a:pt x="0" y="0"/>
                </a:moveTo>
                <a:lnTo>
                  <a:pt x="3001616" y="0"/>
                </a:lnTo>
                <a:lnTo>
                  <a:pt x="3001616" y="3617843"/>
                </a:lnTo>
                <a:lnTo>
                  <a:pt x="0" y="3617843"/>
                </a:lnTo>
                <a:lnTo>
                  <a:pt x="0" y="0"/>
                </a:lnTo>
                <a:close/>
              </a:path>
            </a:pathLst>
          </a:custGeom>
        </p:spPr>
      </p:pic>
      <p:pic>
        <p:nvPicPr>
          <p:cNvPr id="13" name="图片 12"/>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rcRect l="27491" t="9304" r="27491" b="9304"/>
          <a:stretch>
            <a:fillRect/>
          </a:stretch>
        </p:blipFill>
        <p:spPr>
          <a:xfrm>
            <a:off x="658813" y="556593"/>
            <a:ext cx="3001616" cy="3617843"/>
          </a:xfrm>
          <a:custGeom>
            <a:gdLst>
              <a:gd name="connsiteX0" fmla="*/ 0 w 3001616"/>
              <a:gd name="connsiteY0" fmla="*/ 0 h 3617843"/>
              <a:gd name="connsiteX1" fmla="*/ 3001616 w 3001616"/>
              <a:gd name="connsiteY1" fmla="*/ 0 h 3617843"/>
              <a:gd name="connsiteX2" fmla="*/ 3001616 w 3001616"/>
              <a:gd name="connsiteY2" fmla="*/ 3617843 h 3617843"/>
              <a:gd name="connsiteX3" fmla="*/ 0 w 3001616"/>
              <a:gd name="connsiteY3" fmla="*/ 3617843 h 3617843"/>
              <a:gd name="connsiteX4" fmla="*/ 0 w 3001616"/>
              <a:gd name="connsiteY4" fmla="*/ 0 h 3617843"/>
            </a:gdLst>
            <a:cxnLst>
              <a:cxn ang="0">
                <a:pos x="connsiteX0" y="connsiteY0"/>
              </a:cxn>
              <a:cxn ang="0">
                <a:pos x="connsiteX1" y="connsiteY1"/>
              </a:cxn>
              <a:cxn ang="0">
                <a:pos x="connsiteX2" y="connsiteY2"/>
              </a:cxn>
              <a:cxn ang="0">
                <a:pos x="connsiteX3" y="connsiteY3"/>
              </a:cxn>
              <a:cxn ang="0">
                <a:pos x="connsiteX4" y="connsiteY4"/>
              </a:cxn>
            </a:cxnLst>
            <a:rect l="l" t="t" r="r" b="b"/>
            <a:pathLst>
              <a:path w="3001616" h="3617843">
                <a:moveTo>
                  <a:pt x="0" y="0"/>
                </a:moveTo>
                <a:lnTo>
                  <a:pt x="3001616" y="0"/>
                </a:lnTo>
                <a:lnTo>
                  <a:pt x="3001616" y="3617843"/>
                </a:lnTo>
                <a:lnTo>
                  <a:pt x="0" y="3617843"/>
                </a:lnTo>
                <a:lnTo>
                  <a:pt x="0" y="0"/>
                </a:lnTo>
                <a:close/>
              </a:path>
            </a:pathLst>
          </a:custGeom>
        </p:spPr>
      </p:pic>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nodeType="afterGroup">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图片 5" descr="图片包含 电子产品, 道路&#10;&#10;已生成极高可信度的说明"/>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4551" t="19631" r="4551" b="42022"/>
          <a:stretch>
            <a:fillRect/>
          </a:stretch>
        </p:blipFill>
        <p:spPr>
          <a:xfrm>
            <a:off x="0" y="0"/>
            <a:ext cx="12192000" cy="3429000"/>
          </a:xfrm>
          <a:custGeom>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429000">
                <a:moveTo>
                  <a:pt x="0" y="0"/>
                </a:moveTo>
                <a:lnTo>
                  <a:pt x="12192000" y="0"/>
                </a:lnTo>
                <a:lnTo>
                  <a:pt x="12192000" y="3429000"/>
                </a:lnTo>
                <a:lnTo>
                  <a:pt x="0" y="3429000"/>
                </a:lnTo>
                <a:lnTo>
                  <a:pt x="0" y="0"/>
                </a:lnTo>
                <a:close/>
              </a:path>
            </a:pathLst>
          </a:custGeom>
        </p:spPr>
      </p:pic>
      <p:grpSp>
        <p:nvGrpSpPr>
          <p:cNvPr id="32" name="组合 31"/>
          <p:cNvGrpSpPr/>
          <p:nvPr/>
        </p:nvGrpSpPr>
        <p:grpSpPr>
          <a:xfrm>
            <a:off x="153623" y="4012146"/>
            <a:ext cx="3828000" cy="1937775"/>
            <a:chOff x="658813" y="4190803"/>
            <a:chExt cx="3828000" cy="1937776"/>
          </a:xfrm>
        </p:grpSpPr>
        <p:sp>
          <p:nvSpPr>
            <p:cNvPr id="20" name="文本框 19"/>
            <p:cNvSpPr txBox="1"/>
            <p:nvPr/>
          </p:nvSpPr>
          <p:spPr>
            <a:xfrm>
              <a:off x="1672568" y="4829411"/>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21" name="矩形 20"/>
            <p:cNvSpPr/>
            <p:nvPr/>
          </p:nvSpPr>
          <p:spPr>
            <a:xfrm>
              <a:off x="658813" y="5205249"/>
              <a:ext cx="3828000" cy="923330"/>
            </a:xfrm>
            <a:prstGeom prst="rect">
              <a:avLst/>
            </a:prstGeom>
          </p:spPr>
          <p:txBody>
            <a:bodyPr wrap="square">
              <a:spAutoFit/>
            </a:bodyPr>
            <a:lstStyle/>
            <a:p>
              <a:pPr algn="ctr">
                <a:lnSpc>
                  <a:spcPct val="150000"/>
                </a:lnSpc>
              </a:pPr>
              <a:r>
                <a:rPr lang="en-US" altLang="zh-CN" sz="1200">
                  <a:ea typeface="微软雅黑" panose="020b0503020204020204" charset="-122"/>
                </a:rPr>
                <a:t>Lorem Ipsum is simply dummy text of the printing and typesetting industry. Lorem Ipsum has been the industry's standard dummy text ever since the 1500s,</a:t>
              </a:r>
              <a:endParaRPr lang="zh-CN" altLang="en-US" sz="1200">
                <a:ea typeface="微软雅黑" panose="020b0503020204020204" charset="-122"/>
              </a:endParaRPr>
            </a:p>
          </p:txBody>
        </p:sp>
        <p:sp>
          <p:nvSpPr>
            <p:cNvPr id="23" name="PA_库_形状 2561"/>
            <p:cNvSpPr/>
            <p:nvPr>
              <p:custDataLst>
                <p:tags r:id="rId5"/>
              </p:custDataLst>
            </p:nvPr>
          </p:nvSpPr>
          <p:spPr>
            <a:xfrm>
              <a:off x="2293485" y="4190803"/>
              <a:ext cx="558655" cy="457082"/>
            </a:xfrm>
            <a:custGeom>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grpSp>
      <p:grpSp>
        <p:nvGrpSpPr>
          <p:cNvPr id="31" name="组合 30"/>
          <p:cNvGrpSpPr/>
          <p:nvPr/>
        </p:nvGrpSpPr>
        <p:grpSpPr>
          <a:xfrm>
            <a:off x="4179623" y="4012145"/>
            <a:ext cx="3828000" cy="1969020"/>
            <a:chOff x="4639213" y="4178885"/>
            <a:chExt cx="3828000" cy="1969021"/>
          </a:xfrm>
        </p:grpSpPr>
        <p:sp>
          <p:nvSpPr>
            <p:cNvPr id="24" name="PA_库_形状 2563"/>
            <p:cNvSpPr/>
            <p:nvPr>
              <p:custDataLst>
                <p:tags r:id="rId6"/>
              </p:custDataLst>
            </p:nvPr>
          </p:nvSpPr>
          <p:spPr>
            <a:xfrm>
              <a:off x="6229553" y="4178885"/>
              <a:ext cx="558655" cy="558655"/>
            </a:xfrm>
            <a:custGeom>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88" y="982"/>
                    <a:pt x="20618" y="1422"/>
                    <a:pt x="20618" y="1964"/>
                  </a:cubicBezTo>
                  <a:lnTo>
                    <a:pt x="20618" y="15709"/>
                  </a:lnTo>
                  <a:cubicBezTo>
                    <a:pt x="20618" y="16252"/>
                    <a:pt x="2018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89"/>
                    <a:pt x="16251" y="20619"/>
                    <a:pt x="15709" y="20619"/>
                  </a:cubicBezTo>
                  <a:lnTo>
                    <a:pt x="1964" y="20619"/>
                  </a:lnTo>
                  <a:cubicBezTo>
                    <a:pt x="1422" y="20619"/>
                    <a:pt x="982" y="2018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lumMod val="75000"/>
                <a:lumOff val="25000"/>
              </a:schemeClr>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sp>
          <p:nvSpPr>
            <p:cNvPr id="25" name="文本框 24"/>
            <p:cNvSpPr txBox="1"/>
            <p:nvPr/>
          </p:nvSpPr>
          <p:spPr>
            <a:xfrm>
              <a:off x="5652968" y="4848738"/>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26" name="矩形 25"/>
            <p:cNvSpPr/>
            <p:nvPr/>
          </p:nvSpPr>
          <p:spPr>
            <a:xfrm>
              <a:off x="4639213" y="5224576"/>
              <a:ext cx="3828000" cy="923330"/>
            </a:xfrm>
            <a:prstGeom prst="rect">
              <a:avLst/>
            </a:prstGeom>
          </p:spPr>
          <p:txBody>
            <a:bodyPr wrap="square">
              <a:spAutoFit/>
            </a:bodyPr>
            <a:lstStyle/>
            <a:p>
              <a:pPr algn="ctr">
                <a:lnSpc>
                  <a:spcPct val="150000"/>
                </a:lnSpc>
              </a:pPr>
              <a:r>
                <a:rPr lang="en-US" altLang="zh-CN" sz="1200">
                  <a:ea typeface="微软雅黑" panose="020b0503020204020204" charset="-122"/>
                </a:rPr>
                <a:t>Lorem Ipsum is simply dummy text of the printing and typesetting industry. Lorem Ipsum has been the industry's standard dummy text ever since the 1500s,</a:t>
              </a:r>
              <a:endParaRPr lang="zh-CN" altLang="en-US" sz="1200">
                <a:ea typeface="微软雅黑" panose="020b0503020204020204" charset="-122"/>
              </a:endParaRPr>
            </a:p>
          </p:txBody>
        </p:sp>
      </p:grpSp>
      <p:grpSp>
        <p:nvGrpSpPr>
          <p:cNvPr id="30" name="组合 29"/>
          <p:cNvGrpSpPr/>
          <p:nvPr/>
        </p:nvGrpSpPr>
        <p:grpSpPr>
          <a:xfrm>
            <a:off x="8205623" y="4012147"/>
            <a:ext cx="3828000" cy="1979620"/>
            <a:chOff x="8619613" y="4187614"/>
            <a:chExt cx="3828000" cy="1979619"/>
          </a:xfrm>
        </p:grpSpPr>
        <p:sp>
          <p:nvSpPr>
            <p:cNvPr id="27" name="文本框 26"/>
            <p:cNvSpPr txBox="1"/>
            <p:nvPr/>
          </p:nvSpPr>
          <p:spPr>
            <a:xfrm>
              <a:off x="9633368" y="4868065"/>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28" name="矩形 27"/>
            <p:cNvSpPr/>
            <p:nvPr/>
          </p:nvSpPr>
          <p:spPr>
            <a:xfrm>
              <a:off x="8619613" y="5243903"/>
              <a:ext cx="3828000" cy="923330"/>
            </a:xfrm>
            <a:prstGeom prst="rect">
              <a:avLst/>
            </a:prstGeom>
          </p:spPr>
          <p:txBody>
            <a:bodyPr wrap="square">
              <a:spAutoFit/>
            </a:bodyPr>
            <a:lstStyle/>
            <a:p>
              <a:pPr algn="ctr">
                <a:lnSpc>
                  <a:spcPct val="150000"/>
                </a:lnSpc>
              </a:pPr>
              <a:r>
                <a:rPr lang="en-US" altLang="zh-CN" sz="1200">
                  <a:ea typeface="微软雅黑" panose="020b0503020204020204" charset="-122"/>
                </a:rPr>
                <a:t>Lorem Ipsum is simply dummy text of the printing and typesetting industry. Lorem Ipsum has been the industry's standard dummy text ever since the 1500s,</a:t>
              </a:r>
              <a:endParaRPr lang="zh-CN" altLang="en-US" sz="1200">
                <a:ea typeface="微软雅黑" panose="020b0503020204020204" charset="-122"/>
              </a:endParaRPr>
            </a:p>
          </p:txBody>
        </p:sp>
        <p:sp>
          <p:nvSpPr>
            <p:cNvPr id="29" name="PA_库_形状 2620"/>
            <p:cNvSpPr/>
            <p:nvPr>
              <p:custDataLst>
                <p:tags r:id="rId7"/>
              </p:custDataLst>
            </p:nvPr>
          </p:nvSpPr>
          <p:spPr>
            <a:xfrm>
              <a:off x="10254285" y="4187614"/>
              <a:ext cx="558655" cy="508061"/>
            </a:xfrm>
            <a:custGeom>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8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1">
                <a:lumMod val="75000"/>
                <a:lumOff val="25000"/>
              </a:schemeClr>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gr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4"/>
          <p:cNvSpPr txBox="1">
            <a:spLocks noChangeArrowheads="1"/>
          </p:cNvSpPr>
          <p:nvPr/>
        </p:nvSpPr>
        <p:spPr bwMode="auto">
          <a:xfrm>
            <a:off x="7222370" y="3052175"/>
            <a:ext cx="4969630" cy="238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a:ea typeface="宋体" panose="02010600030101010101" pitchFamily="2" charset="-122"/>
              </a:defRPr>
            </a:lvl1pPr>
            <a:lvl2pPr marL="742950" indent="-285750">
              <a:defRPr sz="1300">
                <a:solidFill>
                  <a:schemeClr val="tx1"/>
                </a:solidFill>
                <a:latin typeface="Calibri" panose="020f0502020204030204"/>
                <a:ea typeface="宋体" panose="02010600030101010101" pitchFamily="2" charset="-122"/>
              </a:defRPr>
            </a:lvl2pPr>
            <a:lvl3pPr marL="1143000" indent="-228600">
              <a:defRPr sz="1300">
                <a:solidFill>
                  <a:schemeClr val="tx1"/>
                </a:solidFill>
                <a:latin typeface="Calibri" panose="020f0502020204030204"/>
                <a:ea typeface="宋体" panose="02010600030101010101" pitchFamily="2" charset="-122"/>
              </a:defRPr>
            </a:lvl3pPr>
            <a:lvl4pPr marL="1600200" indent="-228600">
              <a:defRPr sz="1300">
                <a:solidFill>
                  <a:schemeClr val="tx1"/>
                </a:solidFill>
                <a:latin typeface="Calibri" panose="020f0502020204030204"/>
                <a:ea typeface="宋体" panose="02010600030101010101" pitchFamily="2" charset="-122"/>
              </a:defRPr>
            </a:lvl4pPr>
            <a:lvl5pPr marL="2057400" indent="-228600">
              <a:defRPr sz="1300">
                <a:solidFill>
                  <a:schemeClr val="tx1"/>
                </a:solidFill>
                <a:latin typeface="Calibri" panose="020f0502020204030204"/>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9pPr>
          </a:lstStyle>
          <a:p>
            <a:pPr defTabSz="1828165" fontAlgn="auto">
              <a:spcBef>
                <a:spcPct val="0"/>
              </a:spcBef>
              <a:spcAft>
                <a:spcPct val="0"/>
              </a:spcAft>
              <a:buFontTx/>
              <a:buNone/>
              <a:defRPr/>
            </a:pPr>
            <a:r>
              <a:rPr lang="zh-CN" altLang="de-DE" sz="7465" kern="0" noProof="1" smtClean="0">
                <a:solidFill>
                  <a:schemeClr val="bg2">
                    <a:lumMod val="25000"/>
                  </a:schemeClr>
                </a:solidFill>
                <a:latin typeface="楷体" panose="02010609060101010101" pitchFamily="49" charset="-122"/>
                <a:ea typeface="楷体" panose="02010609060101010101" pitchFamily="49" charset="-122"/>
                <a:sym typeface="+mn-ea"/>
              </a:rPr>
              <a:t>请</a:t>
            </a:r>
            <a:r>
              <a:rPr lang="zh-CN" altLang="de-DE" sz="7465" kern="0" noProof="1">
                <a:solidFill>
                  <a:schemeClr val="bg2">
                    <a:lumMod val="25000"/>
                  </a:schemeClr>
                </a:solidFill>
                <a:latin typeface="楷体" panose="02010609060101010101" pitchFamily="49" charset="-122"/>
                <a:ea typeface="楷体" panose="02010609060101010101" pitchFamily="49" charset="-122"/>
                <a:sym typeface="+mn-ea"/>
              </a:rPr>
              <a:t>输入标题</a:t>
            </a:r>
            <a:endParaRPr lang="zh-CN" altLang="de-DE" sz="7465" kern="0" noProof="1">
              <a:solidFill>
                <a:schemeClr val="bg2">
                  <a:lumMod val="25000"/>
                </a:schemeClr>
              </a:solidFill>
              <a:latin typeface="楷体" panose="02010609060101010101" pitchFamily="49" charset="-122"/>
              <a:ea typeface="楷体" panose="02010609060101010101" pitchFamily="49" charset="-122"/>
            </a:endParaRPr>
          </a:p>
          <a:p>
            <a:pPr defTabSz="1828165" fontAlgn="auto">
              <a:spcBef>
                <a:spcPct val="0"/>
              </a:spcBef>
              <a:spcAft>
                <a:spcPct val="0"/>
              </a:spcAft>
              <a:buFontTx/>
              <a:buNone/>
              <a:defRPr/>
            </a:pPr>
            <a:endParaRPr lang="en-US" altLang="zh-CN" sz="7465" b="1" kern="0" noProof="1">
              <a:solidFill>
                <a:schemeClr val="bg2">
                  <a:lumMod val="25000"/>
                </a:schemeClr>
              </a:solidFill>
              <a:latin typeface="楷体" panose="02010609060101010101" pitchFamily="49" charset="-122"/>
              <a:ea typeface="楷体" panose="02010609060101010101" pitchFamily="49" charset="-122"/>
            </a:endParaRPr>
          </a:p>
        </p:txBody>
      </p:sp>
      <p:sp>
        <p:nvSpPr>
          <p:cNvPr id="2" name="文本框 1"/>
          <p:cNvSpPr txBox="1"/>
          <p:nvPr/>
        </p:nvSpPr>
        <p:spPr>
          <a:xfrm>
            <a:off x="8903859" y="1957626"/>
            <a:ext cx="1075936" cy="1107996"/>
          </a:xfrm>
          <a:prstGeom prst="rect">
            <a:avLst/>
          </a:prstGeom>
          <a:noFill/>
        </p:spPr>
        <p:txBody>
          <a:bodyPr wrap="none" rtlCol="0">
            <a:spAutoFit/>
          </a:bodyPr>
          <a:lstStyle/>
          <a:p>
            <a:r>
              <a:rPr lang="en-US" altLang="zh-CN" sz="6600" smtClean="0"/>
              <a:t>03</a:t>
            </a:r>
            <a:endParaRPr lang="zh-CN" altLang="en-US" sz="6600"/>
          </a:p>
        </p:txBody>
      </p:sp>
    </p:spTree>
  </p:cSld>
  <p:clrMapOvr>
    <a:masterClrMapping/>
  </p:clrMapOvr>
  <mc:AlternateContent>
    <mc:Choice xmlns:p14="http://schemas.microsoft.com/office/powerpoint/2010/main" Requires="p14">
      <p:transition spd="slow" advTm="0" p14:dur="125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7" name="图片占位符 1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923" b="28923"/>
          <a:stretch>
            <a:fillRect/>
          </a:stretch>
        </p:blipFill>
        <p:spPr>
          <a:solidFill>
            <a:schemeClr val="accent1"/>
          </a:solidFill>
        </p:spPr>
      </p:pic>
      <p:sp>
        <p:nvSpPr>
          <p:cNvPr id="4" name="Freeform 6"/>
          <p:cNvSpPr>
            <a:spLocks noEditPoints="1"/>
          </p:cNvSpPr>
          <p:nvPr/>
        </p:nvSpPr>
        <p:spPr bwMode="auto">
          <a:xfrm>
            <a:off x="477253" y="5519177"/>
            <a:ext cx="783798" cy="669207"/>
          </a:xfrm>
          <a:custGeom>
            <a:gdLst>
              <a:gd name="T0" fmla="*/ 357 w 455"/>
              <a:gd name="T1" fmla="*/ 0 h 387"/>
              <a:gd name="T2" fmla="*/ 0 w 455"/>
              <a:gd name="T3" fmla="*/ 59 h 387"/>
              <a:gd name="T4" fmla="*/ 21 w 455"/>
              <a:gd name="T5" fmla="*/ 349 h 387"/>
              <a:gd name="T6" fmla="*/ 63 w 455"/>
              <a:gd name="T7" fmla="*/ 318 h 387"/>
              <a:gd name="T8" fmla="*/ 364 w 455"/>
              <a:gd name="T9" fmla="*/ 329 h 387"/>
              <a:gd name="T10" fmla="*/ 433 w 455"/>
              <a:gd name="T11" fmla="*/ 387 h 387"/>
              <a:gd name="T12" fmla="*/ 455 w 455"/>
              <a:gd name="T13" fmla="*/ 98 h 387"/>
              <a:gd name="T14" fmla="*/ 397 w 455"/>
              <a:gd name="T15" fmla="*/ 59 h 387"/>
              <a:gd name="T16" fmla="*/ 357 w 455"/>
              <a:gd name="T17" fmla="*/ 271 h 387"/>
              <a:gd name="T18" fmla="*/ 78 w 455"/>
              <a:gd name="T19" fmla="*/ 275 h 387"/>
              <a:gd name="T20" fmla="*/ 63 w 455"/>
              <a:gd name="T21" fmla="*/ 290 h 387"/>
              <a:gd name="T22" fmla="*/ 58 w 455"/>
              <a:gd name="T23" fmla="*/ 98 h 387"/>
              <a:gd name="T24" fmla="*/ 395 w 455"/>
              <a:gd name="T25" fmla="*/ 58 h 387"/>
              <a:gd name="T26" fmla="*/ 397 w 455"/>
              <a:gd name="T27" fmla="*/ 59 h 387"/>
              <a:gd name="T28" fmla="*/ 22 w 455"/>
              <a:gd name="T29" fmla="*/ 329 h 387"/>
              <a:gd name="T30" fmla="*/ 20 w 455"/>
              <a:gd name="T31" fmla="*/ 59 h 387"/>
              <a:gd name="T32" fmla="*/ 357 w 455"/>
              <a:gd name="T33" fmla="*/ 20 h 387"/>
              <a:gd name="T34" fmla="*/ 98 w 455"/>
              <a:gd name="T35" fmla="*/ 38 h 387"/>
              <a:gd name="T36" fmla="*/ 38 w 455"/>
              <a:gd name="T37" fmla="*/ 270 h 387"/>
              <a:gd name="T38" fmla="*/ 30 w 455"/>
              <a:gd name="T39" fmla="*/ 323 h 387"/>
              <a:gd name="T40" fmla="*/ 433 w 455"/>
              <a:gd name="T41" fmla="*/ 367 h 387"/>
              <a:gd name="T42" fmla="*/ 378 w 455"/>
              <a:gd name="T43" fmla="*/ 314 h 387"/>
              <a:gd name="T44" fmla="*/ 373 w 455"/>
              <a:gd name="T45" fmla="*/ 309 h 387"/>
              <a:gd name="T46" fmla="*/ 78 w 455"/>
              <a:gd name="T47" fmla="*/ 304 h 387"/>
              <a:gd name="T48" fmla="*/ 357 w 455"/>
              <a:gd name="T49" fmla="*/ 291 h 387"/>
              <a:gd name="T50" fmla="*/ 417 w 455"/>
              <a:gd name="T51" fmla="*/ 64 h 387"/>
              <a:gd name="T52" fmla="*/ 435 w 455"/>
              <a:gd name="T53" fmla="*/ 357 h 387"/>
              <a:gd name="T54" fmla="*/ 332 w 455"/>
              <a:gd name="T55" fmla="*/ 192 h 387"/>
              <a:gd name="T56" fmla="*/ 332 w 455"/>
              <a:gd name="T57" fmla="*/ 139 h 387"/>
              <a:gd name="T58" fmla="*/ 143 w 455"/>
              <a:gd name="T59" fmla="*/ 165 h 387"/>
              <a:gd name="T60" fmla="*/ 89 w 455"/>
              <a:gd name="T61" fmla="*/ 165 h 387"/>
              <a:gd name="T62" fmla="*/ 143 w 455"/>
              <a:gd name="T63" fmla="*/ 165 h 387"/>
              <a:gd name="T64" fmla="*/ 224 w 455"/>
              <a:gd name="T65" fmla="*/ 192 h 387"/>
              <a:gd name="T66" fmla="*/ 224 w 455"/>
              <a:gd name="T67" fmla="*/ 139 h 3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5" h="387">
                <a:moveTo>
                  <a:pt x="414" y="41"/>
                </a:moveTo>
                <a:cubicBezTo>
                  <a:pt x="406" y="17"/>
                  <a:pt x="383" y="0"/>
                  <a:pt x="357" y="0"/>
                </a:cubicBezTo>
                <a:cubicBezTo>
                  <a:pt x="59" y="0"/>
                  <a:pt x="59" y="0"/>
                  <a:pt x="59" y="0"/>
                </a:cubicBezTo>
                <a:cubicBezTo>
                  <a:pt x="27" y="0"/>
                  <a:pt x="0" y="27"/>
                  <a:pt x="0" y="59"/>
                </a:cubicBezTo>
                <a:cubicBezTo>
                  <a:pt x="0" y="319"/>
                  <a:pt x="0" y="319"/>
                  <a:pt x="0" y="319"/>
                </a:cubicBezTo>
                <a:cubicBezTo>
                  <a:pt x="0" y="341"/>
                  <a:pt x="11" y="349"/>
                  <a:pt x="21" y="349"/>
                </a:cubicBezTo>
                <a:cubicBezTo>
                  <a:pt x="29" y="349"/>
                  <a:pt x="36" y="345"/>
                  <a:pt x="44" y="337"/>
                </a:cubicBezTo>
                <a:cubicBezTo>
                  <a:pt x="63" y="318"/>
                  <a:pt x="63" y="318"/>
                  <a:pt x="63" y="318"/>
                </a:cubicBezTo>
                <a:cubicBezTo>
                  <a:pt x="73" y="325"/>
                  <a:pt x="85" y="329"/>
                  <a:pt x="98" y="329"/>
                </a:cubicBezTo>
                <a:cubicBezTo>
                  <a:pt x="364" y="329"/>
                  <a:pt x="364" y="329"/>
                  <a:pt x="364" y="329"/>
                </a:cubicBezTo>
                <a:cubicBezTo>
                  <a:pt x="411" y="376"/>
                  <a:pt x="411" y="376"/>
                  <a:pt x="411" y="376"/>
                </a:cubicBezTo>
                <a:cubicBezTo>
                  <a:pt x="418" y="383"/>
                  <a:pt x="426" y="387"/>
                  <a:pt x="433" y="387"/>
                </a:cubicBezTo>
                <a:cubicBezTo>
                  <a:pt x="444" y="387"/>
                  <a:pt x="455" y="379"/>
                  <a:pt x="455" y="357"/>
                </a:cubicBezTo>
                <a:cubicBezTo>
                  <a:pt x="455" y="98"/>
                  <a:pt x="455" y="98"/>
                  <a:pt x="455" y="98"/>
                </a:cubicBezTo>
                <a:cubicBezTo>
                  <a:pt x="455" y="71"/>
                  <a:pt x="437" y="49"/>
                  <a:pt x="414" y="41"/>
                </a:cubicBezTo>
                <a:close/>
                <a:moveTo>
                  <a:pt x="397" y="59"/>
                </a:moveTo>
                <a:cubicBezTo>
                  <a:pt x="397" y="231"/>
                  <a:pt x="397" y="231"/>
                  <a:pt x="397" y="231"/>
                </a:cubicBezTo>
                <a:cubicBezTo>
                  <a:pt x="397" y="253"/>
                  <a:pt x="379" y="271"/>
                  <a:pt x="357" y="271"/>
                </a:cubicBezTo>
                <a:cubicBezTo>
                  <a:pt x="81" y="271"/>
                  <a:pt x="81" y="271"/>
                  <a:pt x="81" y="271"/>
                </a:cubicBezTo>
                <a:cubicBezTo>
                  <a:pt x="78" y="275"/>
                  <a:pt x="78" y="275"/>
                  <a:pt x="78" y="275"/>
                </a:cubicBezTo>
                <a:cubicBezTo>
                  <a:pt x="78" y="275"/>
                  <a:pt x="77" y="276"/>
                  <a:pt x="77" y="276"/>
                </a:cubicBezTo>
                <a:cubicBezTo>
                  <a:pt x="63" y="290"/>
                  <a:pt x="63" y="290"/>
                  <a:pt x="63" y="290"/>
                </a:cubicBezTo>
                <a:cubicBezTo>
                  <a:pt x="60" y="284"/>
                  <a:pt x="58" y="277"/>
                  <a:pt x="58" y="270"/>
                </a:cubicBezTo>
                <a:cubicBezTo>
                  <a:pt x="58" y="98"/>
                  <a:pt x="58" y="98"/>
                  <a:pt x="58" y="98"/>
                </a:cubicBezTo>
                <a:cubicBezTo>
                  <a:pt x="58" y="76"/>
                  <a:pt x="76" y="58"/>
                  <a:pt x="98" y="58"/>
                </a:cubicBezTo>
                <a:cubicBezTo>
                  <a:pt x="395" y="58"/>
                  <a:pt x="395" y="58"/>
                  <a:pt x="395" y="58"/>
                </a:cubicBezTo>
                <a:cubicBezTo>
                  <a:pt x="396" y="58"/>
                  <a:pt x="396" y="58"/>
                  <a:pt x="396" y="58"/>
                </a:cubicBezTo>
                <a:cubicBezTo>
                  <a:pt x="397" y="58"/>
                  <a:pt x="397" y="59"/>
                  <a:pt x="397" y="59"/>
                </a:cubicBezTo>
                <a:close/>
                <a:moveTo>
                  <a:pt x="30" y="323"/>
                </a:moveTo>
                <a:cubicBezTo>
                  <a:pt x="26" y="327"/>
                  <a:pt x="23" y="329"/>
                  <a:pt x="22" y="329"/>
                </a:cubicBezTo>
                <a:cubicBezTo>
                  <a:pt x="21" y="328"/>
                  <a:pt x="20" y="325"/>
                  <a:pt x="20" y="319"/>
                </a:cubicBezTo>
                <a:cubicBezTo>
                  <a:pt x="20" y="59"/>
                  <a:pt x="20" y="59"/>
                  <a:pt x="20" y="59"/>
                </a:cubicBezTo>
                <a:cubicBezTo>
                  <a:pt x="20" y="38"/>
                  <a:pt x="38" y="20"/>
                  <a:pt x="59" y="20"/>
                </a:cubicBezTo>
                <a:cubicBezTo>
                  <a:pt x="357" y="20"/>
                  <a:pt x="357" y="20"/>
                  <a:pt x="357" y="20"/>
                </a:cubicBezTo>
                <a:cubicBezTo>
                  <a:pt x="371" y="20"/>
                  <a:pt x="383" y="27"/>
                  <a:pt x="390" y="38"/>
                </a:cubicBezTo>
                <a:cubicBezTo>
                  <a:pt x="98" y="38"/>
                  <a:pt x="98" y="38"/>
                  <a:pt x="98" y="38"/>
                </a:cubicBezTo>
                <a:cubicBezTo>
                  <a:pt x="65" y="38"/>
                  <a:pt x="38" y="65"/>
                  <a:pt x="38" y="98"/>
                </a:cubicBezTo>
                <a:cubicBezTo>
                  <a:pt x="38" y="270"/>
                  <a:pt x="38" y="270"/>
                  <a:pt x="38" y="270"/>
                </a:cubicBezTo>
                <a:cubicBezTo>
                  <a:pt x="38" y="282"/>
                  <a:pt x="42" y="294"/>
                  <a:pt x="49" y="304"/>
                </a:cubicBezTo>
                <a:lnTo>
                  <a:pt x="30" y="323"/>
                </a:lnTo>
                <a:close/>
                <a:moveTo>
                  <a:pt x="435" y="357"/>
                </a:moveTo>
                <a:cubicBezTo>
                  <a:pt x="435" y="363"/>
                  <a:pt x="434" y="366"/>
                  <a:pt x="433" y="367"/>
                </a:cubicBezTo>
                <a:cubicBezTo>
                  <a:pt x="432" y="367"/>
                  <a:pt x="429" y="365"/>
                  <a:pt x="425" y="361"/>
                </a:cubicBezTo>
                <a:cubicBezTo>
                  <a:pt x="378" y="314"/>
                  <a:pt x="378" y="314"/>
                  <a:pt x="378" y="314"/>
                </a:cubicBezTo>
                <a:cubicBezTo>
                  <a:pt x="377" y="314"/>
                  <a:pt x="377" y="313"/>
                  <a:pt x="376" y="313"/>
                </a:cubicBezTo>
                <a:cubicBezTo>
                  <a:pt x="373" y="309"/>
                  <a:pt x="373" y="309"/>
                  <a:pt x="373" y="309"/>
                </a:cubicBezTo>
                <a:cubicBezTo>
                  <a:pt x="98" y="309"/>
                  <a:pt x="98" y="309"/>
                  <a:pt x="98" y="309"/>
                </a:cubicBezTo>
                <a:cubicBezTo>
                  <a:pt x="90" y="309"/>
                  <a:pt x="83" y="307"/>
                  <a:pt x="78" y="304"/>
                </a:cubicBezTo>
                <a:cubicBezTo>
                  <a:pt x="90" y="291"/>
                  <a:pt x="90" y="291"/>
                  <a:pt x="90" y="291"/>
                </a:cubicBezTo>
                <a:cubicBezTo>
                  <a:pt x="357" y="291"/>
                  <a:pt x="357" y="291"/>
                  <a:pt x="357" y="291"/>
                </a:cubicBezTo>
                <a:cubicBezTo>
                  <a:pt x="390" y="291"/>
                  <a:pt x="417" y="264"/>
                  <a:pt x="417" y="231"/>
                </a:cubicBezTo>
                <a:cubicBezTo>
                  <a:pt x="417" y="64"/>
                  <a:pt x="417" y="64"/>
                  <a:pt x="417" y="64"/>
                </a:cubicBezTo>
                <a:cubicBezTo>
                  <a:pt x="427" y="71"/>
                  <a:pt x="435" y="84"/>
                  <a:pt x="435" y="98"/>
                </a:cubicBezTo>
                <a:lnTo>
                  <a:pt x="435" y="357"/>
                </a:lnTo>
                <a:close/>
                <a:moveTo>
                  <a:pt x="359" y="165"/>
                </a:moveTo>
                <a:cubicBezTo>
                  <a:pt x="359" y="180"/>
                  <a:pt x="347" y="192"/>
                  <a:pt x="332" y="192"/>
                </a:cubicBezTo>
                <a:cubicBezTo>
                  <a:pt x="318" y="192"/>
                  <a:pt x="306" y="180"/>
                  <a:pt x="306" y="165"/>
                </a:cubicBezTo>
                <a:cubicBezTo>
                  <a:pt x="306" y="151"/>
                  <a:pt x="318" y="139"/>
                  <a:pt x="332" y="139"/>
                </a:cubicBezTo>
                <a:cubicBezTo>
                  <a:pt x="347" y="139"/>
                  <a:pt x="359" y="151"/>
                  <a:pt x="359" y="165"/>
                </a:cubicBezTo>
                <a:close/>
                <a:moveTo>
                  <a:pt x="143" y="165"/>
                </a:moveTo>
                <a:cubicBezTo>
                  <a:pt x="143" y="180"/>
                  <a:pt x="131" y="192"/>
                  <a:pt x="116" y="192"/>
                </a:cubicBezTo>
                <a:cubicBezTo>
                  <a:pt x="101" y="192"/>
                  <a:pt x="89" y="180"/>
                  <a:pt x="89" y="165"/>
                </a:cubicBezTo>
                <a:cubicBezTo>
                  <a:pt x="89" y="151"/>
                  <a:pt x="101" y="139"/>
                  <a:pt x="116" y="139"/>
                </a:cubicBezTo>
                <a:cubicBezTo>
                  <a:pt x="131" y="139"/>
                  <a:pt x="143" y="151"/>
                  <a:pt x="143" y="165"/>
                </a:cubicBezTo>
                <a:close/>
                <a:moveTo>
                  <a:pt x="251" y="165"/>
                </a:moveTo>
                <a:cubicBezTo>
                  <a:pt x="251" y="180"/>
                  <a:pt x="239" y="192"/>
                  <a:pt x="224" y="192"/>
                </a:cubicBezTo>
                <a:cubicBezTo>
                  <a:pt x="209" y="192"/>
                  <a:pt x="197" y="180"/>
                  <a:pt x="197" y="165"/>
                </a:cubicBezTo>
                <a:cubicBezTo>
                  <a:pt x="197" y="151"/>
                  <a:pt x="209" y="139"/>
                  <a:pt x="224" y="139"/>
                </a:cubicBezTo>
                <a:cubicBezTo>
                  <a:pt x="239" y="139"/>
                  <a:pt x="251" y="151"/>
                  <a:pt x="251" y="16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9"/>
          <p:cNvSpPr>
            <a:spLocks noEditPoints="1"/>
          </p:cNvSpPr>
          <p:nvPr/>
        </p:nvSpPr>
        <p:spPr bwMode="auto">
          <a:xfrm>
            <a:off x="549216" y="4140614"/>
            <a:ext cx="639872" cy="642622"/>
          </a:xfrm>
          <a:custGeom>
            <a:gdLst>
              <a:gd name="T0" fmla="*/ 326 w 371"/>
              <a:gd name="T1" fmla="*/ 47 h 372"/>
              <a:gd name="T2" fmla="*/ 326 w 371"/>
              <a:gd name="T3" fmla="*/ 34 h 372"/>
              <a:gd name="T4" fmla="*/ 276 w 371"/>
              <a:gd name="T5" fmla="*/ 0 h 372"/>
              <a:gd name="T6" fmla="*/ 50 w 371"/>
              <a:gd name="T7" fmla="*/ 0 h 372"/>
              <a:gd name="T8" fmla="*/ 0 w 371"/>
              <a:gd name="T9" fmla="*/ 50 h 372"/>
              <a:gd name="T10" fmla="*/ 0 w 371"/>
              <a:gd name="T11" fmla="*/ 275 h 372"/>
              <a:gd name="T12" fmla="*/ 33 w 371"/>
              <a:gd name="T13" fmla="*/ 325 h 372"/>
              <a:gd name="T14" fmla="*/ 46 w 371"/>
              <a:gd name="T15" fmla="*/ 325 h 372"/>
              <a:gd name="T16" fmla="*/ 96 w 371"/>
              <a:gd name="T17" fmla="*/ 372 h 372"/>
              <a:gd name="T18" fmla="*/ 321 w 371"/>
              <a:gd name="T19" fmla="*/ 372 h 372"/>
              <a:gd name="T20" fmla="*/ 371 w 371"/>
              <a:gd name="T21" fmla="*/ 322 h 372"/>
              <a:gd name="T22" fmla="*/ 371 w 371"/>
              <a:gd name="T23" fmla="*/ 97 h 372"/>
              <a:gd name="T24" fmla="*/ 326 w 371"/>
              <a:gd name="T25" fmla="*/ 47 h 372"/>
              <a:gd name="T26" fmla="*/ 46 w 371"/>
              <a:gd name="T27" fmla="*/ 97 h 372"/>
              <a:gd name="T28" fmla="*/ 46 w 371"/>
              <a:gd name="T29" fmla="*/ 305 h 372"/>
              <a:gd name="T30" fmla="*/ 33 w 371"/>
              <a:gd name="T31" fmla="*/ 305 h 372"/>
              <a:gd name="T32" fmla="*/ 20 w 371"/>
              <a:gd name="T33" fmla="*/ 275 h 372"/>
              <a:gd name="T34" fmla="*/ 20 w 371"/>
              <a:gd name="T35" fmla="*/ 50 h 372"/>
              <a:gd name="T36" fmla="*/ 50 w 371"/>
              <a:gd name="T37" fmla="*/ 20 h 372"/>
              <a:gd name="T38" fmla="*/ 276 w 371"/>
              <a:gd name="T39" fmla="*/ 20 h 372"/>
              <a:gd name="T40" fmla="*/ 306 w 371"/>
              <a:gd name="T41" fmla="*/ 34 h 372"/>
              <a:gd name="T42" fmla="*/ 306 w 371"/>
              <a:gd name="T43" fmla="*/ 47 h 372"/>
              <a:gd name="T44" fmla="*/ 96 w 371"/>
              <a:gd name="T45" fmla="*/ 47 h 372"/>
              <a:gd name="T46" fmla="*/ 46 w 371"/>
              <a:gd name="T47" fmla="*/ 97 h 372"/>
              <a:gd name="T48" fmla="*/ 351 w 371"/>
              <a:gd name="T49" fmla="*/ 322 h 372"/>
              <a:gd name="T50" fmla="*/ 321 w 371"/>
              <a:gd name="T51" fmla="*/ 352 h 372"/>
              <a:gd name="T52" fmla="*/ 96 w 371"/>
              <a:gd name="T53" fmla="*/ 352 h 372"/>
              <a:gd name="T54" fmla="*/ 66 w 371"/>
              <a:gd name="T55" fmla="*/ 322 h 372"/>
              <a:gd name="T56" fmla="*/ 66 w 371"/>
              <a:gd name="T57" fmla="*/ 298 h 372"/>
              <a:gd name="T58" fmla="*/ 163 w 371"/>
              <a:gd name="T59" fmla="*/ 201 h 372"/>
              <a:gd name="T60" fmla="*/ 230 w 371"/>
              <a:gd name="T61" fmla="*/ 269 h 372"/>
              <a:gd name="T62" fmla="*/ 237 w 371"/>
              <a:gd name="T63" fmla="*/ 272 h 372"/>
              <a:gd name="T64" fmla="*/ 245 w 371"/>
              <a:gd name="T65" fmla="*/ 269 h 372"/>
              <a:gd name="T66" fmla="*/ 351 w 371"/>
              <a:gd name="T67" fmla="*/ 159 h 372"/>
              <a:gd name="T68" fmla="*/ 351 w 371"/>
              <a:gd name="T69" fmla="*/ 322 h 372"/>
              <a:gd name="T70" fmla="*/ 351 w 371"/>
              <a:gd name="T71" fmla="*/ 130 h 372"/>
              <a:gd name="T72" fmla="*/ 237 w 371"/>
              <a:gd name="T73" fmla="*/ 248 h 372"/>
              <a:gd name="T74" fmla="*/ 170 w 371"/>
              <a:gd name="T75" fmla="*/ 180 h 372"/>
              <a:gd name="T76" fmla="*/ 155 w 371"/>
              <a:gd name="T77" fmla="*/ 180 h 372"/>
              <a:gd name="T78" fmla="*/ 66 w 371"/>
              <a:gd name="T79" fmla="*/ 270 h 372"/>
              <a:gd name="T80" fmla="*/ 66 w 371"/>
              <a:gd name="T81" fmla="*/ 97 h 372"/>
              <a:gd name="T82" fmla="*/ 96 w 371"/>
              <a:gd name="T83" fmla="*/ 67 h 372"/>
              <a:gd name="T84" fmla="*/ 321 w 371"/>
              <a:gd name="T85" fmla="*/ 67 h 372"/>
              <a:gd name="T86" fmla="*/ 351 w 371"/>
              <a:gd name="T87" fmla="*/ 97 h 372"/>
              <a:gd name="T88" fmla="*/ 351 w 371"/>
              <a:gd name="T89" fmla="*/ 130 h 372"/>
              <a:gd name="T90" fmla="*/ 237 w 371"/>
              <a:gd name="T91" fmla="*/ 91 h 372"/>
              <a:gd name="T92" fmla="*/ 189 w 371"/>
              <a:gd name="T93" fmla="*/ 139 h 372"/>
              <a:gd name="T94" fmla="*/ 237 w 371"/>
              <a:gd name="T95" fmla="*/ 187 h 372"/>
              <a:gd name="T96" fmla="*/ 285 w 371"/>
              <a:gd name="T97" fmla="*/ 139 h 372"/>
              <a:gd name="T98" fmla="*/ 237 w 371"/>
              <a:gd name="T99" fmla="*/ 91 h 372"/>
              <a:gd name="T100" fmla="*/ 237 w 371"/>
              <a:gd name="T101" fmla="*/ 167 h 372"/>
              <a:gd name="T102" fmla="*/ 209 w 371"/>
              <a:gd name="T103" fmla="*/ 139 h 372"/>
              <a:gd name="T104" fmla="*/ 237 w 371"/>
              <a:gd name="T105" fmla="*/ 111 h 372"/>
              <a:gd name="T106" fmla="*/ 265 w 371"/>
              <a:gd name="T107" fmla="*/ 139 h 372"/>
              <a:gd name="T108" fmla="*/ 237 w 371"/>
              <a:gd name="T109" fmla="*/ 167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1" h="372">
                <a:moveTo>
                  <a:pt x="326" y="47"/>
                </a:moveTo>
                <a:cubicBezTo>
                  <a:pt x="326" y="34"/>
                  <a:pt x="326" y="34"/>
                  <a:pt x="326" y="34"/>
                </a:cubicBezTo>
                <a:cubicBezTo>
                  <a:pt x="326" y="15"/>
                  <a:pt x="304" y="0"/>
                  <a:pt x="276" y="0"/>
                </a:cubicBezTo>
                <a:cubicBezTo>
                  <a:pt x="50" y="0"/>
                  <a:pt x="50" y="0"/>
                  <a:pt x="50" y="0"/>
                </a:cubicBezTo>
                <a:cubicBezTo>
                  <a:pt x="23" y="0"/>
                  <a:pt x="0" y="22"/>
                  <a:pt x="0" y="50"/>
                </a:cubicBezTo>
                <a:cubicBezTo>
                  <a:pt x="0" y="275"/>
                  <a:pt x="0" y="275"/>
                  <a:pt x="0" y="275"/>
                </a:cubicBezTo>
                <a:cubicBezTo>
                  <a:pt x="0" y="303"/>
                  <a:pt x="15" y="325"/>
                  <a:pt x="33" y="325"/>
                </a:cubicBezTo>
                <a:cubicBezTo>
                  <a:pt x="46" y="325"/>
                  <a:pt x="46" y="325"/>
                  <a:pt x="46" y="325"/>
                </a:cubicBezTo>
                <a:cubicBezTo>
                  <a:pt x="47" y="351"/>
                  <a:pt x="69" y="372"/>
                  <a:pt x="96" y="372"/>
                </a:cubicBezTo>
                <a:cubicBezTo>
                  <a:pt x="321" y="372"/>
                  <a:pt x="321" y="372"/>
                  <a:pt x="321" y="372"/>
                </a:cubicBezTo>
                <a:cubicBezTo>
                  <a:pt x="348" y="372"/>
                  <a:pt x="371" y="350"/>
                  <a:pt x="371" y="322"/>
                </a:cubicBezTo>
                <a:cubicBezTo>
                  <a:pt x="371" y="97"/>
                  <a:pt x="371" y="97"/>
                  <a:pt x="371" y="97"/>
                </a:cubicBezTo>
                <a:cubicBezTo>
                  <a:pt x="371" y="71"/>
                  <a:pt x="351" y="50"/>
                  <a:pt x="326" y="47"/>
                </a:cubicBezTo>
                <a:close/>
                <a:moveTo>
                  <a:pt x="46" y="97"/>
                </a:moveTo>
                <a:cubicBezTo>
                  <a:pt x="46" y="305"/>
                  <a:pt x="46" y="305"/>
                  <a:pt x="46" y="305"/>
                </a:cubicBezTo>
                <a:cubicBezTo>
                  <a:pt x="33" y="305"/>
                  <a:pt x="33" y="305"/>
                  <a:pt x="33" y="305"/>
                </a:cubicBezTo>
                <a:cubicBezTo>
                  <a:pt x="29" y="305"/>
                  <a:pt x="20" y="293"/>
                  <a:pt x="20" y="275"/>
                </a:cubicBezTo>
                <a:cubicBezTo>
                  <a:pt x="20" y="50"/>
                  <a:pt x="20" y="50"/>
                  <a:pt x="20" y="50"/>
                </a:cubicBezTo>
                <a:cubicBezTo>
                  <a:pt x="20" y="33"/>
                  <a:pt x="34" y="20"/>
                  <a:pt x="50" y="20"/>
                </a:cubicBezTo>
                <a:cubicBezTo>
                  <a:pt x="276" y="20"/>
                  <a:pt x="276" y="20"/>
                  <a:pt x="276" y="20"/>
                </a:cubicBezTo>
                <a:cubicBezTo>
                  <a:pt x="294" y="20"/>
                  <a:pt x="306" y="28"/>
                  <a:pt x="306" y="34"/>
                </a:cubicBezTo>
                <a:cubicBezTo>
                  <a:pt x="306" y="47"/>
                  <a:pt x="306" y="47"/>
                  <a:pt x="306" y="47"/>
                </a:cubicBezTo>
                <a:cubicBezTo>
                  <a:pt x="96" y="47"/>
                  <a:pt x="96" y="47"/>
                  <a:pt x="96" y="47"/>
                </a:cubicBezTo>
                <a:cubicBezTo>
                  <a:pt x="68" y="47"/>
                  <a:pt x="46" y="70"/>
                  <a:pt x="46" y="97"/>
                </a:cubicBezTo>
                <a:close/>
                <a:moveTo>
                  <a:pt x="351" y="322"/>
                </a:moveTo>
                <a:cubicBezTo>
                  <a:pt x="351" y="339"/>
                  <a:pt x="337" y="352"/>
                  <a:pt x="321" y="352"/>
                </a:cubicBezTo>
                <a:cubicBezTo>
                  <a:pt x="96" y="352"/>
                  <a:pt x="96" y="352"/>
                  <a:pt x="96" y="352"/>
                </a:cubicBezTo>
                <a:cubicBezTo>
                  <a:pt x="79" y="352"/>
                  <a:pt x="66" y="339"/>
                  <a:pt x="66" y="322"/>
                </a:cubicBezTo>
                <a:cubicBezTo>
                  <a:pt x="66" y="298"/>
                  <a:pt x="66" y="298"/>
                  <a:pt x="66" y="298"/>
                </a:cubicBezTo>
                <a:cubicBezTo>
                  <a:pt x="163" y="201"/>
                  <a:pt x="163" y="201"/>
                  <a:pt x="163" y="201"/>
                </a:cubicBezTo>
                <a:cubicBezTo>
                  <a:pt x="230" y="269"/>
                  <a:pt x="230" y="269"/>
                  <a:pt x="230" y="269"/>
                </a:cubicBezTo>
                <a:cubicBezTo>
                  <a:pt x="232" y="271"/>
                  <a:pt x="235" y="272"/>
                  <a:pt x="237" y="272"/>
                </a:cubicBezTo>
                <a:cubicBezTo>
                  <a:pt x="240" y="272"/>
                  <a:pt x="243" y="271"/>
                  <a:pt x="245" y="269"/>
                </a:cubicBezTo>
                <a:cubicBezTo>
                  <a:pt x="351" y="159"/>
                  <a:pt x="351" y="159"/>
                  <a:pt x="351" y="159"/>
                </a:cubicBezTo>
                <a:lnTo>
                  <a:pt x="351" y="322"/>
                </a:lnTo>
                <a:close/>
                <a:moveTo>
                  <a:pt x="351" y="130"/>
                </a:moveTo>
                <a:cubicBezTo>
                  <a:pt x="237" y="248"/>
                  <a:pt x="237" y="248"/>
                  <a:pt x="237" y="248"/>
                </a:cubicBezTo>
                <a:cubicBezTo>
                  <a:pt x="170" y="180"/>
                  <a:pt x="170" y="180"/>
                  <a:pt x="170" y="180"/>
                </a:cubicBezTo>
                <a:cubicBezTo>
                  <a:pt x="166" y="176"/>
                  <a:pt x="159" y="176"/>
                  <a:pt x="155" y="180"/>
                </a:cubicBezTo>
                <a:cubicBezTo>
                  <a:pt x="66" y="270"/>
                  <a:pt x="66" y="270"/>
                  <a:pt x="66" y="270"/>
                </a:cubicBezTo>
                <a:cubicBezTo>
                  <a:pt x="66" y="97"/>
                  <a:pt x="66" y="97"/>
                  <a:pt x="66" y="97"/>
                </a:cubicBezTo>
                <a:cubicBezTo>
                  <a:pt x="66" y="81"/>
                  <a:pt x="79" y="67"/>
                  <a:pt x="96" y="67"/>
                </a:cubicBezTo>
                <a:cubicBezTo>
                  <a:pt x="321" y="67"/>
                  <a:pt x="321" y="67"/>
                  <a:pt x="321" y="67"/>
                </a:cubicBezTo>
                <a:cubicBezTo>
                  <a:pt x="337" y="67"/>
                  <a:pt x="351" y="81"/>
                  <a:pt x="351" y="97"/>
                </a:cubicBezTo>
                <a:lnTo>
                  <a:pt x="351" y="130"/>
                </a:lnTo>
                <a:close/>
                <a:moveTo>
                  <a:pt x="237" y="91"/>
                </a:moveTo>
                <a:cubicBezTo>
                  <a:pt x="210" y="91"/>
                  <a:pt x="189" y="112"/>
                  <a:pt x="189" y="139"/>
                </a:cubicBezTo>
                <a:cubicBezTo>
                  <a:pt x="189" y="165"/>
                  <a:pt x="210" y="187"/>
                  <a:pt x="237" y="187"/>
                </a:cubicBezTo>
                <a:cubicBezTo>
                  <a:pt x="263" y="187"/>
                  <a:pt x="285" y="165"/>
                  <a:pt x="285" y="139"/>
                </a:cubicBezTo>
                <a:cubicBezTo>
                  <a:pt x="285" y="112"/>
                  <a:pt x="263" y="91"/>
                  <a:pt x="237" y="91"/>
                </a:cubicBezTo>
                <a:close/>
                <a:moveTo>
                  <a:pt x="237" y="167"/>
                </a:moveTo>
                <a:cubicBezTo>
                  <a:pt x="221" y="167"/>
                  <a:pt x="209" y="154"/>
                  <a:pt x="209" y="139"/>
                </a:cubicBezTo>
                <a:cubicBezTo>
                  <a:pt x="209" y="123"/>
                  <a:pt x="221" y="111"/>
                  <a:pt x="237" y="111"/>
                </a:cubicBezTo>
                <a:cubicBezTo>
                  <a:pt x="252" y="111"/>
                  <a:pt x="265" y="123"/>
                  <a:pt x="265" y="139"/>
                </a:cubicBezTo>
                <a:cubicBezTo>
                  <a:pt x="265" y="154"/>
                  <a:pt x="252" y="167"/>
                  <a:pt x="237" y="16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7"/>
          <p:cNvSpPr txBox="1"/>
          <p:nvPr/>
        </p:nvSpPr>
        <p:spPr>
          <a:xfrm>
            <a:off x="1497247" y="4140613"/>
            <a:ext cx="3847838"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1000"/>
              </a:spcBef>
              <a:spcAft>
                <a:spcPct val="0"/>
              </a:spcAft>
              <a:buClrTx/>
              <a:buSzTx/>
              <a:buFont typeface="Arial" panose="020b0604020202020204" pitchFamily="34" charset="0"/>
              <a:buNone/>
              <a:defRPr/>
            </a:pPr>
            <a:r>
              <a:rPr kumimoji="0" lang="en-GB" sz="1600" b="0" i="0" u="none" strike="noStrike" kern="1200" cap="none" spc="50" normalizeH="0" baseline="0" noProof="0" err="1">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rPr>
              <a:t>Vel illum dolore eu feugiat nulla facilisis at vero eros et accumsan et iusto odio.</a:t>
            </a:r>
            <a:endParaRPr kumimoji="0" lang="en-GB" sz="1600" b="0" i="0" u="none" strike="noStrike" kern="1200" cap="none" spc="0" normalizeH="0" baseline="0" noProof="0">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endParaRPr>
          </a:p>
        </p:txBody>
      </p:sp>
      <p:sp>
        <p:nvSpPr>
          <p:cNvPr id="7" name="Text Placeholder 7"/>
          <p:cNvSpPr txBox="1"/>
          <p:nvPr/>
        </p:nvSpPr>
        <p:spPr>
          <a:xfrm>
            <a:off x="1497247" y="5599834"/>
            <a:ext cx="3847838"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1000"/>
              </a:spcBef>
              <a:spcAft>
                <a:spcPct val="0"/>
              </a:spcAft>
              <a:buClrTx/>
              <a:buSzTx/>
              <a:buFont typeface="Arial" panose="020b0604020202020204" pitchFamily="34" charset="0"/>
              <a:buNone/>
              <a:defRPr/>
            </a:pPr>
            <a:r>
              <a:rPr kumimoji="0" lang="en-GB" sz="1600" b="0" i="0" u="none" strike="noStrike" kern="1200" cap="none" spc="50" normalizeH="0" baseline="0" noProof="0" err="1">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rPr>
              <a:t>Ut wisi enim ad minim veniam, quis nostrud exerci tation ullamcorper.</a:t>
            </a:r>
            <a:endParaRPr kumimoji="0" lang="en-GB" sz="1600" b="0" i="0" u="none" strike="noStrike" kern="1200" cap="none" spc="0" normalizeH="0" baseline="0" noProof="0">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endParaRPr>
          </a:p>
        </p:txBody>
      </p:sp>
      <p:sp>
        <p:nvSpPr>
          <p:cNvPr id="8" name="Text Placeholder 7"/>
          <p:cNvSpPr txBox="1"/>
          <p:nvPr/>
        </p:nvSpPr>
        <p:spPr>
          <a:xfrm>
            <a:off x="6942083" y="4162689"/>
            <a:ext cx="3847838"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1000"/>
              </a:spcBef>
              <a:spcAft>
                <a:spcPct val="0"/>
              </a:spcAft>
              <a:buClrTx/>
              <a:buSzTx/>
              <a:buFont typeface="Arial" panose="020b0604020202020204" pitchFamily="34" charset="0"/>
              <a:buNone/>
              <a:defRPr/>
            </a:pPr>
            <a:r>
              <a:rPr kumimoji="0" lang="en-GB" sz="1600" b="0" i="0" u="none" strike="noStrike" kern="1200" cap="none" spc="50" normalizeH="0" baseline="0" noProof="0" err="1">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rPr>
              <a:t>Vel illum dolore eu feugiat nulla facilisis at vero eros et accumsan et iusto odio.</a:t>
            </a:r>
            <a:endParaRPr kumimoji="0" lang="en-GB" sz="1600" b="0" i="0" u="none" strike="noStrike" kern="1200" cap="none" spc="0" normalizeH="0" baseline="0" noProof="0">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endParaRPr>
          </a:p>
        </p:txBody>
      </p:sp>
      <p:sp>
        <p:nvSpPr>
          <p:cNvPr id="9" name="Text Placeholder 7"/>
          <p:cNvSpPr txBox="1"/>
          <p:nvPr/>
        </p:nvSpPr>
        <p:spPr>
          <a:xfrm>
            <a:off x="6942083" y="5599834"/>
            <a:ext cx="3847838" cy="40474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1000"/>
              </a:spcBef>
              <a:spcAft>
                <a:spcPct val="0"/>
              </a:spcAft>
              <a:buClrTx/>
              <a:buSzTx/>
              <a:buFont typeface="Arial" panose="020b0604020202020204" pitchFamily="34" charset="0"/>
              <a:buNone/>
              <a:defRPr/>
            </a:pPr>
            <a:r>
              <a:rPr kumimoji="0" lang="en-GB" sz="1600" b="0" i="0" u="none" strike="noStrike" kern="1200" cap="none" spc="50" normalizeH="0" baseline="0" noProof="0" err="1">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rPr>
              <a:t>Ut wisi enim ad minim veniam, quis nostrud exerci tation ullamcorper.</a:t>
            </a:r>
            <a:endParaRPr kumimoji="0" lang="en-GB" sz="1600" b="0" i="0" u="none" strike="noStrike" kern="1200" cap="none" spc="0" normalizeH="0" baseline="0" noProof="0">
              <a:ln>
                <a:noFill/>
              </a:ln>
              <a:solidFill>
                <a:schemeClr val="tx1">
                  <a:lumMod val="85000"/>
                  <a:lumOff val="15000"/>
                </a:schemeClr>
              </a:solidFill>
              <a:effectLst/>
              <a:uLnTx/>
              <a:uFillTx/>
              <a:latin typeface="Calibri" panose="020f0502020204030204"/>
              <a:ea typeface="Lato Black" panose="020f0502020204030203" pitchFamily="34" charset="0"/>
              <a:cs typeface="Lato Black" panose="020f0502020204030203" pitchFamily="34" charset="0"/>
            </a:endParaRPr>
          </a:p>
        </p:txBody>
      </p:sp>
      <p:sp>
        <p:nvSpPr>
          <p:cNvPr id="10" name="Freeform 11"/>
          <p:cNvSpPr>
            <a:spLocks noEditPoints="1"/>
          </p:cNvSpPr>
          <p:nvPr/>
        </p:nvSpPr>
        <p:spPr bwMode="auto">
          <a:xfrm>
            <a:off x="6092867" y="4140613"/>
            <a:ext cx="706793" cy="558284"/>
          </a:xfrm>
          <a:custGeom>
            <a:gdLst>
              <a:gd name="T0" fmla="*/ 279 w 410"/>
              <a:gd name="T1" fmla="*/ 50 h 323"/>
              <a:gd name="T2" fmla="*/ 266 w 410"/>
              <a:gd name="T3" fmla="*/ 0 h 323"/>
              <a:gd name="T4" fmla="*/ 131 w 410"/>
              <a:gd name="T5" fmla="*/ 14 h 323"/>
              <a:gd name="T6" fmla="*/ 10 w 410"/>
              <a:gd name="T7" fmla="*/ 50 h 323"/>
              <a:gd name="T8" fmla="*/ 0 w 410"/>
              <a:gd name="T9" fmla="*/ 313 h 323"/>
              <a:gd name="T10" fmla="*/ 400 w 410"/>
              <a:gd name="T11" fmla="*/ 323 h 323"/>
              <a:gd name="T12" fmla="*/ 410 w 410"/>
              <a:gd name="T13" fmla="*/ 60 h 323"/>
              <a:gd name="T14" fmla="*/ 151 w 410"/>
              <a:gd name="T15" fmla="*/ 20 h 323"/>
              <a:gd name="T16" fmla="*/ 259 w 410"/>
              <a:gd name="T17" fmla="*/ 50 h 323"/>
              <a:gd name="T18" fmla="*/ 151 w 410"/>
              <a:gd name="T19" fmla="*/ 20 h 323"/>
              <a:gd name="T20" fmla="*/ 140 w 410"/>
              <a:gd name="T21" fmla="*/ 70 h 323"/>
              <a:gd name="T22" fmla="*/ 141 w 410"/>
              <a:gd name="T23" fmla="*/ 70 h 323"/>
              <a:gd name="T24" fmla="*/ 269 w 410"/>
              <a:gd name="T25" fmla="*/ 70 h 323"/>
              <a:gd name="T26" fmla="*/ 390 w 410"/>
              <a:gd name="T27" fmla="*/ 70 h 323"/>
              <a:gd name="T28" fmla="*/ 348 w 410"/>
              <a:gd name="T29" fmla="*/ 193 h 323"/>
              <a:gd name="T30" fmla="*/ 333 w 410"/>
              <a:gd name="T31" fmla="*/ 179 h 323"/>
              <a:gd name="T32" fmla="*/ 298 w 410"/>
              <a:gd name="T33" fmla="*/ 165 h 323"/>
              <a:gd name="T34" fmla="*/ 284 w 410"/>
              <a:gd name="T35" fmla="*/ 193 h 323"/>
              <a:gd name="T36" fmla="*/ 125 w 410"/>
              <a:gd name="T37" fmla="*/ 179 h 323"/>
              <a:gd name="T38" fmla="*/ 90 w 410"/>
              <a:gd name="T39" fmla="*/ 165 h 323"/>
              <a:gd name="T40" fmla="*/ 76 w 410"/>
              <a:gd name="T41" fmla="*/ 193 h 323"/>
              <a:gd name="T42" fmla="*/ 20 w 410"/>
              <a:gd name="T43" fmla="*/ 151 h 323"/>
              <a:gd name="T44" fmla="*/ 304 w 410"/>
              <a:gd name="T45" fmla="*/ 213 h 323"/>
              <a:gd name="T46" fmla="*/ 313 w 410"/>
              <a:gd name="T47" fmla="*/ 221 h 323"/>
              <a:gd name="T48" fmla="*/ 304 w 410"/>
              <a:gd name="T49" fmla="*/ 213 h 323"/>
              <a:gd name="T50" fmla="*/ 304 w 410"/>
              <a:gd name="T51" fmla="*/ 185 h 323"/>
              <a:gd name="T52" fmla="*/ 313 w 410"/>
              <a:gd name="T53" fmla="*/ 193 h 323"/>
              <a:gd name="T54" fmla="*/ 96 w 410"/>
              <a:gd name="T55" fmla="*/ 213 h 323"/>
              <a:gd name="T56" fmla="*/ 105 w 410"/>
              <a:gd name="T57" fmla="*/ 221 h 323"/>
              <a:gd name="T58" fmla="*/ 96 w 410"/>
              <a:gd name="T59" fmla="*/ 213 h 323"/>
              <a:gd name="T60" fmla="*/ 96 w 410"/>
              <a:gd name="T61" fmla="*/ 185 h 323"/>
              <a:gd name="T62" fmla="*/ 105 w 410"/>
              <a:gd name="T63" fmla="*/ 193 h 323"/>
              <a:gd name="T64" fmla="*/ 20 w 410"/>
              <a:gd name="T65" fmla="*/ 303 h 323"/>
              <a:gd name="T66" fmla="*/ 62 w 410"/>
              <a:gd name="T67" fmla="*/ 213 h 323"/>
              <a:gd name="T68" fmla="*/ 76 w 410"/>
              <a:gd name="T69" fmla="*/ 227 h 323"/>
              <a:gd name="T70" fmla="*/ 111 w 410"/>
              <a:gd name="T71" fmla="*/ 241 h 323"/>
              <a:gd name="T72" fmla="*/ 125 w 410"/>
              <a:gd name="T73" fmla="*/ 213 h 323"/>
              <a:gd name="T74" fmla="*/ 284 w 410"/>
              <a:gd name="T75" fmla="*/ 227 h 323"/>
              <a:gd name="T76" fmla="*/ 319 w 410"/>
              <a:gd name="T77" fmla="*/ 241 h 323"/>
              <a:gd name="T78" fmla="*/ 333 w 410"/>
              <a:gd name="T79" fmla="*/ 213 h 323"/>
              <a:gd name="T80" fmla="*/ 390 w 410"/>
              <a:gd name="T81" fmla="*/ 196 h 323"/>
              <a:gd name="T82" fmla="*/ 20 w 410"/>
              <a:gd name="T83" fmla="*/ 303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0" h="323">
                <a:moveTo>
                  <a:pt x="400" y="50"/>
                </a:moveTo>
                <a:cubicBezTo>
                  <a:pt x="279" y="50"/>
                  <a:pt x="279" y="50"/>
                  <a:pt x="279" y="50"/>
                </a:cubicBezTo>
                <a:cubicBezTo>
                  <a:pt x="279" y="14"/>
                  <a:pt x="279" y="14"/>
                  <a:pt x="279" y="14"/>
                </a:cubicBezTo>
                <a:cubicBezTo>
                  <a:pt x="279" y="6"/>
                  <a:pt x="273" y="0"/>
                  <a:pt x="266" y="0"/>
                </a:cubicBezTo>
                <a:cubicBezTo>
                  <a:pt x="143" y="0"/>
                  <a:pt x="143" y="0"/>
                  <a:pt x="143" y="0"/>
                </a:cubicBezTo>
                <a:cubicBezTo>
                  <a:pt x="136" y="0"/>
                  <a:pt x="131" y="6"/>
                  <a:pt x="131" y="14"/>
                </a:cubicBezTo>
                <a:cubicBezTo>
                  <a:pt x="131" y="50"/>
                  <a:pt x="131" y="50"/>
                  <a:pt x="131" y="50"/>
                </a:cubicBezTo>
                <a:cubicBezTo>
                  <a:pt x="10" y="50"/>
                  <a:pt x="10" y="50"/>
                  <a:pt x="10" y="50"/>
                </a:cubicBezTo>
                <a:cubicBezTo>
                  <a:pt x="4" y="50"/>
                  <a:pt x="0" y="54"/>
                  <a:pt x="0" y="60"/>
                </a:cubicBezTo>
                <a:cubicBezTo>
                  <a:pt x="0" y="313"/>
                  <a:pt x="0" y="313"/>
                  <a:pt x="0" y="313"/>
                </a:cubicBezTo>
                <a:cubicBezTo>
                  <a:pt x="0" y="318"/>
                  <a:pt x="4" y="323"/>
                  <a:pt x="10" y="323"/>
                </a:cubicBezTo>
                <a:cubicBezTo>
                  <a:pt x="400" y="323"/>
                  <a:pt x="400" y="323"/>
                  <a:pt x="400" y="323"/>
                </a:cubicBezTo>
                <a:cubicBezTo>
                  <a:pt x="405" y="323"/>
                  <a:pt x="410" y="318"/>
                  <a:pt x="410" y="313"/>
                </a:cubicBezTo>
                <a:cubicBezTo>
                  <a:pt x="410" y="60"/>
                  <a:pt x="410" y="60"/>
                  <a:pt x="410" y="60"/>
                </a:cubicBezTo>
                <a:cubicBezTo>
                  <a:pt x="410" y="54"/>
                  <a:pt x="405" y="50"/>
                  <a:pt x="400" y="50"/>
                </a:cubicBezTo>
                <a:close/>
                <a:moveTo>
                  <a:pt x="151" y="20"/>
                </a:moveTo>
                <a:cubicBezTo>
                  <a:pt x="259" y="20"/>
                  <a:pt x="259" y="20"/>
                  <a:pt x="259" y="20"/>
                </a:cubicBezTo>
                <a:cubicBezTo>
                  <a:pt x="259" y="50"/>
                  <a:pt x="259" y="50"/>
                  <a:pt x="259" y="50"/>
                </a:cubicBezTo>
                <a:cubicBezTo>
                  <a:pt x="151" y="50"/>
                  <a:pt x="151" y="50"/>
                  <a:pt x="151" y="50"/>
                </a:cubicBezTo>
                <a:lnTo>
                  <a:pt x="151" y="20"/>
                </a:lnTo>
                <a:close/>
                <a:moveTo>
                  <a:pt x="20" y="70"/>
                </a:moveTo>
                <a:cubicBezTo>
                  <a:pt x="140" y="70"/>
                  <a:pt x="140" y="70"/>
                  <a:pt x="140" y="70"/>
                </a:cubicBezTo>
                <a:cubicBezTo>
                  <a:pt x="140" y="70"/>
                  <a:pt x="140" y="70"/>
                  <a:pt x="141" y="70"/>
                </a:cubicBezTo>
                <a:cubicBezTo>
                  <a:pt x="141" y="70"/>
                  <a:pt x="141" y="70"/>
                  <a:pt x="141" y="70"/>
                </a:cubicBezTo>
                <a:cubicBezTo>
                  <a:pt x="268" y="70"/>
                  <a:pt x="268" y="70"/>
                  <a:pt x="268" y="70"/>
                </a:cubicBezTo>
                <a:cubicBezTo>
                  <a:pt x="268" y="70"/>
                  <a:pt x="268" y="70"/>
                  <a:pt x="269" y="70"/>
                </a:cubicBezTo>
                <a:cubicBezTo>
                  <a:pt x="269" y="70"/>
                  <a:pt x="269" y="70"/>
                  <a:pt x="269" y="70"/>
                </a:cubicBezTo>
                <a:cubicBezTo>
                  <a:pt x="390" y="70"/>
                  <a:pt x="390" y="70"/>
                  <a:pt x="390" y="70"/>
                </a:cubicBezTo>
                <a:cubicBezTo>
                  <a:pt x="390" y="151"/>
                  <a:pt x="390" y="151"/>
                  <a:pt x="390" y="151"/>
                </a:cubicBezTo>
                <a:cubicBezTo>
                  <a:pt x="390" y="174"/>
                  <a:pt x="371" y="193"/>
                  <a:pt x="348" y="193"/>
                </a:cubicBezTo>
                <a:cubicBezTo>
                  <a:pt x="333" y="193"/>
                  <a:pt x="333" y="193"/>
                  <a:pt x="333" y="193"/>
                </a:cubicBezTo>
                <a:cubicBezTo>
                  <a:pt x="333" y="179"/>
                  <a:pt x="333" y="179"/>
                  <a:pt x="333" y="179"/>
                </a:cubicBezTo>
                <a:cubicBezTo>
                  <a:pt x="333" y="171"/>
                  <a:pt x="327" y="165"/>
                  <a:pt x="319" y="165"/>
                </a:cubicBezTo>
                <a:cubicBezTo>
                  <a:pt x="298" y="165"/>
                  <a:pt x="298" y="165"/>
                  <a:pt x="298" y="165"/>
                </a:cubicBezTo>
                <a:cubicBezTo>
                  <a:pt x="290" y="165"/>
                  <a:pt x="284" y="171"/>
                  <a:pt x="284" y="179"/>
                </a:cubicBezTo>
                <a:cubicBezTo>
                  <a:pt x="284" y="193"/>
                  <a:pt x="284" y="193"/>
                  <a:pt x="284" y="193"/>
                </a:cubicBezTo>
                <a:cubicBezTo>
                  <a:pt x="125" y="193"/>
                  <a:pt x="125" y="193"/>
                  <a:pt x="125" y="193"/>
                </a:cubicBezTo>
                <a:cubicBezTo>
                  <a:pt x="125" y="179"/>
                  <a:pt x="125" y="179"/>
                  <a:pt x="125" y="179"/>
                </a:cubicBezTo>
                <a:cubicBezTo>
                  <a:pt x="125" y="171"/>
                  <a:pt x="119" y="165"/>
                  <a:pt x="111" y="165"/>
                </a:cubicBezTo>
                <a:cubicBezTo>
                  <a:pt x="90" y="165"/>
                  <a:pt x="90" y="165"/>
                  <a:pt x="90" y="165"/>
                </a:cubicBezTo>
                <a:cubicBezTo>
                  <a:pt x="82" y="165"/>
                  <a:pt x="76" y="171"/>
                  <a:pt x="76" y="179"/>
                </a:cubicBezTo>
                <a:cubicBezTo>
                  <a:pt x="76" y="193"/>
                  <a:pt x="76" y="193"/>
                  <a:pt x="76" y="193"/>
                </a:cubicBezTo>
                <a:cubicBezTo>
                  <a:pt x="62" y="193"/>
                  <a:pt x="62" y="193"/>
                  <a:pt x="62" y="193"/>
                </a:cubicBezTo>
                <a:cubicBezTo>
                  <a:pt x="38" y="193"/>
                  <a:pt x="20" y="174"/>
                  <a:pt x="20" y="151"/>
                </a:cubicBezTo>
                <a:lnTo>
                  <a:pt x="20" y="70"/>
                </a:lnTo>
                <a:close/>
                <a:moveTo>
                  <a:pt x="304" y="213"/>
                </a:moveTo>
                <a:cubicBezTo>
                  <a:pt x="313" y="213"/>
                  <a:pt x="313" y="213"/>
                  <a:pt x="313" y="213"/>
                </a:cubicBezTo>
                <a:cubicBezTo>
                  <a:pt x="313" y="221"/>
                  <a:pt x="313" y="221"/>
                  <a:pt x="313" y="221"/>
                </a:cubicBezTo>
                <a:cubicBezTo>
                  <a:pt x="304" y="221"/>
                  <a:pt x="304" y="221"/>
                  <a:pt x="304" y="221"/>
                </a:cubicBezTo>
                <a:lnTo>
                  <a:pt x="304" y="213"/>
                </a:lnTo>
                <a:close/>
                <a:moveTo>
                  <a:pt x="304" y="193"/>
                </a:moveTo>
                <a:cubicBezTo>
                  <a:pt x="304" y="185"/>
                  <a:pt x="304" y="185"/>
                  <a:pt x="304" y="185"/>
                </a:cubicBezTo>
                <a:cubicBezTo>
                  <a:pt x="313" y="185"/>
                  <a:pt x="313" y="185"/>
                  <a:pt x="313" y="185"/>
                </a:cubicBezTo>
                <a:cubicBezTo>
                  <a:pt x="313" y="193"/>
                  <a:pt x="313" y="193"/>
                  <a:pt x="313" y="193"/>
                </a:cubicBezTo>
                <a:lnTo>
                  <a:pt x="304" y="193"/>
                </a:lnTo>
                <a:close/>
                <a:moveTo>
                  <a:pt x="96" y="213"/>
                </a:moveTo>
                <a:cubicBezTo>
                  <a:pt x="105" y="213"/>
                  <a:pt x="105" y="213"/>
                  <a:pt x="105" y="213"/>
                </a:cubicBezTo>
                <a:cubicBezTo>
                  <a:pt x="105" y="221"/>
                  <a:pt x="105" y="221"/>
                  <a:pt x="105" y="221"/>
                </a:cubicBezTo>
                <a:cubicBezTo>
                  <a:pt x="96" y="221"/>
                  <a:pt x="96" y="221"/>
                  <a:pt x="96" y="221"/>
                </a:cubicBezTo>
                <a:lnTo>
                  <a:pt x="96" y="213"/>
                </a:lnTo>
                <a:close/>
                <a:moveTo>
                  <a:pt x="96" y="193"/>
                </a:moveTo>
                <a:cubicBezTo>
                  <a:pt x="96" y="185"/>
                  <a:pt x="96" y="185"/>
                  <a:pt x="96" y="185"/>
                </a:cubicBezTo>
                <a:cubicBezTo>
                  <a:pt x="105" y="185"/>
                  <a:pt x="105" y="185"/>
                  <a:pt x="105" y="185"/>
                </a:cubicBezTo>
                <a:cubicBezTo>
                  <a:pt x="105" y="193"/>
                  <a:pt x="105" y="193"/>
                  <a:pt x="105" y="193"/>
                </a:cubicBezTo>
                <a:lnTo>
                  <a:pt x="96" y="193"/>
                </a:lnTo>
                <a:close/>
                <a:moveTo>
                  <a:pt x="20" y="303"/>
                </a:moveTo>
                <a:cubicBezTo>
                  <a:pt x="20" y="196"/>
                  <a:pt x="20" y="196"/>
                  <a:pt x="20" y="196"/>
                </a:cubicBezTo>
                <a:cubicBezTo>
                  <a:pt x="31" y="206"/>
                  <a:pt x="45" y="213"/>
                  <a:pt x="62" y="213"/>
                </a:cubicBezTo>
                <a:cubicBezTo>
                  <a:pt x="76" y="213"/>
                  <a:pt x="76" y="213"/>
                  <a:pt x="76" y="213"/>
                </a:cubicBezTo>
                <a:cubicBezTo>
                  <a:pt x="76" y="227"/>
                  <a:pt x="76" y="227"/>
                  <a:pt x="76" y="227"/>
                </a:cubicBezTo>
                <a:cubicBezTo>
                  <a:pt x="76" y="234"/>
                  <a:pt x="82" y="241"/>
                  <a:pt x="90" y="241"/>
                </a:cubicBezTo>
                <a:cubicBezTo>
                  <a:pt x="111" y="241"/>
                  <a:pt x="111" y="241"/>
                  <a:pt x="111" y="241"/>
                </a:cubicBezTo>
                <a:cubicBezTo>
                  <a:pt x="119" y="241"/>
                  <a:pt x="125" y="234"/>
                  <a:pt x="125" y="227"/>
                </a:cubicBezTo>
                <a:cubicBezTo>
                  <a:pt x="125" y="213"/>
                  <a:pt x="125" y="213"/>
                  <a:pt x="125" y="213"/>
                </a:cubicBezTo>
                <a:cubicBezTo>
                  <a:pt x="284" y="213"/>
                  <a:pt x="284" y="213"/>
                  <a:pt x="284" y="213"/>
                </a:cubicBezTo>
                <a:cubicBezTo>
                  <a:pt x="284" y="227"/>
                  <a:pt x="284" y="227"/>
                  <a:pt x="284" y="227"/>
                </a:cubicBezTo>
                <a:cubicBezTo>
                  <a:pt x="284" y="234"/>
                  <a:pt x="290" y="241"/>
                  <a:pt x="298" y="241"/>
                </a:cubicBezTo>
                <a:cubicBezTo>
                  <a:pt x="319" y="241"/>
                  <a:pt x="319" y="241"/>
                  <a:pt x="319" y="241"/>
                </a:cubicBezTo>
                <a:cubicBezTo>
                  <a:pt x="327" y="241"/>
                  <a:pt x="333" y="234"/>
                  <a:pt x="333" y="227"/>
                </a:cubicBezTo>
                <a:cubicBezTo>
                  <a:pt x="333" y="213"/>
                  <a:pt x="333" y="213"/>
                  <a:pt x="333" y="213"/>
                </a:cubicBezTo>
                <a:cubicBezTo>
                  <a:pt x="348" y="213"/>
                  <a:pt x="348" y="213"/>
                  <a:pt x="348" y="213"/>
                </a:cubicBezTo>
                <a:cubicBezTo>
                  <a:pt x="364" y="213"/>
                  <a:pt x="378" y="206"/>
                  <a:pt x="390" y="196"/>
                </a:cubicBezTo>
                <a:cubicBezTo>
                  <a:pt x="390" y="303"/>
                  <a:pt x="390" y="303"/>
                  <a:pt x="390" y="303"/>
                </a:cubicBezTo>
                <a:lnTo>
                  <a:pt x="20" y="303"/>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2"/>
          <p:cNvSpPr>
            <a:spLocks noEditPoints="1"/>
          </p:cNvSpPr>
          <p:nvPr/>
        </p:nvSpPr>
        <p:spPr bwMode="auto">
          <a:xfrm>
            <a:off x="6219375" y="5519177"/>
            <a:ext cx="580285" cy="459278"/>
          </a:xfrm>
          <a:custGeom>
            <a:gdLst>
              <a:gd name="T0" fmla="*/ 337 w 337"/>
              <a:gd name="T1" fmla="*/ 104 h 266"/>
              <a:gd name="T2" fmla="*/ 317 w 337"/>
              <a:gd name="T3" fmla="*/ 104 h 266"/>
              <a:gd name="T4" fmla="*/ 196 w 337"/>
              <a:gd name="T5" fmla="*/ 158 h 266"/>
              <a:gd name="T6" fmla="*/ 147 w 337"/>
              <a:gd name="T7" fmla="*/ 124 h 266"/>
              <a:gd name="T8" fmla="*/ 11 w 337"/>
              <a:gd name="T9" fmla="*/ 257 h 266"/>
              <a:gd name="T10" fmla="*/ 3 w 337"/>
              <a:gd name="T11" fmla="*/ 240 h 266"/>
              <a:gd name="T12" fmla="*/ 154 w 337"/>
              <a:gd name="T13" fmla="*/ 103 h 266"/>
              <a:gd name="T14" fmla="*/ 306 w 337"/>
              <a:gd name="T15" fmla="*/ 20 h 266"/>
              <a:gd name="T16" fmla="*/ 223 w 337"/>
              <a:gd name="T17" fmla="*/ 10 h 266"/>
              <a:gd name="T18" fmla="*/ 327 w 337"/>
              <a:gd name="T19" fmla="*/ 0 h 266"/>
              <a:gd name="T20" fmla="*/ 79 w 337"/>
              <a:gd name="T21" fmla="*/ 218 h 266"/>
              <a:gd name="T22" fmla="*/ 69 w 337"/>
              <a:gd name="T23" fmla="*/ 256 h 266"/>
              <a:gd name="T24" fmla="*/ 89 w 337"/>
              <a:gd name="T25" fmla="*/ 256 h 266"/>
              <a:gd name="T26" fmla="*/ 79 w 337"/>
              <a:gd name="T27" fmla="*/ 218 h 266"/>
              <a:gd name="T28" fmla="*/ 110 w 337"/>
              <a:gd name="T29" fmla="*/ 187 h 266"/>
              <a:gd name="T30" fmla="*/ 120 w 337"/>
              <a:gd name="T31" fmla="*/ 266 h 266"/>
              <a:gd name="T32" fmla="*/ 130 w 337"/>
              <a:gd name="T33" fmla="*/ 187 h 266"/>
              <a:gd name="T34" fmla="*/ 161 w 337"/>
              <a:gd name="T35" fmla="*/ 162 h 266"/>
              <a:gd name="T36" fmla="*/ 151 w 337"/>
              <a:gd name="T37" fmla="*/ 256 h 266"/>
              <a:gd name="T38" fmla="*/ 171 w 337"/>
              <a:gd name="T39" fmla="*/ 256 h 266"/>
              <a:gd name="T40" fmla="*/ 161 w 337"/>
              <a:gd name="T41" fmla="*/ 162 h 266"/>
              <a:gd name="T42" fmla="*/ 192 w 337"/>
              <a:gd name="T43" fmla="*/ 195 h 266"/>
              <a:gd name="T44" fmla="*/ 202 w 337"/>
              <a:gd name="T45" fmla="*/ 266 h 266"/>
              <a:gd name="T46" fmla="*/ 212 w 337"/>
              <a:gd name="T47" fmla="*/ 195 h 266"/>
              <a:gd name="T48" fmla="*/ 243 w 337"/>
              <a:gd name="T49" fmla="*/ 148 h 266"/>
              <a:gd name="T50" fmla="*/ 233 w 337"/>
              <a:gd name="T51" fmla="*/ 256 h 266"/>
              <a:gd name="T52" fmla="*/ 253 w 337"/>
              <a:gd name="T53" fmla="*/ 256 h 266"/>
              <a:gd name="T54" fmla="*/ 243 w 337"/>
              <a:gd name="T55" fmla="*/ 148 h 266"/>
              <a:gd name="T56" fmla="*/ 315 w 337"/>
              <a:gd name="T57" fmla="*/ 158 h 266"/>
              <a:gd name="T58" fmla="*/ 325 w 337"/>
              <a:gd name="T59" fmla="*/ 266 h 266"/>
              <a:gd name="T60" fmla="*/ 335 w 337"/>
              <a:gd name="T61" fmla="*/ 158 h 266"/>
              <a:gd name="T62" fmla="*/ 284 w 337"/>
              <a:gd name="T63" fmla="*/ 118 h 266"/>
              <a:gd name="T64" fmla="*/ 274 w 337"/>
              <a:gd name="T65" fmla="*/ 158 h 266"/>
              <a:gd name="T66" fmla="*/ 284 w 337"/>
              <a:gd name="T67" fmla="*/ 266 h 266"/>
              <a:gd name="T68" fmla="*/ 294 w 337"/>
              <a:gd name="T69" fmla="*/ 158 h 266"/>
              <a:gd name="T70" fmla="*/ 284 w 337"/>
              <a:gd name="T71" fmla="*/ 118 h 2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7" h="266">
                <a:moveTo>
                  <a:pt x="337" y="10"/>
                </a:moveTo>
                <a:cubicBezTo>
                  <a:pt x="337" y="104"/>
                  <a:pt x="337" y="104"/>
                  <a:pt x="337" y="104"/>
                </a:cubicBezTo>
                <a:cubicBezTo>
                  <a:pt x="337" y="110"/>
                  <a:pt x="332" y="114"/>
                  <a:pt x="327" y="114"/>
                </a:cubicBezTo>
                <a:cubicBezTo>
                  <a:pt x="321" y="114"/>
                  <a:pt x="317" y="110"/>
                  <a:pt x="317" y="104"/>
                </a:cubicBezTo>
                <a:cubicBezTo>
                  <a:pt x="317" y="38"/>
                  <a:pt x="317" y="38"/>
                  <a:pt x="317" y="38"/>
                </a:cubicBezTo>
                <a:cubicBezTo>
                  <a:pt x="196" y="158"/>
                  <a:pt x="196" y="158"/>
                  <a:pt x="196" y="158"/>
                </a:cubicBezTo>
                <a:cubicBezTo>
                  <a:pt x="192" y="162"/>
                  <a:pt x="186" y="162"/>
                  <a:pt x="182" y="158"/>
                </a:cubicBezTo>
                <a:cubicBezTo>
                  <a:pt x="147" y="124"/>
                  <a:pt x="147" y="124"/>
                  <a:pt x="147" y="124"/>
                </a:cubicBezTo>
                <a:cubicBezTo>
                  <a:pt x="18" y="254"/>
                  <a:pt x="18" y="254"/>
                  <a:pt x="18" y="254"/>
                </a:cubicBezTo>
                <a:cubicBezTo>
                  <a:pt x="16" y="256"/>
                  <a:pt x="13" y="257"/>
                  <a:pt x="11" y="257"/>
                </a:cubicBezTo>
                <a:cubicBezTo>
                  <a:pt x="8" y="257"/>
                  <a:pt x="5" y="256"/>
                  <a:pt x="3" y="254"/>
                </a:cubicBezTo>
                <a:cubicBezTo>
                  <a:pt x="0" y="250"/>
                  <a:pt x="0" y="244"/>
                  <a:pt x="3" y="240"/>
                </a:cubicBezTo>
                <a:cubicBezTo>
                  <a:pt x="140" y="103"/>
                  <a:pt x="140" y="103"/>
                  <a:pt x="140" y="103"/>
                </a:cubicBezTo>
                <a:cubicBezTo>
                  <a:pt x="144" y="99"/>
                  <a:pt x="151" y="99"/>
                  <a:pt x="154" y="103"/>
                </a:cubicBezTo>
                <a:cubicBezTo>
                  <a:pt x="189" y="137"/>
                  <a:pt x="189" y="137"/>
                  <a:pt x="189" y="137"/>
                </a:cubicBezTo>
                <a:cubicBezTo>
                  <a:pt x="306" y="20"/>
                  <a:pt x="306" y="20"/>
                  <a:pt x="306" y="20"/>
                </a:cubicBezTo>
                <a:cubicBezTo>
                  <a:pt x="233" y="20"/>
                  <a:pt x="233" y="20"/>
                  <a:pt x="233" y="20"/>
                </a:cubicBezTo>
                <a:cubicBezTo>
                  <a:pt x="227" y="20"/>
                  <a:pt x="223" y="16"/>
                  <a:pt x="223" y="10"/>
                </a:cubicBezTo>
                <a:cubicBezTo>
                  <a:pt x="223" y="5"/>
                  <a:pt x="227" y="0"/>
                  <a:pt x="233" y="0"/>
                </a:cubicBezTo>
                <a:cubicBezTo>
                  <a:pt x="327" y="0"/>
                  <a:pt x="327" y="0"/>
                  <a:pt x="327" y="0"/>
                </a:cubicBezTo>
                <a:cubicBezTo>
                  <a:pt x="332" y="0"/>
                  <a:pt x="337" y="5"/>
                  <a:pt x="337" y="10"/>
                </a:cubicBezTo>
                <a:close/>
                <a:moveTo>
                  <a:pt x="79" y="218"/>
                </a:moveTo>
                <a:cubicBezTo>
                  <a:pt x="73" y="218"/>
                  <a:pt x="69" y="222"/>
                  <a:pt x="69" y="228"/>
                </a:cubicBezTo>
                <a:cubicBezTo>
                  <a:pt x="69" y="256"/>
                  <a:pt x="69" y="256"/>
                  <a:pt x="69" y="256"/>
                </a:cubicBezTo>
                <a:cubicBezTo>
                  <a:pt x="69" y="261"/>
                  <a:pt x="73" y="266"/>
                  <a:pt x="79" y="266"/>
                </a:cubicBezTo>
                <a:cubicBezTo>
                  <a:pt x="85" y="266"/>
                  <a:pt x="89" y="261"/>
                  <a:pt x="89" y="256"/>
                </a:cubicBezTo>
                <a:cubicBezTo>
                  <a:pt x="89" y="228"/>
                  <a:pt x="89" y="228"/>
                  <a:pt x="89" y="228"/>
                </a:cubicBezTo>
                <a:cubicBezTo>
                  <a:pt x="89" y="222"/>
                  <a:pt x="85" y="218"/>
                  <a:pt x="79" y="218"/>
                </a:cubicBezTo>
                <a:close/>
                <a:moveTo>
                  <a:pt x="120" y="177"/>
                </a:moveTo>
                <a:cubicBezTo>
                  <a:pt x="114" y="177"/>
                  <a:pt x="110" y="181"/>
                  <a:pt x="110" y="187"/>
                </a:cubicBezTo>
                <a:cubicBezTo>
                  <a:pt x="110" y="256"/>
                  <a:pt x="110" y="256"/>
                  <a:pt x="110" y="256"/>
                </a:cubicBezTo>
                <a:cubicBezTo>
                  <a:pt x="110" y="261"/>
                  <a:pt x="114" y="266"/>
                  <a:pt x="120" y="266"/>
                </a:cubicBezTo>
                <a:cubicBezTo>
                  <a:pt x="126" y="266"/>
                  <a:pt x="130" y="261"/>
                  <a:pt x="130" y="256"/>
                </a:cubicBezTo>
                <a:cubicBezTo>
                  <a:pt x="130" y="187"/>
                  <a:pt x="130" y="187"/>
                  <a:pt x="130" y="187"/>
                </a:cubicBezTo>
                <a:cubicBezTo>
                  <a:pt x="130" y="181"/>
                  <a:pt x="126" y="177"/>
                  <a:pt x="120" y="177"/>
                </a:cubicBezTo>
                <a:close/>
                <a:moveTo>
                  <a:pt x="161" y="162"/>
                </a:moveTo>
                <a:cubicBezTo>
                  <a:pt x="155" y="162"/>
                  <a:pt x="151" y="166"/>
                  <a:pt x="151" y="172"/>
                </a:cubicBezTo>
                <a:cubicBezTo>
                  <a:pt x="151" y="256"/>
                  <a:pt x="151" y="256"/>
                  <a:pt x="151" y="256"/>
                </a:cubicBezTo>
                <a:cubicBezTo>
                  <a:pt x="151" y="261"/>
                  <a:pt x="155" y="266"/>
                  <a:pt x="161" y="266"/>
                </a:cubicBezTo>
                <a:cubicBezTo>
                  <a:pt x="167" y="266"/>
                  <a:pt x="171" y="261"/>
                  <a:pt x="171" y="256"/>
                </a:cubicBezTo>
                <a:cubicBezTo>
                  <a:pt x="171" y="172"/>
                  <a:pt x="171" y="172"/>
                  <a:pt x="171" y="172"/>
                </a:cubicBezTo>
                <a:cubicBezTo>
                  <a:pt x="171" y="166"/>
                  <a:pt x="167" y="162"/>
                  <a:pt x="161" y="162"/>
                </a:cubicBezTo>
                <a:close/>
                <a:moveTo>
                  <a:pt x="202" y="185"/>
                </a:moveTo>
                <a:cubicBezTo>
                  <a:pt x="196" y="185"/>
                  <a:pt x="192" y="189"/>
                  <a:pt x="192" y="195"/>
                </a:cubicBezTo>
                <a:cubicBezTo>
                  <a:pt x="192" y="256"/>
                  <a:pt x="192" y="256"/>
                  <a:pt x="192" y="256"/>
                </a:cubicBezTo>
                <a:cubicBezTo>
                  <a:pt x="192" y="261"/>
                  <a:pt x="196" y="266"/>
                  <a:pt x="202" y="266"/>
                </a:cubicBezTo>
                <a:cubicBezTo>
                  <a:pt x="208" y="266"/>
                  <a:pt x="212" y="261"/>
                  <a:pt x="212" y="256"/>
                </a:cubicBezTo>
                <a:cubicBezTo>
                  <a:pt x="212" y="195"/>
                  <a:pt x="212" y="195"/>
                  <a:pt x="212" y="195"/>
                </a:cubicBezTo>
                <a:cubicBezTo>
                  <a:pt x="212" y="189"/>
                  <a:pt x="208" y="185"/>
                  <a:pt x="202" y="185"/>
                </a:cubicBezTo>
                <a:close/>
                <a:moveTo>
                  <a:pt x="243" y="148"/>
                </a:moveTo>
                <a:cubicBezTo>
                  <a:pt x="237" y="148"/>
                  <a:pt x="233" y="152"/>
                  <a:pt x="233" y="158"/>
                </a:cubicBezTo>
                <a:cubicBezTo>
                  <a:pt x="233" y="256"/>
                  <a:pt x="233" y="256"/>
                  <a:pt x="233" y="256"/>
                </a:cubicBezTo>
                <a:cubicBezTo>
                  <a:pt x="233" y="261"/>
                  <a:pt x="237" y="266"/>
                  <a:pt x="243" y="266"/>
                </a:cubicBezTo>
                <a:cubicBezTo>
                  <a:pt x="249" y="266"/>
                  <a:pt x="253" y="261"/>
                  <a:pt x="253" y="256"/>
                </a:cubicBezTo>
                <a:cubicBezTo>
                  <a:pt x="253" y="158"/>
                  <a:pt x="253" y="158"/>
                  <a:pt x="253" y="158"/>
                </a:cubicBezTo>
                <a:cubicBezTo>
                  <a:pt x="253" y="152"/>
                  <a:pt x="249" y="148"/>
                  <a:pt x="243" y="148"/>
                </a:cubicBezTo>
                <a:close/>
                <a:moveTo>
                  <a:pt x="325" y="148"/>
                </a:moveTo>
                <a:cubicBezTo>
                  <a:pt x="319" y="148"/>
                  <a:pt x="315" y="152"/>
                  <a:pt x="315" y="158"/>
                </a:cubicBezTo>
                <a:cubicBezTo>
                  <a:pt x="315" y="256"/>
                  <a:pt x="315" y="256"/>
                  <a:pt x="315" y="256"/>
                </a:cubicBezTo>
                <a:cubicBezTo>
                  <a:pt x="315" y="261"/>
                  <a:pt x="319" y="266"/>
                  <a:pt x="325" y="266"/>
                </a:cubicBezTo>
                <a:cubicBezTo>
                  <a:pt x="331" y="266"/>
                  <a:pt x="335" y="261"/>
                  <a:pt x="335" y="256"/>
                </a:cubicBezTo>
                <a:cubicBezTo>
                  <a:pt x="335" y="158"/>
                  <a:pt x="335" y="158"/>
                  <a:pt x="335" y="158"/>
                </a:cubicBezTo>
                <a:cubicBezTo>
                  <a:pt x="335" y="152"/>
                  <a:pt x="331" y="148"/>
                  <a:pt x="325" y="148"/>
                </a:cubicBezTo>
                <a:close/>
                <a:moveTo>
                  <a:pt x="284" y="118"/>
                </a:moveTo>
                <a:cubicBezTo>
                  <a:pt x="278" y="118"/>
                  <a:pt x="274" y="122"/>
                  <a:pt x="274" y="128"/>
                </a:cubicBezTo>
                <a:cubicBezTo>
                  <a:pt x="274" y="158"/>
                  <a:pt x="274" y="158"/>
                  <a:pt x="274" y="158"/>
                </a:cubicBezTo>
                <a:cubicBezTo>
                  <a:pt x="274" y="256"/>
                  <a:pt x="274" y="256"/>
                  <a:pt x="274" y="256"/>
                </a:cubicBezTo>
                <a:cubicBezTo>
                  <a:pt x="274" y="261"/>
                  <a:pt x="278" y="266"/>
                  <a:pt x="284" y="266"/>
                </a:cubicBezTo>
                <a:cubicBezTo>
                  <a:pt x="290" y="266"/>
                  <a:pt x="294" y="261"/>
                  <a:pt x="294" y="256"/>
                </a:cubicBezTo>
                <a:cubicBezTo>
                  <a:pt x="294" y="158"/>
                  <a:pt x="294" y="158"/>
                  <a:pt x="294" y="158"/>
                </a:cubicBezTo>
                <a:cubicBezTo>
                  <a:pt x="294" y="128"/>
                  <a:pt x="294" y="128"/>
                  <a:pt x="294" y="128"/>
                </a:cubicBezTo>
                <a:cubicBezTo>
                  <a:pt x="294" y="122"/>
                  <a:pt x="290" y="118"/>
                  <a:pt x="284" y="118"/>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497247" y="3824135"/>
            <a:ext cx="993349" cy="338554"/>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d-ID" sz="1600" b="0" i="0" u="none" strike="noStrike" kern="1200" cap="none" spc="5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rPr>
              <a:t>PHOTOS</a:t>
            </a:r>
            <a:endParaRPr kumimoji="0" lang="en-GB" sz="1600" b="0" i="0" u="none" strike="noStrike" kern="1200" cap="none" spc="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3" name="Rectangle 12"/>
          <p:cNvSpPr/>
          <p:nvPr/>
        </p:nvSpPr>
        <p:spPr>
          <a:xfrm>
            <a:off x="1497247" y="5261280"/>
            <a:ext cx="650114" cy="338554"/>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d-ID" sz="1600" b="0" i="0" u="none" strike="noStrike" kern="1200" cap="none" spc="5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rPr>
              <a:t>TALK</a:t>
            </a:r>
            <a:endParaRPr kumimoji="0" lang="en-GB" sz="1600" b="0" i="0" u="none" strike="noStrike" kern="1200" cap="none" spc="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p:cNvSpPr/>
          <p:nvPr/>
        </p:nvSpPr>
        <p:spPr>
          <a:xfrm>
            <a:off x="7005466" y="3824135"/>
            <a:ext cx="800219" cy="338554"/>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d-ID" sz="1600" b="0" i="0" u="none" strike="noStrike" kern="1200" cap="none" spc="5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rPr>
              <a:t>WORK</a:t>
            </a:r>
            <a:endParaRPr kumimoji="0" lang="en-GB" sz="1600" b="0" i="0" u="none" strike="noStrike" kern="1200" cap="none" spc="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p:cNvSpPr/>
          <p:nvPr/>
        </p:nvSpPr>
        <p:spPr>
          <a:xfrm>
            <a:off x="7005466" y="5261280"/>
            <a:ext cx="878382" cy="338554"/>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d-ID" sz="1600" b="0" i="0" u="none" strike="noStrike" kern="1200" cap="none" spc="5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rPr>
              <a:t>PROFIT</a:t>
            </a:r>
            <a:endParaRPr kumimoji="0" lang="en-GB" sz="1600" b="0" i="0" u="none" strike="noStrike" kern="1200" cap="none" spc="0" normalizeH="0" baseline="0" noProof="0">
              <a:ln>
                <a:noFill/>
              </a:ln>
              <a:solidFill>
                <a:schemeClr val="tx1">
                  <a:lumMod val="85000"/>
                  <a:lumOff val="15000"/>
                </a:scheme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 Placeholder 7"/>
          <p:cNvSpPr txBox="1"/>
          <p:nvPr/>
        </p:nvSpPr>
        <p:spPr>
          <a:xfrm>
            <a:off x="408673" y="897813"/>
            <a:ext cx="10659683" cy="2196682"/>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accent2"/>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ts val="4000"/>
              </a:lnSpc>
              <a:defRPr/>
            </a:pPr>
            <a:r>
              <a:rPr lang="zh-CN" altLang="en-US" sz="6000" b="0">
                <a:solidFill>
                  <a:schemeClr val="bg1"/>
                </a:solidFill>
                <a:latin typeface="方正特雅宋简" panose="02000000000000000000" pitchFamily="2" charset="-122"/>
                <a:ea typeface="方正特雅宋简" panose="02000000000000000000" pitchFamily="2" charset="-122"/>
              </a:rPr>
              <a:t>此处添加标题</a:t>
            </a:r>
            <a:endParaRPr lang="en-GB" altLang="zh-CN" sz="6000" b="0">
              <a:solidFill>
                <a:schemeClr val="bg1"/>
              </a:solidFill>
              <a:latin typeface="方正特雅宋简" panose="02000000000000000000" pitchFamily="2" charset="-122"/>
              <a:ea typeface="方正特雅宋简" panose="02000000000000000000" pitchFamily="2" charset="-122"/>
            </a:endParaRPr>
          </a:p>
        </p:txBody>
      </p:sp>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nodeType="afterGroup">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par>
                          <p:cTn id="52" fill="hold" nodeType="afterGroup">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0" grpId="0" animBg="1"/>
      <p:bldP spid="11" grpId="0" animBg="1"/>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rot="21100420">
            <a:off x="324529" y="623974"/>
            <a:ext cx="3780607" cy="2442339"/>
          </a:xfrm>
          <a:prstGeom prst="rect">
            <a:avLst/>
          </a:prstGeom>
          <a:blipFill dpi="0" rotWithShape="1">
            <a:blip r:embed="rId3">
              <a:extLst>
                <a:ext uri="{28A0092B-C50C-407E-A947-70E740481C1C}">
                  <a14:useLocalDpi xmlns:a14="http://schemas.microsoft.com/office/drawing/2010/main" val="0"/>
                </a:ext>
              </a:extLst>
            </a:blip>
            <a:stretch>
              <a:fillRect/>
            </a:stretch>
          </a:blipFill>
          <a:ln w="38100">
            <a:solidFill>
              <a:srgbClr val="FFFFFF"/>
            </a:solidFill>
          </a:ln>
          <a:effectLst>
            <a:outerShdw blurRad="889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1389870">
            <a:off x="2245223" y="697623"/>
            <a:ext cx="3339400" cy="2157312"/>
          </a:xfrm>
          <a:prstGeom prst="rect">
            <a:avLst/>
          </a:prstGeom>
          <a:blipFill dpi="0" rotWithShape="1">
            <a:blip r:embed="rId4">
              <a:extLst>
                <a:ext uri="{28A0092B-C50C-407E-A947-70E740481C1C}">
                  <a14:useLocalDpi xmlns:a14="http://schemas.microsoft.com/office/drawing/2010/main" val="0"/>
                </a:ext>
              </a:extLst>
            </a:blip>
            <a:stretch>
              <a:fillRect/>
            </a:stretch>
          </a:blipFill>
          <a:ln w="38100">
            <a:solidFill>
              <a:srgbClr val="FFFFFF"/>
            </a:solidFill>
          </a:ln>
          <a:effectLst>
            <a:outerShdw blurRad="889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701944">
            <a:off x="6082746" y="623555"/>
            <a:ext cx="3781907" cy="2443179"/>
          </a:xfrm>
          <a:prstGeom prst="rect">
            <a:avLst/>
          </a:prstGeom>
          <a:blipFill dpi="0" rotWithShape="1">
            <a:blip r:embed="rId5">
              <a:extLst>
                <a:ext uri="{28A0092B-C50C-407E-A947-70E740481C1C}">
                  <a14:useLocalDpi xmlns:a14="http://schemas.microsoft.com/office/drawing/2010/main" val="0"/>
                </a:ext>
              </a:extLst>
            </a:blip>
            <a:stretch>
              <a:fillRect/>
            </a:stretch>
          </a:blipFill>
          <a:ln w="38100">
            <a:solidFill>
              <a:srgbClr val="FFFFFF"/>
            </a:solidFill>
          </a:ln>
          <a:effectLst>
            <a:outerShdw blurRad="889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641482">
            <a:off x="8423909" y="710890"/>
            <a:ext cx="3298329" cy="2130779"/>
          </a:xfrm>
          <a:prstGeom prst="rect">
            <a:avLst/>
          </a:prstGeom>
          <a:blipFill dpi="0" rotWithShape="1">
            <a:blip r:embed="rId6">
              <a:extLst>
                <a:ext uri="{28A0092B-C50C-407E-A947-70E740481C1C}">
                  <a14:useLocalDpi xmlns:a14="http://schemas.microsoft.com/office/drawing/2010/main" val="0"/>
                </a:ext>
              </a:extLst>
            </a:blip>
            <a:stretch>
              <a:fillRect/>
            </a:stretch>
          </a:blipFill>
          <a:ln w="38100">
            <a:solidFill>
              <a:srgbClr val="FFFFFF"/>
            </a:solidFill>
          </a:ln>
          <a:effectLst>
            <a:outerShdw blurRad="889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21094504">
            <a:off x="4242019" y="707687"/>
            <a:ext cx="3264608" cy="2108994"/>
          </a:xfrm>
          <a:prstGeom prst="rect">
            <a:avLst/>
          </a:prstGeom>
          <a:blipFill dpi="0" rotWithShape="1">
            <a:blip r:embed="rId7">
              <a:extLst>
                <a:ext uri="{28A0092B-C50C-407E-A947-70E740481C1C}">
                  <a14:useLocalDpi xmlns:a14="http://schemas.microsoft.com/office/drawing/2010/main" val="0"/>
                </a:ext>
              </a:extLst>
            </a:blip>
            <a:stretch>
              <a:fillRect/>
            </a:stretch>
          </a:blipFill>
          <a:ln w="38100">
            <a:solidFill>
              <a:srgbClr val="FFFFFF"/>
            </a:solidFill>
          </a:ln>
          <a:effectLst>
            <a:outerShdw blurRad="889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188"/>
          <p:cNvSpPr txBox="1">
            <a:spLocks noChangeArrowheads="1"/>
          </p:cNvSpPr>
          <p:nvPr/>
        </p:nvSpPr>
        <p:spPr bwMode="auto">
          <a:xfrm>
            <a:off x="1921669" y="25533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迷你简剪纸" pitchFamily="65" charset="-122"/>
            </a:endParaRPr>
          </a:p>
        </p:txBody>
      </p:sp>
      <p:sp>
        <p:nvSpPr>
          <p:cNvPr id="13" name="Text Box 189"/>
          <p:cNvSpPr txBox="1">
            <a:spLocks noChangeArrowheads="1"/>
          </p:cNvSpPr>
          <p:nvPr/>
        </p:nvSpPr>
        <p:spPr bwMode="auto">
          <a:xfrm>
            <a:off x="2721769" y="30709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迷你简剪纸" pitchFamily="65" charset="-122"/>
            </a:endParaRPr>
          </a:p>
        </p:txBody>
      </p:sp>
      <p:sp>
        <p:nvSpPr>
          <p:cNvPr id="14" name="椭圆 13"/>
          <p:cNvSpPr/>
          <p:nvPr/>
        </p:nvSpPr>
        <p:spPr>
          <a:xfrm>
            <a:off x="976737" y="4202847"/>
            <a:ext cx="1046780" cy="1046780"/>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2">
                    <a:lumMod val="25000"/>
                  </a:schemeClr>
                </a:solidFill>
                <a:latin typeface="黑体" panose="02010609060101010101" pitchFamily="49" charset="-122"/>
                <a:ea typeface="黑体" panose="02010609060101010101" pitchFamily="49" charset="-122"/>
              </a:rPr>
              <a:t>心情</a:t>
            </a:r>
            <a:endParaRPr lang="zh-CN" altLang="en-US">
              <a:solidFill>
                <a:schemeClr val="bg2">
                  <a:lumMod val="25000"/>
                </a:schemeClr>
              </a:solidFill>
              <a:latin typeface="黑体" panose="02010609060101010101" pitchFamily="49" charset="-122"/>
              <a:ea typeface="黑体" panose="02010609060101010101" pitchFamily="49" charset="-122"/>
            </a:endParaRPr>
          </a:p>
        </p:txBody>
      </p:sp>
      <p:sp>
        <p:nvSpPr>
          <p:cNvPr id="15" name="椭圆 14"/>
          <p:cNvSpPr/>
          <p:nvPr/>
        </p:nvSpPr>
        <p:spPr>
          <a:xfrm>
            <a:off x="1711651" y="5225422"/>
            <a:ext cx="822809" cy="822809"/>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bg2">
                    <a:lumMod val="25000"/>
                  </a:schemeClr>
                </a:solidFill>
                <a:latin typeface="黑体" panose="02010609060101010101" pitchFamily="49" charset="-122"/>
                <a:ea typeface="黑体" panose="02010609060101010101" pitchFamily="49" charset="-122"/>
              </a:rPr>
              <a:t>期待</a:t>
            </a:r>
            <a:endParaRPr lang="zh-CN" altLang="en-US" sz="1200">
              <a:solidFill>
                <a:schemeClr val="bg2">
                  <a:lumMod val="25000"/>
                </a:schemeClr>
              </a:solidFill>
              <a:latin typeface="黑体" panose="02010609060101010101" pitchFamily="49" charset="-122"/>
              <a:ea typeface="黑体" panose="02010609060101010101" pitchFamily="49" charset="-122"/>
            </a:endParaRPr>
          </a:p>
        </p:txBody>
      </p:sp>
      <p:sp>
        <p:nvSpPr>
          <p:cNvPr id="16" name="椭圆 15"/>
          <p:cNvSpPr/>
          <p:nvPr/>
        </p:nvSpPr>
        <p:spPr>
          <a:xfrm>
            <a:off x="2674626" y="5607535"/>
            <a:ext cx="716584" cy="716584"/>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bg2">
                    <a:lumMod val="25000"/>
                  </a:schemeClr>
                </a:solidFill>
                <a:latin typeface="黑体" panose="02010609060101010101" pitchFamily="49" charset="-122"/>
                <a:ea typeface="黑体" panose="02010609060101010101" pitchFamily="49" charset="-122"/>
              </a:rPr>
              <a:t>愉悦</a:t>
            </a:r>
            <a:endParaRPr lang="zh-CN" altLang="en-US" sz="1200">
              <a:solidFill>
                <a:schemeClr val="bg2">
                  <a:lumMod val="25000"/>
                </a:schemeClr>
              </a:solidFill>
              <a:latin typeface="黑体" panose="02010609060101010101" pitchFamily="49" charset="-122"/>
              <a:ea typeface="黑体" panose="02010609060101010101" pitchFamily="49" charset="-122"/>
            </a:endParaRPr>
          </a:p>
        </p:txBody>
      </p:sp>
      <p:sp>
        <p:nvSpPr>
          <p:cNvPr id="17" name="矩形 16"/>
          <p:cNvSpPr/>
          <p:nvPr/>
        </p:nvSpPr>
        <p:spPr>
          <a:xfrm>
            <a:off x="3773167" y="5249905"/>
            <a:ext cx="7219377" cy="1034899"/>
          </a:xfrm>
          <a:prstGeom prst="rect">
            <a:avLst/>
          </a:prstGeom>
        </p:spPr>
        <p:txBody>
          <a:bodyPr wrap="square">
            <a:spAutoFit/>
          </a:bodyPr>
          <a:lstStyle/>
          <a:p>
            <a:pPr lvl="0">
              <a:lnSpc>
                <a:spcPts val="2500"/>
              </a:lnSpc>
              <a:spcBef>
                <a:spcPts val="1000"/>
              </a:spcBef>
              <a:defRPr/>
            </a:pPr>
            <a:r>
              <a:rPr lang="en-GB" altLang="zh-CN" spc="50">
                <a:solidFill>
                  <a:schemeClr val="accent1">
                    <a:lumMod val="75000"/>
                  </a:schemeClr>
                </a:solidFill>
                <a:latin typeface="Calibri" panose="020f0502020204030204"/>
                <a:ea typeface="Lato Black" panose="020f0502020204030203" pitchFamily="34" charset="0"/>
                <a:cs typeface="Lato Black" panose="020f0502020204030203" pitchFamily="34" charset="0"/>
              </a:rPr>
              <a:t>Don't let your ego get too close to your position, so that if your position gets shot down, your ego doesn't go with it. </a:t>
            </a:r>
            <a:r>
              <a:rPr lang="en-GB" altLang="zh-CN">
                <a:solidFill>
                  <a:schemeClr val="accent1">
                    <a:lumMod val="75000"/>
                  </a:schemeClr>
                </a:solidFill>
                <a:latin typeface="Calibri" panose="020f0502020204030204"/>
                <a:ea typeface="Lato" panose="020f0502020204030203" pitchFamily="34" charset="0"/>
                <a:cs typeface="Lato" panose="020f0502020204030203" pitchFamily="34" charset="0"/>
              </a:rPr>
              <a:t>Create Simple &amp; Creative Slide Presentation With Us. </a:t>
            </a:r>
            <a:r>
              <a:rPr lang="en-GB" altLang="zh-CN" spc="50">
                <a:solidFill>
                  <a:schemeClr val="accent1">
                    <a:lumMod val="75000"/>
                  </a:schemeClr>
                </a:solidFill>
                <a:latin typeface="Calibri" panose="020f0502020204030204"/>
              </a:rPr>
              <a:t>Don't let your .</a:t>
            </a:r>
            <a:endParaRPr lang="en-GB" altLang="zh-CN">
              <a:solidFill>
                <a:schemeClr val="accent1">
                  <a:lumMod val="75000"/>
                </a:schemeClr>
              </a:solidFill>
              <a:latin typeface="Calibri" panose="020f0502020204030204"/>
            </a:endParaRPr>
          </a:p>
        </p:txBody>
      </p:sp>
      <p:sp>
        <p:nvSpPr>
          <p:cNvPr id="18" name="椭圆 17"/>
          <p:cNvSpPr/>
          <p:nvPr/>
        </p:nvSpPr>
        <p:spPr>
          <a:xfrm>
            <a:off x="999571" y="5596265"/>
            <a:ext cx="358292" cy="358292"/>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2">
                  <a:lumMod val="25000"/>
                </a:schemeClr>
              </a:solidFill>
              <a:latin typeface="郑庆科智雅体" panose="02000603000000000000" pitchFamily="2" charset="-122"/>
              <a:ea typeface="郑庆科智雅体" panose="02000603000000000000" pitchFamily="2" charset="-122"/>
            </a:endParaRPr>
          </a:p>
        </p:txBody>
      </p:sp>
      <p:sp>
        <p:nvSpPr>
          <p:cNvPr id="19" name="椭圆 18"/>
          <p:cNvSpPr/>
          <p:nvPr/>
        </p:nvSpPr>
        <p:spPr>
          <a:xfrm>
            <a:off x="2724489" y="5148547"/>
            <a:ext cx="202717" cy="202717"/>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2">
                  <a:lumMod val="25000"/>
                </a:schemeClr>
              </a:solidFill>
              <a:latin typeface="郑庆科智雅体" panose="02000603000000000000" pitchFamily="2" charset="-122"/>
              <a:ea typeface="郑庆科智雅体" panose="02000603000000000000" pitchFamily="2" charset="-122"/>
            </a:endParaRPr>
          </a:p>
        </p:txBody>
      </p:sp>
      <p:sp>
        <p:nvSpPr>
          <p:cNvPr id="20" name="矩形 19"/>
          <p:cNvSpPr/>
          <p:nvPr/>
        </p:nvSpPr>
        <p:spPr>
          <a:xfrm>
            <a:off x="3773167" y="4474052"/>
            <a:ext cx="3177329" cy="504369"/>
          </a:xfrm>
          <a:prstGeom prst="rect">
            <a:avLst/>
          </a:prstGeom>
        </p:spPr>
        <p:txBody>
          <a:bodyPr wrap="square">
            <a:spAutoFit/>
          </a:bodyPr>
          <a:lstStyle/>
          <a:p>
            <a:pPr>
              <a:lnSpc>
                <a:spcPct val="130000"/>
              </a:lnSpc>
            </a:pPr>
            <a:r>
              <a:rPr lang="zh-CN" altLang="en-US" sz="2400" spc="300">
                <a:solidFill>
                  <a:srgbClr val="4A452A"/>
                </a:solidFill>
                <a:latin typeface="黑体" panose="02010609060101010101" pitchFamily="49" charset="-122"/>
                <a:ea typeface="黑体" panose="02010609060101010101" pitchFamily="49" charset="-122"/>
              </a:rPr>
              <a:t>输入文本内容</a:t>
            </a:r>
            <a:endParaRPr lang="zh-CN" altLang="en-US" sz="2400" spc="300">
              <a:solidFill>
                <a:srgbClr val="4A452A"/>
              </a:solidFill>
              <a:latin typeface="黑体" panose="02010609060101010101" pitchFamily="49" charset="-122"/>
              <a:ea typeface="黑体" panose="02010609060101010101" pitchFamily="49" charset="-122"/>
            </a:endParaRPr>
          </a:p>
        </p:txBody>
      </p:sp>
      <p:sp>
        <p:nvSpPr>
          <p:cNvPr id="21" name="矩形 20"/>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8" presetClass="emph" presetSubtype="0" autoRev="1" fill="hold" grpId="1" nodeType="afterEffect">
                                  <p:stCondLst>
                                    <p:cond delay="0"/>
                                  </p:stCondLst>
                                  <p:childTnLst>
                                    <p:animRot by="480000">
                                      <p:cBhvr>
                                        <p:cTn id="11" dur="500" fill="hold"/>
                                        <p:tgtEl>
                                          <p:spTgt spid="2"/>
                                        </p:tgtEl>
                                        <p:attrNameLst>
                                          <p:attrName>r</p:attrName>
                                        </p:attrNameLst>
                                      </p:cBhvr>
                                    </p:animRot>
                                  </p:childTnLst>
                                </p:cTn>
                              </p:par>
                            </p:childTnLst>
                          </p:cTn>
                        </p:par>
                        <p:par>
                          <p:cTn id="12" fill="hold" nodeType="afterGroup">
                            <p:stCondLst>
                              <p:cond delay="1500"/>
                            </p:stCondLst>
                            <p:childTnLst>
                              <p:par>
                                <p:cTn id="13" presetID="23"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2500"/>
                            </p:stCondLst>
                            <p:childTnLst>
                              <p:par>
                                <p:cTn id="18" presetID="8" presetClass="emph" presetSubtype="0" autoRev="1" fill="hold" grpId="1" nodeType="afterEffect">
                                  <p:stCondLst>
                                    <p:cond delay="0"/>
                                  </p:stCondLst>
                                  <p:childTnLst>
                                    <p:animRot by="-480000">
                                      <p:cBhvr>
                                        <p:cTn id="19" dur="500" fill="hold"/>
                                        <p:tgtEl>
                                          <p:spTgt spid="3"/>
                                        </p:tgtEl>
                                        <p:attrNameLst>
                                          <p:attrName>r</p:attrName>
                                        </p:attrNameLst>
                                      </p:cBhvr>
                                    </p:animRot>
                                  </p:childTnLst>
                                </p:cTn>
                              </p:par>
                            </p:childTnLst>
                          </p:cTn>
                        </p:par>
                        <p:par>
                          <p:cTn id="20" fill="hold" nodeType="afterGroup">
                            <p:stCondLst>
                              <p:cond delay="300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childTnLst>
                                </p:cTn>
                              </p:par>
                            </p:childTnLst>
                          </p:cTn>
                        </p:par>
                        <p:par>
                          <p:cTn id="25" fill="hold" nodeType="afterGroup">
                            <p:stCondLst>
                              <p:cond delay="4000"/>
                            </p:stCondLst>
                            <p:childTnLst>
                              <p:par>
                                <p:cTn id="26" presetID="8" presetClass="emph" presetSubtype="0" autoRev="1" fill="hold" grpId="1" nodeType="afterEffect">
                                  <p:stCondLst>
                                    <p:cond delay="0"/>
                                  </p:stCondLst>
                                  <p:childTnLst>
                                    <p:animRot by="480000">
                                      <p:cBhvr>
                                        <p:cTn id="27" dur="500" fill="hold"/>
                                        <p:tgtEl>
                                          <p:spTgt spid="4"/>
                                        </p:tgtEl>
                                        <p:attrNameLst>
                                          <p:attrName>r</p:attrName>
                                        </p:attrNameLst>
                                      </p:cBhvr>
                                    </p:animRot>
                                  </p:childTnLst>
                                </p:cTn>
                              </p:par>
                            </p:childTnLst>
                          </p:cTn>
                        </p:par>
                        <p:par>
                          <p:cTn id="28" fill="hold" nodeType="afterGroup">
                            <p:stCondLst>
                              <p:cond delay="4500"/>
                            </p:stCondLst>
                            <p:childTnLst>
                              <p:par>
                                <p:cTn id="29" presetID="2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500"/>
                            </p:stCondLst>
                            <p:childTnLst>
                              <p:par>
                                <p:cTn id="34" presetID="8" presetClass="emph" presetSubtype="0" autoRev="1" fill="hold" grpId="1" nodeType="afterEffect">
                                  <p:stCondLst>
                                    <p:cond delay="0"/>
                                  </p:stCondLst>
                                  <p:childTnLst>
                                    <p:animRot by="480000">
                                      <p:cBhvr>
                                        <p:cTn id="35" dur="500" fill="hold"/>
                                        <p:tgtEl>
                                          <p:spTgt spid="6"/>
                                        </p:tgtEl>
                                        <p:attrNameLst>
                                          <p:attrName>r</p:attrName>
                                        </p:attrNameLst>
                                      </p:cBhvr>
                                    </p:animRot>
                                  </p:childTnLst>
                                </p:cTn>
                              </p:par>
                            </p:childTnLst>
                          </p:cTn>
                        </p:par>
                        <p:par>
                          <p:cTn id="36" fill="hold" nodeType="afterGroup">
                            <p:stCondLst>
                              <p:cond delay="6000"/>
                            </p:stCondLst>
                            <p:childTnLst>
                              <p:par>
                                <p:cTn id="37" presetID="23" presetClass="entr" presetSubtype="1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childTnLst>
                                </p:cTn>
                              </p:par>
                            </p:childTnLst>
                          </p:cTn>
                        </p:par>
                        <p:par>
                          <p:cTn id="41" fill="hold" nodeType="afterGroup">
                            <p:stCondLst>
                              <p:cond delay="7000"/>
                            </p:stCondLst>
                            <p:childTnLst>
                              <p:par>
                                <p:cTn id="42" presetID="8" presetClass="emph" presetSubtype="0" autoRev="1" fill="hold" grpId="1" nodeType="afterEffect">
                                  <p:stCondLst>
                                    <p:cond delay="0"/>
                                  </p:stCondLst>
                                  <p:childTnLst>
                                    <p:animRot by="-480000">
                                      <p:cBhvr>
                                        <p:cTn id="43" dur="500" fill="hold"/>
                                        <p:tgtEl>
                                          <p:spTgt spid="5"/>
                                        </p:tgtEl>
                                        <p:attrNameLst>
                                          <p:attrName>r</p:attrName>
                                        </p:attrNameLst>
                                      </p:cBhvr>
                                    </p:animRot>
                                  </p:childTnLst>
                                </p:cTn>
                              </p:par>
                            </p:childTnLst>
                          </p:cTn>
                        </p:par>
                        <p:par>
                          <p:cTn id="44" fill="hold" nodeType="afterGroup">
                            <p:stCondLst>
                              <p:cond delay="7500"/>
                            </p:stCondLst>
                            <p:childTnLst>
                              <p:par>
                                <p:cTn id="45" presetID="23" presetClass="entr" presetSubtype="52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750" fill="hold"/>
                                        <p:tgtEl>
                                          <p:spTgt spid="14"/>
                                        </p:tgtEl>
                                        <p:attrNameLst>
                                          <p:attrName>ppt_w</p:attrName>
                                        </p:attrNameLst>
                                      </p:cBhvr>
                                      <p:tavLst>
                                        <p:tav tm="0">
                                          <p:val>
                                            <p:fltVal val="0"/>
                                          </p:val>
                                        </p:tav>
                                        <p:tav tm="100000">
                                          <p:val>
                                            <p:strVal val="#ppt_w"/>
                                          </p:val>
                                        </p:tav>
                                      </p:tavLst>
                                    </p:anim>
                                    <p:anim calcmode="lin" valueType="num">
                                      <p:cBhvr>
                                        <p:cTn id="48" dur="750" fill="hold"/>
                                        <p:tgtEl>
                                          <p:spTgt spid="14"/>
                                        </p:tgtEl>
                                        <p:attrNameLst>
                                          <p:attrName>ppt_h</p:attrName>
                                        </p:attrNameLst>
                                      </p:cBhvr>
                                      <p:tavLst>
                                        <p:tav tm="0">
                                          <p:val>
                                            <p:fltVal val="0"/>
                                          </p:val>
                                        </p:tav>
                                        <p:tav tm="100000">
                                          <p:val>
                                            <p:strVal val="#ppt_h"/>
                                          </p:val>
                                        </p:tav>
                                      </p:tavLst>
                                    </p:anim>
                                    <p:anim calcmode="lin" valueType="num">
                                      <p:cBhvr>
                                        <p:cTn id="49" dur="750" fill="hold"/>
                                        <p:tgtEl>
                                          <p:spTgt spid="14"/>
                                        </p:tgtEl>
                                        <p:attrNameLst>
                                          <p:attrName>ppt_x</p:attrName>
                                        </p:attrNameLst>
                                      </p:cBhvr>
                                      <p:tavLst>
                                        <p:tav tm="0">
                                          <p:val>
                                            <p:fltVal val="0.5"/>
                                          </p:val>
                                        </p:tav>
                                        <p:tav tm="100000">
                                          <p:val>
                                            <p:strVal val="#ppt_x"/>
                                          </p:val>
                                        </p:tav>
                                      </p:tavLst>
                                    </p:anim>
                                    <p:anim calcmode="lin" valueType="num">
                                      <p:cBhvr>
                                        <p:cTn id="50" dur="750" fill="hold"/>
                                        <p:tgtEl>
                                          <p:spTgt spid="14"/>
                                        </p:tgtEl>
                                        <p:attrNameLst>
                                          <p:attrName>ppt_y</p:attrName>
                                        </p:attrNameLst>
                                      </p:cBhvr>
                                      <p:tavLst>
                                        <p:tav tm="0">
                                          <p:val>
                                            <p:fltVal val="0.5"/>
                                          </p:val>
                                        </p:tav>
                                        <p:tav tm="100000">
                                          <p:val>
                                            <p:strVal val="#ppt_y"/>
                                          </p:val>
                                        </p:tav>
                                      </p:tavLst>
                                    </p:anim>
                                  </p:childTnLst>
                                </p:cTn>
                              </p:par>
                              <p:par>
                                <p:cTn id="51" presetID="23" presetClass="entr" presetSubtype="528" fill="hold" grpId="0"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ppt_x</p:attrName>
                                        </p:attrNameLst>
                                      </p:cBhvr>
                                      <p:tavLst>
                                        <p:tav tm="0">
                                          <p:val>
                                            <p:fltVal val="0.5"/>
                                          </p:val>
                                        </p:tav>
                                        <p:tav tm="100000">
                                          <p:val>
                                            <p:strVal val="#ppt_x"/>
                                          </p:val>
                                        </p:tav>
                                      </p:tavLst>
                                    </p:anim>
                                    <p:anim calcmode="lin" valueType="num">
                                      <p:cBhvr>
                                        <p:cTn id="56" dur="1000" fill="hold"/>
                                        <p:tgtEl>
                                          <p:spTgt spid="15"/>
                                        </p:tgtEl>
                                        <p:attrNameLst>
                                          <p:attrName>ppt_y</p:attrName>
                                        </p:attrNameLst>
                                      </p:cBhvr>
                                      <p:tavLst>
                                        <p:tav tm="0">
                                          <p:val>
                                            <p:fltVal val="0.5"/>
                                          </p:val>
                                        </p:tav>
                                        <p:tav tm="100000">
                                          <p:val>
                                            <p:strVal val="#ppt_y"/>
                                          </p:val>
                                        </p:tav>
                                      </p:tavLst>
                                    </p:anim>
                                  </p:childTnLst>
                                </p:cTn>
                              </p:par>
                              <p:par>
                                <p:cTn id="57" presetID="23" presetClass="entr" presetSubtype="528" fill="hold" grpId="0" nodeType="withEffect">
                                  <p:stCondLst>
                                    <p:cond delay="250"/>
                                  </p:stCondLst>
                                  <p:childTnLst>
                                    <p:set>
                                      <p:cBhvr>
                                        <p:cTn id="58" dur="1" fill="hold">
                                          <p:stCondLst>
                                            <p:cond delay="0"/>
                                          </p:stCondLst>
                                        </p:cTn>
                                        <p:tgtEl>
                                          <p:spTgt spid="16"/>
                                        </p:tgtEl>
                                        <p:attrNameLst>
                                          <p:attrName>style.visibility</p:attrName>
                                        </p:attrNameLst>
                                      </p:cBhvr>
                                      <p:to>
                                        <p:strVal val="visible"/>
                                      </p:to>
                                    </p:set>
                                    <p:anim calcmode="lin" valueType="num">
                                      <p:cBhvr>
                                        <p:cTn id="59" dur="750" fill="hold"/>
                                        <p:tgtEl>
                                          <p:spTgt spid="16"/>
                                        </p:tgtEl>
                                        <p:attrNameLst>
                                          <p:attrName>ppt_w</p:attrName>
                                        </p:attrNameLst>
                                      </p:cBhvr>
                                      <p:tavLst>
                                        <p:tav tm="0">
                                          <p:val>
                                            <p:fltVal val="0"/>
                                          </p:val>
                                        </p:tav>
                                        <p:tav tm="100000">
                                          <p:val>
                                            <p:strVal val="#ppt_w"/>
                                          </p:val>
                                        </p:tav>
                                      </p:tavLst>
                                    </p:anim>
                                    <p:anim calcmode="lin" valueType="num">
                                      <p:cBhvr>
                                        <p:cTn id="60" dur="750" fill="hold"/>
                                        <p:tgtEl>
                                          <p:spTgt spid="16"/>
                                        </p:tgtEl>
                                        <p:attrNameLst>
                                          <p:attrName>ppt_h</p:attrName>
                                        </p:attrNameLst>
                                      </p:cBhvr>
                                      <p:tavLst>
                                        <p:tav tm="0">
                                          <p:val>
                                            <p:fltVal val="0"/>
                                          </p:val>
                                        </p:tav>
                                        <p:tav tm="100000">
                                          <p:val>
                                            <p:strVal val="#ppt_h"/>
                                          </p:val>
                                        </p:tav>
                                      </p:tavLst>
                                    </p:anim>
                                    <p:anim calcmode="lin" valueType="num">
                                      <p:cBhvr>
                                        <p:cTn id="61" dur="750" fill="hold"/>
                                        <p:tgtEl>
                                          <p:spTgt spid="16"/>
                                        </p:tgtEl>
                                        <p:attrNameLst>
                                          <p:attrName>ppt_x</p:attrName>
                                        </p:attrNameLst>
                                      </p:cBhvr>
                                      <p:tavLst>
                                        <p:tav tm="0">
                                          <p:val>
                                            <p:fltVal val="0.5"/>
                                          </p:val>
                                        </p:tav>
                                        <p:tav tm="100000">
                                          <p:val>
                                            <p:strVal val="#ppt_x"/>
                                          </p:val>
                                        </p:tav>
                                      </p:tavLst>
                                    </p:anim>
                                    <p:anim calcmode="lin" valueType="num">
                                      <p:cBhvr>
                                        <p:cTn id="62" dur="750" fill="hold"/>
                                        <p:tgtEl>
                                          <p:spTgt spid="16"/>
                                        </p:tgtEl>
                                        <p:attrNameLst>
                                          <p:attrName>ppt_y</p:attrName>
                                        </p:attrNameLst>
                                      </p:cBhvr>
                                      <p:tavLst>
                                        <p:tav tm="0">
                                          <p:val>
                                            <p:fltVal val="0.5"/>
                                          </p:val>
                                        </p:tav>
                                        <p:tav tm="100000">
                                          <p:val>
                                            <p:strVal val="#ppt_y"/>
                                          </p:val>
                                        </p:tav>
                                      </p:tavLst>
                                    </p:anim>
                                  </p:childTnLst>
                                </p:cTn>
                              </p:par>
                              <p:par>
                                <p:cTn id="63" presetID="23" presetClass="entr" presetSubtype="528" fill="hold" grpId="0" nodeType="withEffect">
                                  <p:stCondLst>
                                    <p:cond delay="250"/>
                                  </p:stCondLst>
                                  <p:childTnLst>
                                    <p:set>
                                      <p:cBhvr>
                                        <p:cTn id="64" dur="1" fill="hold">
                                          <p:stCondLst>
                                            <p:cond delay="0"/>
                                          </p:stCondLst>
                                        </p:cTn>
                                        <p:tgtEl>
                                          <p:spTgt spid="18"/>
                                        </p:tgtEl>
                                        <p:attrNameLst>
                                          <p:attrName>style.visibility</p:attrName>
                                        </p:attrNameLst>
                                      </p:cBhvr>
                                      <p:to>
                                        <p:strVal val="visible"/>
                                      </p:to>
                                    </p:set>
                                    <p:anim calcmode="lin" valueType="num">
                                      <p:cBhvr>
                                        <p:cTn id="65" dur="750" fill="hold"/>
                                        <p:tgtEl>
                                          <p:spTgt spid="18"/>
                                        </p:tgtEl>
                                        <p:attrNameLst>
                                          <p:attrName>ppt_w</p:attrName>
                                        </p:attrNameLst>
                                      </p:cBhvr>
                                      <p:tavLst>
                                        <p:tav tm="0">
                                          <p:val>
                                            <p:fltVal val="0"/>
                                          </p:val>
                                        </p:tav>
                                        <p:tav tm="100000">
                                          <p:val>
                                            <p:strVal val="#ppt_w"/>
                                          </p:val>
                                        </p:tav>
                                      </p:tavLst>
                                    </p:anim>
                                    <p:anim calcmode="lin" valueType="num">
                                      <p:cBhvr>
                                        <p:cTn id="66" dur="750" fill="hold"/>
                                        <p:tgtEl>
                                          <p:spTgt spid="18"/>
                                        </p:tgtEl>
                                        <p:attrNameLst>
                                          <p:attrName>ppt_h</p:attrName>
                                        </p:attrNameLst>
                                      </p:cBhvr>
                                      <p:tavLst>
                                        <p:tav tm="0">
                                          <p:val>
                                            <p:fltVal val="0"/>
                                          </p:val>
                                        </p:tav>
                                        <p:tav tm="100000">
                                          <p:val>
                                            <p:strVal val="#ppt_h"/>
                                          </p:val>
                                        </p:tav>
                                      </p:tavLst>
                                    </p:anim>
                                    <p:anim calcmode="lin" valueType="num">
                                      <p:cBhvr>
                                        <p:cTn id="67" dur="750" fill="hold"/>
                                        <p:tgtEl>
                                          <p:spTgt spid="18"/>
                                        </p:tgtEl>
                                        <p:attrNameLst>
                                          <p:attrName>ppt_x</p:attrName>
                                        </p:attrNameLst>
                                      </p:cBhvr>
                                      <p:tavLst>
                                        <p:tav tm="0">
                                          <p:val>
                                            <p:fltVal val="0.5"/>
                                          </p:val>
                                        </p:tav>
                                        <p:tav tm="100000">
                                          <p:val>
                                            <p:strVal val="#ppt_x"/>
                                          </p:val>
                                        </p:tav>
                                      </p:tavLst>
                                    </p:anim>
                                    <p:anim calcmode="lin" valueType="num">
                                      <p:cBhvr>
                                        <p:cTn id="68" dur="750" fill="hold"/>
                                        <p:tgtEl>
                                          <p:spTgt spid="18"/>
                                        </p:tgtEl>
                                        <p:attrNameLst>
                                          <p:attrName>ppt_y</p:attrName>
                                        </p:attrNameLst>
                                      </p:cBhvr>
                                      <p:tavLst>
                                        <p:tav tm="0">
                                          <p:val>
                                            <p:fltVal val="0.5"/>
                                          </p:val>
                                        </p:tav>
                                        <p:tav tm="100000">
                                          <p:val>
                                            <p:strVal val="#ppt_y"/>
                                          </p:val>
                                        </p:tav>
                                      </p:tavLst>
                                    </p:anim>
                                  </p:childTnLst>
                                </p:cTn>
                              </p:par>
                              <p:par>
                                <p:cTn id="69" presetID="23" presetClass="entr" presetSubtype="528" fill="hold" grpId="0" nodeType="withEffect">
                                  <p:stCondLst>
                                    <p:cond delay="25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fltVal val="0"/>
                                          </p:val>
                                        </p:tav>
                                        <p:tav tm="100000">
                                          <p:val>
                                            <p:strVal val="#ppt_w"/>
                                          </p:val>
                                        </p:tav>
                                      </p:tavLst>
                                    </p:anim>
                                    <p:anim calcmode="lin" valueType="num">
                                      <p:cBhvr>
                                        <p:cTn id="72" dur="1000" fill="hold"/>
                                        <p:tgtEl>
                                          <p:spTgt spid="19"/>
                                        </p:tgtEl>
                                        <p:attrNameLst>
                                          <p:attrName>ppt_h</p:attrName>
                                        </p:attrNameLst>
                                      </p:cBhvr>
                                      <p:tavLst>
                                        <p:tav tm="0">
                                          <p:val>
                                            <p:fltVal val="0"/>
                                          </p:val>
                                        </p:tav>
                                        <p:tav tm="100000">
                                          <p:val>
                                            <p:strVal val="#ppt_h"/>
                                          </p:val>
                                        </p:tav>
                                      </p:tavLst>
                                    </p:anim>
                                    <p:anim calcmode="lin" valueType="num">
                                      <p:cBhvr>
                                        <p:cTn id="73" dur="1000" fill="hold"/>
                                        <p:tgtEl>
                                          <p:spTgt spid="19"/>
                                        </p:tgtEl>
                                        <p:attrNameLst>
                                          <p:attrName>ppt_x</p:attrName>
                                        </p:attrNameLst>
                                      </p:cBhvr>
                                      <p:tavLst>
                                        <p:tav tm="0">
                                          <p:val>
                                            <p:fltVal val="0.5"/>
                                          </p:val>
                                        </p:tav>
                                        <p:tav tm="100000">
                                          <p:val>
                                            <p:strVal val="#ppt_x"/>
                                          </p:val>
                                        </p:tav>
                                      </p:tavLst>
                                    </p:anim>
                                    <p:anim calcmode="lin" valueType="num">
                                      <p:cBhvr>
                                        <p:cTn id="74" dur="1000" fill="hold"/>
                                        <p:tgtEl>
                                          <p:spTgt spid="19"/>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9000"/>
                            </p:stCondLst>
                            <p:childTnLst>
                              <p:par>
                                <p:cTn id="76" presetID="50" presetClass="entr" presetSubtype="0" decel="100000" fill="hold" grpId="0" nodeType="afterEffect">
                                  <p:stCondLst>
                                    <p:cond delay="0"/>
                                  </p:stCondLst>
                                  <p:iterate type="lt">
                                    <p:tmPct val="10000"/>
                                  </p:iterate>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3"/>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2" presetClass="entr" presetSubtype="2" decel="42000" fill="hold" grpId="0" nodeType="withEffect">
                                  <p:stCondLst>
                                    <p:cond delay="0"/>
                                  </p:stCondLst>
                                  <p:iterate type="lt">
                                    <p:tmPct val="10000"/>
                                  </p:iterate>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700" fill="hold"/>
                                        <p:tgtEl>
                                          <p:spTgt spid="17"/>
                                        </p:tgtEl>
                                        <p:attrNameLst>
                                          <p:attrName>ppt_x</p:attrName>
                                        </p:attrNameLst>
                                      </p:cBhvr>
                                      <p:tavLst>
                                        <p:tav tm="0">
                                          <p:val>
                                            <p:strVal val="1+#ppt_w/2"/>
                                          </p:val>
                                        </p:tav>
                                        <p:tav tm="100000">
                                          <p:val>
                                            <p:strVal val="#ppt_x"/>
                                          </p:val>
                                        </p:tav>
                                      </p:tavLst>
                                    </p:anim>
                                    <p:anim calcmode="lin" valueType="num">
                                      <p:cBhvr additive="base">
                                        <p:cTn id="84" dur="700" fill="hold"/>
                                        <p:tgtEl>
                                          <p:spTgt spid="17"/>
                                        </p:tgtEl>
                                        <p:attrNameLst>
                                          <p:attrName>ppt_y</p:attrName>
                                        </p:attrNameLst>
                                      </p:cBhvr>
                                      <p:tavLst>
                                        <p:tav tm="0">
                                          <p:val>
                                            <p:strVal val="#ppt_y"/>
                                          </p:val>
                                        </p:tav>
                                        <p:tav tm="100000">
                                          <p:val>
                                            <p:strVal val="#ppt_y"/>
                                          </p:val>
                                        </p:tav>
                                      </p:tavLst>
                                    </p:anim>
                                  </p:childTnLst>
                                </p:cTn>
                              </p:par>
                            </p:childTnLst>
                          </p:cTn>
                        </p:par>
                        <p:par>
                          <p:cTn id="85" fill="hold" nodeType="afterGroup">
                            <p:stCondLst>
                              <p:cond delay="10000"/>
                            </p:stCondLst>
                            <p:childTnLst>
                              <p:par>
                                <p:cTn id="86" presetID="50" presetClass="entr" presetSubtype="0" decel="10000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750" fill="hold"/>
                                        <p:tgtEl>
                                          <p:spTgt spid="21"/>
                                        </p:tgtEl>
                                        <p:attrNameLst>
                                          <p:attrName>ppt_w</p:attrName>
                                        </p:attrNameLst>
                                      </p:cBhvr>
                                      <p:tavLst>
                                        <p:tav tm="0">
                                          <p:val>
                                            <p:strVal val="#ppt_w+.3"/>
                                          </p:val>
                                        </p:tav>
                                        <p:tav tm="100000">
                                          <p:val>
                                            <p:strVal val="#ppt_w"/>
                                          </p:val>
                                        </p:tav>
                                      </p:tavLst>
                                    </p:anim>
                                    <p:anim calcmode="lin" valueType="num">
                                      <p:cBhvr>
                                        <p:cTn id="89" dur="750" fill="hold"/>
                                        <p:tgtEl>
                                          <p:spTgt spid="21"/>
                                        </p:tgtEl>
                                        <p:attrNameLst>
                                          <p:attrName>ppt_h</p:attrName>
                                        </p:attrNameLst>
                                      </p:cBhvr>
                                      <p:tavLst>
                                        <p:tav tm="0">
                                          <p:val>
                                            <p:strVal val="#ppt_h"/>
                                          </p:val>
                                        </p:tav>
                                        <p:tav tm="100000">
                                          <p:val>
                                            <p:strVal val="#ppt_h"/>
                                          </p:val>
                                        </p:tav>
                                      </p:tavLst>
                                    </p:anim>
                                    <p:animEffect transition="in" filter="fade">
                                      <p:cBhvr>
                                        <p:cTn id="90"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14" grpId="0" animBg="1"/>
      <p:bldP spid="15" grpId="0" animBg="1"/>
      <p:bldP spid="16" grpId="0" animBg="1"/>
      <p:bldP spid="17" grpId="0"/>
      <p:bldP spid="18" grpId="0" animBg="1"/>
      <p:bldP spid="19" grpId="0" animBg="1"/>
      <p:bldP spid="20" grpId="0"/>
      <p:bldP spid="21"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5822068" y="1239914"/>
            <a:ext cx="2578189" cy="1833379"/>
          </a:xfrm>
          <a:prstGeom prst="rect">
            <a:avLst/>
          </a:prstGeom>
          <a:blipFill dpi="0" rotWithShape="1">
            <a:blip r:embed="rId3">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8507714" y="1239914"/>
            <a:ext cx="1375034" cy="1833379"/>
          </a:xfrm>
          <a:prstGeom prst="rect">
            <a:avLst/>
          </a:prstGeom>
          <a:blipFill dpi="0" rotWithShape="1">
            <a:blip r:embed="rId4">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08998" y="3184236"/>
            <a:ext cx="1375034" cy="1833379"/>
          </a:xfrm>
          <a:prstGeom prst="rect">
            <a:avLst/>
          </a:prstGeom>
          <a:blipFill dpi="0" rotWithShape="1">
            <a:blip r:embed="rId5">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477901" y="3184236"/>
            <a:ext cx="2422680" cy="1833379"/>
          </a:xfrm>
          <a:prstGeom prst="rect">
            <a:avLst/>
          </a:prstGeom>
          <a:blipFill dpi="0" rotWithShape="1">
            <a:blip r:embed="rId6">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12357" y="5128558"/>
            <a:ext cx="1375034" cy="936139"/>
          </a:xfrm>
          <a:prstGeom prst="rect">
            <a:avLst/>
          </a:prstGeom>
          <a:blipFill dpi="0" rotWithShape="1">
            <a:blip r:embed="rId7">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60926" y="2137154"/>
            <a:ext cx="1375034" cy="936139"/>
          </a:xfrm>
          <a:prstGeom prst="rect">
            <a:avLst/>
          </a:prstGeom>
          <a:blipFill dpi="0" rotWithShape="1">
            <a:blip r:embed="rId8">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976320" y="3184236"/>
            <a:ext cx="1953520" cy="1329979"/>
          </a:xfrm>
          <a:prstGeom prst="rect">
            <a:avLst/>
          </a:prstGeom>
          <a:blipFill dpi="0" rotWithShape="1">
            <a:blip r:embed="rId9">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984432" y="2156603"/>
            <a:ext cx="1375034" cy="936139"/>
          </a:xfrm>
          <a:prstGeom prst="rect">
            <a:avLst/>
          </a:prstGeom>
          <a:blipFill dpi="0" rotWithShape="1">
            <a:blip r:embed="rId10">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95598" y="231873"/>
            <a:ext cx="1375034" cy="936139"/>
          </a:xfrm>
          <a:prstGeom prst="rect">
            <a:avLst/>
          </a:prstGeom>
          <a:blipFill dpi="0" rotWithShape="1">
            <a:blip r:embed="rId11">
              <a:extLst>
                <a:ext uri="{28A0092B-C50C-407E-A947-70E740481C1C}">
                  <a14:useLocalDpi xmlns:a14="http://schemas.microsoft.com/office/drawing/2010/main" val="0"/>
                </a:ext>
              </a:extLst>
            </a:blip>
            <a:stretch>
              <a:fillRect/>
            </a:stretch>
          </a:bli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239760" y="2364447"/>
            <a:ext cx="1046780" cy="1046780"/>
          </a:xfrm>
          <a:prstGeom prst="ellipse">
            <a:avLst/>
          </a:prstGeom>
          <a:noFill/>
          <a:ln w="19050">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latin typeface="郑庆科智雅体" panose="02000603000000000000" pitchFamily="2" charset="-122"/>
              <a:ea typeface="郑庆科智雅体" panose="02000603000000000000" pitchFamily="2" charset="-122"/>
            </a:endParaRPr>
          </a:p>
        </p:txBody>
      </p:sp>
      <p:sp>
        <p:nvSpPr>
          <p:cNvPr id="13" name="矩形 12"/>
          <p:cNvSpPr/>
          <p:nvPr/>
        </p:nvSpPr>
        <p:spPr>
          <a:xfrm>
            <a:off x="1399398" y="2417021"/>
            <a:ext cx="2723189" cy="892552"/>
          </a:xfrm>
          <a:prstGeom prst="rect">
            <a:avLst/>
          </a:prstGeom>
        </p:spPr>
        <p:txBody>
          <a:bodyPr wrap="square">
            <a:spAutoFit/>
          </a:bodyPr>
          <a:lstStyle/>
          <a:p>
            <a:pPr>
              <a:lnSpc>
                <a:spcPct val="130000"/>
              </a:lnSpc>
            </a:pPr>
            <a:r>
              <a:rPr lang="zh-CN" altLang="en-US" sz="4000" spc="300">
                <a:solidFill>
                  <a:schemeClr val="bg2">
                    <a:lumMod val="25000"/>
                  </a:schemeClr>
                </a:solidFill>
                <a:latin typeface="微软雅黑" panose="020b0503020204020204" charset="-122"/>
                <a:ea typeface="微软雅黑" panose="020b0503020204020204" charset="-122"/>
              </a:rPr>
              <a:t>遇   见</a:t>
            </a:r>
            <a:endParaRPr lang="zh-CN" altLang="en-US" sz="4000" spc="300">
              <a:solidFill>
                <a:schemeClr val="bg2">
                  <a:lumMod val="25000"/>
                </a:schemeClr>
              </a:solidFill>
              <a:latin typeface="微软雅黑" panose="020b0503020204020204" charset="-122"/>
              <a:ea typeface="微软雅黑" panose="020b0503020204020204" charset="-122"/>
            </a:endParaRPr>
          </a:p>
        </p:txBody>
      </p:sp>
      <p:sp>
        <p:nvSpPr>
          <p:cNvPr id="15" name="矩形 14"/>
          <p:cNvSpPr/>
          <p:nvPr/>
        </p:nvSpPr>
        <p:spPr>
          <a:xfrm>
            <a:off x="1123762" y="3538364"/>
            <a:ext cx="2564911" cy="2958502"/>
          </a:xfrm>
          <a:prstGeom prst="rect">
            <a:avLst/>
          </a:prstGeom>
        </p:spPr>
        <p:txBody>
          <a:bodyPr wrap="square">
            <a:spAutoFit/>
          </a:bodyPr>
          <a:lstStyle/>
          <a:p>
            <a:pPr lvl="0">
              <a:lnSpc>
                <a:spcPts val="2500"/>
              </a:lnSpc>
              <a:spcBef>
                <a:spcPts val="1000"/>
              </a:spcBef>
              <a:defRPr/>
            </a:pPr>
            <a:r>
              <a:rPr lang="en-GB" altLang="zh-CN" spc="50">
                <a:solidFill>
                  <a:schemeClr val="accent1">
                    <a:lumMod val="75000"/>
                  </a:schemeClr>
                </a:solidFill>
                <a:latin typeface="Calibri" panose="020f0502020204030204"/>
                <a:ea typeface="Lato Black" panose="020f0502020204030203" pitchFamily="34" charset="0"/>
                <a:cs typeface="Lato Black" panose="020f0502020204030203" pitchFamily="34" charset="0"/>
              </a:rPr>
              <a:t>Don't let your ego get too close to your position, so that if your position gets shot down, your ego doesn't go with it. </a:t>
            </a:r>
            <a:r>
              <a:rPr lang="en-GB" altLang="zh-CN">
                <a:solidFill>
                  <a:schemeClr val="accent1">
                    <a:lumMod val="75000"/>
                  </a:schemeClr>
                </a:solidFill>
                <a:latin typeface="Calibri" panose="020f0502020204030204"/>
                <a:ea typeface="Lato" panose="020f0502020204030203" pitchFamily="34" charset="0"/>
                <a:cs typeface="Lato" panose="020f0502020204030203" pitchFamily="34" charset="0"/>
              </a:rPr>
              <a:t>Create Simple &amp; Creative Slide Presentation With Us. </a:t>
            </a:r>
            <a:r>
              <a:rPr lang="en-GB" altLang="zh-CN" spc="50">
                <a:solidFill>
                  <a:schemeClr val="accent1">
                    <a:lumMod val="75000"/>
                  </a:schemeClr>
                </a:solidFill>
                <a:latin typeface="Calibri" panose="020f0502020204030204"/>
              </a:rPr>
              <a:t>Don't let your .</a:t>
            </a:r>
            <a:endParaRPr lang="en-GB" altLang="zh-CN">
              <a:solidFill>
                <a:schemeClr val="accent1">
                  <a:lumMod val="75000"/>
                </a:schemeClr>
              </a:solidFill>
              <a:latin typeface="Calibri" panose="020f0502020204030204"/>
            </a:endParaRPr>
          </a:p>
        </p:txBody>
      </p:sp>
      <p:sp>
        <p:nvSpPr>
          <p:cNvPr id="16" name="矩形 15"/>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sp>
        <p:nvSpPr>
          <p:cNvPr id="11" name="矩形 10"/>
          <p:cNvSpPr/>
          <p:nvPr/>
        </p:nvSpPr>
        <p:spPr>
          <a:xfrm>
            <a:off x="1399398" y="738326"/>
            <a:ext cx="2559759" cy="572464"/>
          </a:xfrm>
          <a:prstGeom prst="rect">
            <a:avLst/>
          </a:prstGeom>
        </p:spPr>
        <p:txBody>
          <a:bodyPr wrap="square">
            <a:spAutoFit/>
          </a:bodyPr>
          <a:lstStyle/>
          <a:p>
            <a:pPr>
              <a:lnSpc>
                <a:spcPct val="130000"/>
              </a:lnSpc>
            </a:pPr>
            <a:r>
              <a:rPr lang="zh-CN" altLang="en-US" sz="2400" spc="300">
                <a:solidFill>
                  <a:srgbClr val="4A452A"/>
                </a:solidFill>
                <a:latin typeface="黑体" panose="02010609060101010101" pitchFamily="49" charset="-122"/>
                <a:ea typeface="黑体" panose="02010609060101010101" pitchFamily="49" charset="-122"/>
              </a:rPr>
              <a:t>输入文本内容</a:t>
            </a:r>
            <a:endParaRPr lang="zh-CN" altLang="en-US" sz="2400" spc="300">
              <a:solidFill>
                <a:srgbClr val="4A452A"/>
              </a:solidFill>
              <a:latin typeface="黑体" panose="02010609060101010101" pitchFamily="49" charset="-122"/>
              <a:ea typeface="黑体" panose="02010609060101010101" pitchFamily="49" charset="-122"/>
            </a:endParaRPr>
          </a:p>
        </p:txBody>
      </p:sp>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decel="72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72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decel="72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fill="hold"/>
                                        <p:tgtEl>
                                          <p:spTgt spid="5"/>
                                        </p:tgtEl>
                                        <p:attrNameLst>
                                          <p:attrName>ppt_x</p:attrName>
                                        </p:attrNameLst>
                                      </p:cBhvr>
                                      <p:tavLst>
                                        <p:tav tm="0">
                                          <p:val>
                                            <p:strVal val="0-#ppt_w/2"/>
                                          </p:val>
                                        </p:tav>
                                        <p:tav tm="100000">
                                          <p:val>
                                            <p:strVal val="#ppt_x"/>
                                          </p:val>
                                        </p:tav>
                                      </p:tavLst>
                                    </p:anim>
                                    <p:anim calcmode="lin" valueType="num">
                                      <p:cBhvr additive="base">
                                        <p:cTn id="16" dur="1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6" decel="72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decel="72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250" fill="hold"/>
                                        <p:tgtEl>
                                          <p:spTgt spid="10"/>
                                        </p:tgtEl>
                                        <p:attrNameLst>
                                          <p:attrName>ppt_x</p:attrName>
                                        </p:attrNameLst>
                                      </p:cBhvr>
                                      <p:tavLst>
                                        <p:tav tm="0">
                                          <p:val>
                                            <p:strVal val="1+#ppt_w/2"/>
                                          </p:val>
                                        </p:tav>
                                        <p:tav tm="100000">
                                          <p:val>
                                            <p:strVal val="#ppt_x"/>
                                          </p:val>
                                        </p:tav>
                                      </p:tavLst>
                                    </p:anim>
                                    <p:anim calcmode="lin" valueType="num">
                                      <p:cBhvr additive="base">
                                        <p:cTn id="24" dur="125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9" decel="7200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750" fill="hold"/>
                                        <p:tgtEl>
                                          <p:spTgt spid="7"/>
                                        </p:tgtEl>
                                        <p:attrNameLst>
                                          <p:attrName>ppt_x</p:attrName>
                                        </p:attrNameLst>
                                      </p:cBhvr>
                                      <p:tavLst>
                                        <p:tav tm="0">
                                          <p:val>
                                            <p:strVal val="0-#ppt_w/2"/>
                                          </p:val>
                                        </p:tav>
                                        <p:tav tm="100000">
                                          <p:val>
                                            <p:strVal val="#ppt_x"/>
                                          </p:val>
                                        </p:tav>
                                      </p:tavLst>
                                    </p:anim>
                                    <p:anim calcmode="lin" valueType="num">
                                      <p:cBhvr additive="base">
                                        <p:cTn id="28" dur="175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decel="7200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2" decel="72000"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250" fill="hold"/>
                                        <p:tgtEl>
                                          <p:spTgt spid="4"/>
                                        </p:tgtEl>
                                        <p:attrNameLst>
                                          <p:attrName>ppt_x</p:attrName>
                                        </p:attrNameLst>
                                      </p:cBhvr>
                                      <p:tavLst>
                                        <p:tav tm="0">
                                          <p:val>
                                            <p:strVal val="0-#ppt_w/2"/>
                                          </p:val>
                                        </p:tav>
                                        <p:tav tm="100000">
                                          <p:val>
                                            <p:strVal val="#ppt_x"/>
                                          </p:val>
                                        </p:tav>
                                      </p:tavLst>
                                    </p:anim>
                                    <p:anim calcmode="lin" valueType="num">
                                      <p:cBhvr additive="base">
                                        <p:cTn id="36" dur="125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8" decel="72000" fill="hold" grpId="0" nodeType="withEffect">
                                  <p:stCondLst>
                                    <p:cond delay="75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250" fill="hold"/>
                                        <p:tgtEl>
                                          <p:spTgt spid="6"/>
                                        </p:tgtEl>
                                        <p:attrNameLst>
                                          <p:attrName>ppt_x</p:attrName>
                                        </p:attrNameLst>
                                      </p:cBhvr>
                                      <p:tavLst>
                                        <p:tav tm="0">
                                          <p:val>
                                            <p:strVal val="0-#ppt_w/2"/>
                                          </p:val>
                                        </p:tav>
                                        <p:tav tm="100000">
                                          <p:val>
                                            <p:strVal val="#ppt_x"/>
                                          </p:val>
                                        </p:tav>
                                      </p:tavLst>
                                    </p:anim>
                                    <p:anim calcmode="lin" valueType="num">
                                      <p:cBhvr additive="base">
                                        <p:cTn id="40" dur="1250" fill="hold"/>
                                        <p:tgtEl>
                                          <p:spTgt spid="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2250"/>
                            </p:stCondLst>
                            <p:childTnLst>
                              <p:par>
                                <p:cTn id="42" presetID="50" presetClass="entr" presetSubtype="0" decel="10000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strVal val="#ppt_w+.3"/>
                                          </p:val>
                                        </p:tav>
                                        <p:tav tm="100000">
                                          <p:val>
                                            <p:strVal val="#ppt_w"/>
                                          </p:val>
                                        </p:tav>
                                      </p:tavLst>
                                    </p:anim>
                                    <p:anim calcmode="lin" valueType="num">
                                      <p:cBhvr>
                                        <p:cTn id="45" dur="1000" fill="hold"/>
                                        <p:tgtEl>
                                          <p:spTgt spid="13"/>
                                        </p:tgtEl>
                                        <p:attrNameLst>
                                          <p:attrName>ppt_h</p:attrName>
                                        </p:attrNameLst>
                                      </p:cBhvr>
                                      <p:tavLst>
                                        <p:tav tm="0">
                                          <p:val>
                                            <p:strVal val="#ppt_h"/>
                                          </p:val>
                                        </p:tav>
                                        <p:tav tm="100000">
                                          <p:val>
                                            <p:strVal val="#ppt_h"/>
                                          </p:val>
                                        </p:tav>
                                      </p:tavLst>
                                    </p:anim>
                                    <p:animEffect transition="in" filter="fade">
                                      <p:cBhvr>
                                        <p:cTn id="46" dur="1000"/>
                                        <p:tgtEl>
                                          <p:spTgt spid="13"/>
                                        </p:tgtEl>
                                      </p:cBhvr>
                                    </p:animEffect>
                                  </p:childTnLst>
                                </p:cTn>
                              </p:par>
                              <p:par>
                                <p:cTn id="47" presetID="21" presetClass="entr" presetSubtype="1"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1500"/>
                                        <p:tgtEl>
                                          <p:spTgt spid="14"/>
                                        </p:tgtEl>
                                      </p:cBhvr>
                                    </p:animEffect>
                                  </p:childTnLst>
                                </p:cTn>
                              </p:par>
                              <p:par>
                                <p:cTn id="50" presetID="2" presetClass="entr" presetSubtype="8" decel="42000" fill="hold" grpId="0" nodeType="withEffect">
                                  <p:stCondLst>
                                    <p:cond delay="1000"/>
                                  </p:stCondLst>
                                  <p:iterate type="lt">
                                    <p:tmPct val="10000"/>
                                  </p:iterate>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600" fill="hold"/>
                                        <p:tgtEl>
                                          <p:spTgt spid="15"/>
                                        </p:tgtEl>
                                        <p:attrNameLst>
                                          <p:attrName>ppt_x</p:attrName>
                                        </p:attrNameLst>
                                      </p:cBhvr>
                                      <p:tavLst>
                                        <p:tav tm="0">
                                          <p:val>
                                            <p:strVal val="0-#ppt_w/2"/>
                                          </p:val>
                                        </p:tav>
                                        <p:tav tm="100000">
                                          <p:val>
                                            <p:strVal val="#ppt_x"/>
                                          </p:val>
                                        </p:tav>
                                      </p:tavLst>
                                    </p:anim>
                                    <p:anim calcmode="lin" valueType="num">
                                      <p:cBhvr additive="base">
                                        <p:cTn id="53" dur="600" fill="hold"/>
                                        <p:tgtEl>
                                          <p:spTgt spid="15"/>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4250"/>
                            </p:stCondLst>
                            <p:childTnLst>
                              <p:par>
                                <p:cTn id="55" presetID="50" presetClass="entr" presetSubtype="0" decel="10000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750" fill="hold"/>
                                        <p:tgtEl>
                                          <p:spTgt spid="16"/>
                                        </p:tgtEl>
                                        <p:attrNameLst>
                                          <p:attrName>ppt_w</p:attrName>
                                        </p:attrNameLst>
                                      </p:cBhvr>
                                      <p:tavLst>
                                        <p:tav tm="0">
                                          <p:val>
                                            <p:strVal val="#ppt_w+.3"/>
                                          </p:val>
                                        </p:tav>
                                        <p:tav tm="100000">
                                          <p:val>
                                            <p:strVal val="#ppt_w"/>
                                          </p:val>
                                        </p:tav>
                                      </p:tavLst>
                                    </p:anim>
                                    <p:anim calcmode="lin" valueType="num">
                                      <p:cBhvr>
                                        <p:cTn id="58" dur="750" fill="hold"/>
                                        <p:tgtEl>
                                          <p:spTgt spid="16"/>
                                        </p:tgtEl>
                                        <p:attrNameLst>
                                          <p:attrName>ppt_h</p:attrName>
                                        </p:attrNameLst>
                                      </p:cBhvr>
                                      <p:tavLst>
                                        <p:tav tm="0">
                                          <p:val>
                                            <p:strVal val="#ppt_h"/>
                                          </p:val>
                                        </p:tav>
                                        <p:tav tm="100000">
                                          <p:val>
                                            <p:strVal val="#ppt_h"/>
                                          </p:val>
                                        </p:tav>
                                      </p:tavLst>
                                    </p:anim>
                                    <p:animEffect transition="in" filter="fade">
                                      <p:cBhvr>
                                        <p:cTn id="5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4" grpId="0" animBg="1"/>
      <p:bldP spid="13" grpId="0"/>
      <p:bldP spid="15" grpId="0"/>
      <p:bldP spid="16"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812801" y="914400"/>
            <a:ext cx="5132388" cy="5046133"/>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pic>
        <p:nvPicPr>
          <p:cNvPr id="3" name="图片 2" descr="图片包含 电子产品, 室内, 建筑物&#10;&#10;已生成极高可信度的说明"/>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40289" y="1243013"/>
            <a:ext cx="6692900" cy="4445000"/>
          </a:xfrm>
          <a:prstGeom prst="rect">
            <a:avLst/>
          </a:prstGeom>
        </p:spPr>
      </p:pic>
      <p:cxnSp>
        <p:nvCxnSpPr>
          <p:cNvPr id="5" name="直接连接符 4"/>
          <p:cNvCxnSpPr/>
          <p:nvPr/>
        </p:nvCxnSpPr>
        <p:spPr>
          <a:xfrm>
            <a:off x="1321287" y="1647479"/>
            <a:ext cx="90024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202756" y="1662349"/>
            <a:ext cx="3247576" cy="4293483"/>
          </a:xfrm>
          <a:prstGeom prst="rect">
            <a:avLst/>
          </a:prstGeom>
        </p:spPr>
        <p:txBody>
          <a:bodyPr wrap="square">
            <a:spAutoFit/>
          </a:bodyPr>
          <a:lstStyle/>
          <a:p>
            <a:pPr algn="just">
              <a:lnSpc>
                <a:spcPct val="150000"/>
              </a:lnSpc>
            </a:pPr>
            <a:r>
              <a:rPr lang="en-US" altLang="zh-CN" sz="1400">
                <a:ea typeface="微软雅黑" panose="020b0503020204020204" charset="-122"/>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a:t>
            </a:r>
            <a:endParaRPr lang="zh-CN" altLang="en-US" sz="1400">
              <a:ea typeface="微软雅黑" panose="020b0503020204020204" charset="-122"/>
            </a:endParaRPr>
          </a:p>
        </p:txBody>
      </p:sp>
      <p:sp>
        <p:nvSpPr>
          <p:cNvPr id="7" name="文本框 6"/>
          <p:cNvSpPr txBox="1"/>
          <p:nvPr/>
        </p:nvSpPr>
        <p:spPr>
          <a:xfrm>
            <a:off x="1202757" y="1229683"/>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8" name="矩形 7"/>
          <p:cNvSpPr/>
          <p:nvPr/>
        </p:nvSpPr>
        <p:spPr>
          <a:xfrm>
            <a:off x="9979675" y="5915055"/>
            <a:ext cx="203144" cy="2031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9" name="矩形 8"/>
          <p:cNvSpPr/>
          <p:nvPr/>
        </p:nvSpPr>
        <p:spPr>
          <a:xfrm>
            <a:off x="10429799" y="5915055"/>
            <a:ext cx="203144" cy="20314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0" name="矩形 9"/>
          <p:cNvSpPr/>
          <p:nvPr/>
        </p:nvSpPr>
        <p:spPr>
          <a:xfrm>
            <a:off x="10879921" y="5915055"/>
            <a:ext cx="203144" cy="2031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1" name="矩形 10"/>
          <p:cNvSpPr/>
          <p:nvPr/>
        </p:nvSpPr>
        <p:spPr>
          <a:xfrm>
            <a:off x="11330044" y="5915055"/>
            <a:ext cx="203144" cy="203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Tree>
  </p:cSld>
  <p:clrMapOvr>
    <a:masterClrMapping/>
  </p:clrMapOvr>
  <mc:AlternateContent>
    <mc:Choice xmlns:p14="http://schemas.microsoft.com/office/powerpoint/2010/main" Requires="p14">
      <p:transition spd="slow" advTm="0" p14:dur="125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nodeType="afterGroup">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4"/>
          <p:cNvSpPr txBox="1">
            <a:spLocks noChangeArrowheads="1"/>
          </p:cNvSpPr>
          <p:nvPr/>
        </p:nvSpPr>
        <p:spPr bwMode="auto">
          <a:xfrm>
            <a:off x="7222370" y="3052175"/>
            <a:ext cx="4969630" cy="238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a:ea typeface="宋体" panose="02010600030101010101" pitchFamily="2" charset="-122"/>
              </a:defRPr>
            </a:lvl1pPr>
            <a:lvl2pPr marL="742950" indent="-285750">
              <a:defRPr sz="1300">
                <a:solidFill>
                  <a:schemeClr val="tx1"/>
                </a:solidFill>
                <a:latin typeface="Calibri" panose="020f0502020204030204"/>
                <a:ea typeface="宋体" panose="02010600030101010101" pitchFamily="2" charset="-122"/>
              </a:defRPr>
            </a:lvl2pPr>
            <a:lvl3pPr marL="1143000" indent="-228600">
              <a:defRPr sz="1300">
                <a:solidFill>
                  <a:schemeClr val="tx1"/>
                </a:solidFill>
                <a:latin typeface="Calibri" panose="020f0502020204030204"/>
                <a:ea typeface="宋体" panose="02010600030101010101" pitchFamily="2" charset="-122"/>
              </a:defRPr>
            </a:lvl3pPr>
            <a:lvl4pPr marL="1600200" indent="-228600">
              <a:defRPr sz="1300">
                <a:solidFill>
                  <a:schemeClr val="tx1"/>
                </a:solidFill>
                <a:latin typeface="Calibri" panose="020f0502020204030204"/>
                <a:ea typeface="宋体" panose="02010600030101010101" pitchFamily="2" charset="-122"/>
              </a:defRPr>
            </a:lvl4pPr>
            <a:lvl5pPr marL="2057400" indent="-228600">
              <a:defRPr sz="1300">
                <a:solidFill>
                  <a:schemeClr val="tx1"/>
                </a:solidFill>
                <a:latin typeface="Calibri" panose="020f0502020204030204"/>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9pPr>
          </a:lstStyle>
          <a:p>
            <a:pPr defTabSz="1828165" fontAlgn="auto">
              <a:spcBef>
                <a:spcPct val="0"/>
              </a:spcBef>
              <a:spcAft>
                <a:spcPct val="0"/>
              </a:spcAft>
              <a:buFontTx/>
              <a:buNone/>
              <a:defRPr/>
            </a:pPr>
            <a:r>
              <a:rPr lang="zh-CN" altLang="de-DE" sz="7465" kern="0" noProof="1" smtClean="0">
                <a:solidFill>
                  <a:schemeClr val="bg2">
                    <a:lumMod val="25000"/>
                  </a:schemeClr>
                </a:solidFill>
                <a:latin typeface="楷体" panose="02010609060101010101" pitchFamily="49" charset="-122"/>
                <a:ea typeface="楷体" panose="02010609060101010101" pitchFamily="49" charset="-122"/>
                <a:sym typeface="+mn-ea"/>
              </a:rPr>
              <a:t>请</a:t>
            </a:r>
            <a:r>
              <a:rPr lang="zh-CN" altLang="de-DE" sz="7465" kern="0" noProof="1">
                <a:solidFill>
                  <a:schemeClr val="bg2">
                    <a:lumMod val="25000"/>
                  </a:schemeClr>
                </a:solidFill>
                <a:latin typeface="楷体" panose="02010609060101010101" pitchFamily="49" charset="-122"/>
                <a:ea typeface="楷体" panose="02010609060101010101" pitchFamily="49" charset="-122"/>
                <a:sym typeface="+mn-ea"/>
              </a:rPr>
              <a:t>输入标题</a:t>
            </a:r>
            <a:endParaRPr lang="zh-CN" altLang="de-DE" sz="7465" kern="0" noProof="1">
              <a:solidFill>
                <a:schemeClr val="bg2">
                  <a:lumMod val="25000"/>
                </a:schemeClr>
              </a:solidFill>
              <a:latin typeface="楷体" panose="02010609060101010101" pitchFamily="49" charset="-122"/>
              <a:ea typeface="楷体" panose="02010609060101010101" pitchFamily="49" charset="-122"/>
            </a:endParaRPr>
          </a:p>
          <a:p>
            <a:pPr defTabSz="1828165" fontAlgn="auto">
              <a:spcBef>
                <a:spcPct val="0"/>
              </a:spcBef>
              <a:spcAft>
                <a:spcPct val="0"/>
              </a:spcAft>
              <a:buFontTx/>
              <a:buNone/>
              <a:defRPr/>
            </a:pPr>
            <a:endParaRPr lang="en-US" altLang="zh-CN" sz="7465" b="1" kern="0" noProof="1">
              <a:solidFill>
                <a:schemeClr val="bg2">
                  <a:lumMod val="25000"/>
                </a:schemeClr>
              </a:solidFill>
              <a:latin typeface="楷体" panose="02010609060101010101" pitchFamily="49" charset="-122"/>
              <a:ea typeface="楷体" panose="02010609060101010101" pitchFamily="49" charset="-122"/>
            </a:endParaRPr>
          </a:p>
        </p:txBody>
      </p:sp>
      <p:sp>
        <p:nvSpPr>
          <p:cNvPr id="2" name="文本框 1"/>
          <p:cNvSpPr txBox="1"/>
          <p:nvPr/>
        </p:nvSpPr>
        <p:spPr>
          <a:xfrm>
            <a:off x="8903859" y="1957626"/>
            <a:ext cx="1075936" cy="1107996"/>
          </a:xfrm>
          <a:prstGeom prst="rect">
            <a:avLst/>
          </a:prstGeom>
          <a:noFill/>
        </p:spPr>
        <p:txBody>
          <a:bodyPr wrap="none" rtlCol="0">
            <a:spAutoFit/>
          </a:bodyPr>
          <a:lstStyle/>
          <a:p>
            <a:r>
              <a:rPr lang="en-US" altLang="zh-CN" sz="6600" smtClean="0"/>
              <a:t>04</a:t>
            </a:r>
            <a:endParaRPr lang="zh-CN" altLang="en-US" sz="6600"/>
          </a:p>
        </p:txBody>
      </p:sp>
    </p:spTree>
  </p:cSld>
  <p:clrMapOvr>
    <a:masterClrMapping/>
  </p:clrMapOvr>
  <mc:AlternateContent>
    <mc:Choice xmlns:p14="http://schemas.microsoft.com/office/powerpoint/2010/main" Requires="p14">
      <p:transition spd="slow" advTm="0" p14:dur="125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2" name="直接连接符 1"/>
          <p:cNvCxnSpPr/>
          <p:nvPr/>
        </p:nvCxnSpPr>
        <p:spPr>
          <a:xfrm flipH="1">
            <a:off x="8664702" y="1340768"/>
            <a:ext cx="384182" cy="399824"/>
          </a:xfrm>
          <a:prstGeom prst="line">
            <a:avLst/>
          </a:prstGeom>
        </p:spPr>
        <p:style>
          <a:lnRef idx="1">
            <a:schemeClr val="accent5"/>
          </a:lnRef>
          <a:fillRef idx="0">
            <a:schemeClr val="accent5"/>
          </a:fillRef>
          <a:effectRef idx="0">
            <a:schemeClr val="accent5"/>
          </a:effectRef>
          <a:fontRef idx="minor">
            <a:schemeClr val="tx1"/>
          </a:fontRef>
        </p:style>
      </p:cxnSp>
      <p:cxnSp>
        <p:nvCxnSpPr>
          <p:cNvPr id="5" name="直接连接符 4"/>
          <p:cNvCxnSpPr/>
          <p:nvPr/>
        </p:nvCxnSpPr>
        <p:spPr>
          <a:xfrm flipH="1">
            <a:off x="474282" y="4186942"/>
            <a:ext cx="384182" cy="399824"/>
          </a:xfrm>
          <a:prstGeom prst="line">
            <a:avLst/>
          </a:prstGeom>
        </p:spPr>
        <p:style>
          <a:lnRef idx="1">
            <a:schemeClr val="accent5"/>
          </a:lnRef>
          <a:fillRef idx="0">
            <a:schemeClr val="accent5"/>
          </a:fillRef>
          <a:effectRef idx="0">
            <a:schemeClr val="accent5"/>
          </a:effectRef>
          <a:fontRef idx="minor">
            <a:schemeClr val="tx1"/>
          </a:fontRef>
        </p:style>
      </p:cxnSp>
      <p:grpSp>
        <p:nvGrpSpPr>
          <p:cNvPr id="6" name="组合 5"/>
          <p:cNvGrpSpPr/>
          <p:nvPr/>
        </p:nvGrpSpPr>
        <p:grpSpPr>
          <a:xfrm>
            <a:off x="8744530" y="3830563"/>
            <a:ext cx="2157746" cy="1069750"/>
            <a:chOff x="8743735" y="3830563"/>
            <a:chExt cx="2157746" cy="1069750"/>
          </a:xfrm>
        </p:grpSpPr>
        <p:sp>
          <p:nvSpPr>
            <p:cNvPr id="13" name="矩形 12"/>
            <p:cNvSpPr/>
            <p:nvPr/>
          </p:nvSpPr>
          <p:spPr>
            <a:xfrm>
              <a:off x="8975526" y="3923793"/>
              <a:ext cx="1925955" cy="572464"/>
            </a:xfrm>
            <a:prstGeom prst="rect">
              <a:avLst/>
            </a:prstGeom>
          </p:spPr>
          <p:txBody>
            <a:bodyPr wrap="square">
              <a:spAutoFit/>
            </a:bodyPr>
            <a:lstStyle/>
            <a:p>
              <a:pPr>
                <a:lnSpc>
                  <a:spcPct val="130000"/>
                </a:lnSpc>
              </a:pPr>
              <a:r>
                <a:rPr lang="zh-CN" altLang="en-US" sz="2400" spc="300">
                  <a:solidFill>
                    <a:srgbClr val="4A452A"/>
                  </a:solidFill>
                  <a:latin typeface="微软雅黑" panose="020b0503020204020204" charset="-122"/>
                  <a:ea typeface="微软雅黑" panose="020b0503020204020204" charset="-122"/>
                </a:rPr>
                <a:t>输入目的地 </a:t>
              </a:r>
              <a:endParaRPr lang="zh-CN" altLang="en-US" sz="2400" spc="300">
                <a:solidFill>
                  <a:srgbClr val="4A452A"/>
                </a:solidFill>
                <a:latin typeface="微软雅黑" panose="020b0503020204020204" charset="-122"/>
                <a:ea typeface="微软雅黑" panose="020b0503020204020204" charset="-122"/>
              </a:endParaRPr>
            </a:p>
          </p:txBody>
        </p:sp>
        <p:grpSp>
          <p:nvGrpSpPr>
            <p:cNvPr id="3" name="组合 2"/>
            <p:cNvGrpSpPr/>
            <p:nvPr/>
          </p:nvGrpSpPr>
          <p:grpSpPr>
            <a:xfrm>
              <a:off x="8743735" y="3830563"/>
              <a:ext cx="2014105" cy="1069750"/>
              <a:chOff x="8743735" y="3830563"/>
              <a:chExt cx="2014105" cy="1069750"/>
            </a:xfrm>
          </p:grpSpPr>
          <p:sp>
            <p:nvSpPr>
              <p:cNvPr id="16" name="矩形 15"/>
              <p:cNvSpPr/>
              <p:nvPr/>
            </p:nvSpPr>
            <p:spPr>
              <a:xfrm>
                <a:off x="8887376" y="4522482"/>
                <a:ext cx="1870464" cy="377831"/>
              </a:xfrm>
              <a:prstGeom prst="rect">
                <a:avLst/>
              </a:prstGeom>
              <a:solidFill>
                <a:srgbClr val="017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a:t>20XX\XX\XX</a:t>
                </a:r>
                <a:endParaRPr lang="en-US" altLang="zh-CN" spc="300"/>
              </a:p>
            </p:txBody>
          </p:sp>
          <p:sp>
            <p:nvSpPr>
              <p:cNvPr id="15" name="KSO_Shape"/>
              <p:cNvSpPr/>
              <p:nvPr/>
            </p:nvSpPr>
            <p:spPr>
              <a:xfrm>
                <a:off x="8743735" y="3830563"/>
                <a:ext cx="319565" cy="988345"/>
              </a:xfrm>
              <a:custGeom>
                <a:gdLst>
                  <a:gd name="connsiteX0" fmla="*/ 990016 w 1891236"/>
                  <a:gd name="connsiteY0" fmla="*/ 90674 h 5834814"/>
                  <a:gd name="connsiteX1" fmla="*/ 990016 w 1891236"/>
                  <a:gd name="connsiteY1" fmla="*/ 1567400 h 5834814"/>
                  <a:gd name="connsiteX2" fmla="*/ 1742445 w 1891236"/>
                  <a:gd name="connsiteY2" fmla="*/ 90674 h 5834814"/>
                  <a:gd name="connsiteX3" fmla="*/ 146914 w 1891236"/>
                  <a:gd name="connsiteY3" fmla="*/ 90674 h 5834814"/>
                  <a:gd name="connsiteX4" fmla="*/ 899342 w 1891236"/>
                  <a:gd name="connsiteY4" fmla="*/ 1567397 h 5834814"/>
                  <a:gd name="connsiteX5" fmla="*/ 899342 w 1891236"/>
                  <a:gd name="connsiteY5" fmla="*/ 90674 h 5834814"/>
                  <a:gd name="connsiteX6" fmla="*/ 0 w 1891236"/>
                  <a:gd name="connsiteY6" fmla="*/ 0 h 5834814"/>
                  <a:gd name="connsiteX7" fmla="*/ 1891236 w 1891236"/>
                  <a:gd name="connsiteY7" fmla="*/ 0 h 5834814"/>
                  <a:gd name="connsiteX8" fmla="*/ 1845035 w 1891236"/>
                  <a:gd name="connsiteY8" fmla="*/ 90674 h 5834814"/>
                  <a:gd name="connsiteX9" fmla="*/ 1844211 w 1891236"/>
                  <a:gd name="connsiteY9" fmla="*/ 90674 h 5834814"/>
                  <a:gd name="connsiteX10" fmla="*/ 990709 w 1891236"/>
                  <a:gd name="connsiteY10" fmla="*/ 1765766 h 5834814"/>
                  <a:gd name="connsiteX11" fmla="*/ 990016 w 1891236"/>
                  <a:gd name="connsiteY11" fmla="*/ 1765413 h 5834814"/>
                  <a:gd name="connsiteX12" fmla="*/ 990016 w 1891236"/>
                  <a:gd name="connsiteY12" fmla="*/ 5834814 h 5834814"/>
                  <a:gd name="connsiteX13" fmla="*/ 899342 w 1891236"/>
                  <a:gd name="connsiteY13" fmla="*/ 5834814 h 5834814"/>
                  <a:gd name="connsiteX14" fmla="*/ 899342 w 1891236"/>
                  <a:gd name="connsiteY14" fmla="*/ 1765407 h 5834814"/>
                  <a:gd name="connsiteX15" fmla="*/ 898648 w 1891236"/>
                  <a:gd name="connsiteY15" fmla="*/ 1765761 h 5834814"/>
                  <a:gd name="connsiteX16" fmla="*/ 34183 w 1891236"/>
                  <a:gd name="connsiteY16" fmla="*/ 69153 h 5834814"/>
                  <a:gd name="connsiteX17" fmla="*/ 35018 w 1891236"/>
                  <a:gd name="connsiteY17" fmla="*/ 68727 h 58348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1236" h="5834814">
                    <a:moveTo>
                      <a:pt x="990016" y="90674"/>
                    </a:moveTo>
                    <a:lnTo>
                      <a:pt x="990016" y="1567400"/>
                    </a:lnTo>
                    <a:lnTo>
                      <a:pt x="1742445" y="90674"/>
                    </a:lnTo>
                    <a:close/>
                    <a:moveTo>
                      <a:pt x="146914" y="90674"/>
                    </a:moveTo>
                    <a:lnTo>
                      <a:pt x="899342" y="1567397"/>
                    </a:lnTo>
                    <a:lnTo>
                      <a:pt x="899342" y="90674"/>
                    </a:lnTo>
                    <a:close/>
                    <a:moveTo>
                      <a:pt x="0" y="0"/>
                    </a:moveTo>
                    <a:lnTo>
                      <a:pt x="1891236" y="0"/>
                    </a:lnTo>
                    <a:lnTo>
                      <a:pt x="1845035" y="90674"/>
                    </a:lnTo>
                    <a:lnTo>
                      <a:pt x="1844211" y="90674"/>
                    </a:lnTo>
                    <a:lnTo>
                      <a:pt x="990709" y="1765766"/>
                    </a:lnTo>
                    <a:lnTo>
                      <a:pt x="990016" y="1765413"/>
                    </a:lnTo>
                    <a:lnTo>
                      <a:pt x="990016" y="5834814"/>
                    </a:lnTo>
                    <a:lnTo>
                      <a:pt x="899342" y="5834814"/>
                    </a:lnTo>
                    <a:lnTo>
                      <a:pt x="899342" y="1765407"/>
                    </a:lnTo>
                    <a:lnTo>
                      <a:pt x="898648" y="1765761"/>
                    </a:lnTo>
                    <a:lnTo>
                      <a:pt x="34183" y="69153"/>
                    </a:lnTo>
                    <a:lnTo>
                      <a:pt x="35018" y="68727"/>
                    </a:lnTo>
                    <a:close/>
                  </a:path>
                </a:pathLst>
              </a:custGeom>
              <a:solidFill>
                <a:srgbClr val="017C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sp>
        <p:nvSpPr>
          <p:cNvPr id="17" name="矩形 16"/>
          <p:cNvSpPr/>
          <p:nvPr/>
        </p:nvSpPr>
        <p:spPr>
          <a:xfrm>
            <a:off x="5879976" y="5289651"/>
            <a:ext cx="5544616" cy="812530"/>
          </a:xfrm>
          <a:prstGeom prst="rect">
            <a:avLst/>
          </a:prstGeom>
        </p:spPr>
        <p:txBody>
          <a:bodyPr wrap="square">
            <a:spAutoFit/>
          </a:bodyPr>
          <a:lstStyle/>
          <a:p>
            <a:pPr>
              <a:lnSpc>
                <a:spcPct val="130000"/>
              </a:lnSpc>
            </a:pPr>
            <a:r>
              <a:rPr lang="zh-CN" altLang="en-US" spc="300">
                <a:solidFill>
                  <a:srgbClr val="4A452A"/>
                </a:solidFill>
                <a:latin typeface="黑体" panose="02010609060101010101" pitchFamily="49" charset="-122"/>
                <a:ea typeface="黑体" panose="02010609060101010101" pitchFamily="49" charset="-122"/>
              </a:rPr>
              <a:t>收拾好行囊，打点好的心情，离开我所熟悉的土地，踏上未知的旅程</a:t>
            </a:r>
            <a:r>
              <a:rPr lang="en-US" altLang="zh-CN" spc="300">
                <a:solidFill>
                  <a:srgbClr val="4A452A"/>
                </a:solidFill>
                <a:latin typeface="黑体" panose="02010609060101010101" pitchFamily="49" charset="-122"/>
                <a:ea typeface="黑体" panose="02010609060101010101" pitchFamily="49" charset="-122"/>
              </a:rPr>
              <a:t>……</a:t>
            </a:r>
            <a:endParaRPr lang="zh-CN" altLang="en-US" spc="300">
              <a:solidFill>
                <a:srgbClr val="4A452A"/>
              </a:solidFill>
              <a:latin typeface="黑体" panose="02010609060101010101" pitchFamily="49" charset="-122"/>
              <a:ea typeface="黑体" panose="02010609060101010101" pitchFamily="49" charset="-122"/>
            </a:endParaRPr>
          </a:p>
        </p:txBody>
      </p:sp>
      <p:sp>
        <p:nvSpPr>
          <p:cNvPr id="18" name="直角三角形 17"/>
          <p:cNvSpPr/>
          <p:nvPr/>
        </p:nvSpPr>
        <p:spPr>
          <a:xfrm rot="17469712">
            <a:off x="3802106" y="3955825"/>
            <a:ext cx="2382704" cy="113331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flipH="1">
            <a:off x="4427502" y="4386855"/>
            <a:ext cx="1104068" cy="1149019"/>
          </a:xfrm>
          <a:prstGeom prst="line">
            <a:avLst/>
          </a:prstGeom>
        </p:spPr>
        <p:style>
          <a:lnRef idx="1">
            <a:schemeClr val="accent5"/>
          </a:lnRef>
          <a:fillRef idx="0">
            <a:schemeClr val="accent5"/>
          </a:fillRef>
          <a:effectRef idx="0">
            <a:schemeClr val="accent5"/>
          </a:effectRef>
          <a:fontRef idx="minor">
            <a:schemeClr val="tx1"/>
          </a:fontRef>
        </p:style>
      </p:cxnSp>
      <p:cxnSp>
        <p:nvCxnSpPr>
          <p:cNvPr id="19" name="直接连接符 18"/>
          <p:cNvCxnSpPr/>
          <p:nvPr/>
        </p:nvCxnSpPr>
        <p:spPr>
          <a:xfrm flipH="1">
            <a:off x="4398324" y="5292291"/>
            <a:ext cx="595134" cy="619363"/>
          </a:xfrm>
          <a:prstGeom prst="line">
            <a:avLst/>
          </a:prstGeom>
        </p:spPr>
        <p:style>
          <a:lnRef idx="1">
            <a:schemeClr val="accent5"/>
          </a:lnRef>
          <a:fillRef idx="0">
            <a:schemeClr val="accent5"/>
          </a:fillRef>
          <a:effectRef idx="0">
            <a:schemeClr val="accent5"/>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88" y="924132"/>
            <a:ext cx="4776331" cy="409033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570" y="924133"/>
            <a:ext cx="2629703" cy="1916563"/>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01" y="3064099"/>
            <a:ext cx="2626571" cy="1914280"/>
          </a:xfrm>
          <a:prstGeom prst="rect">
            <a:avLst/>
          </a:prstGeom>
        </p:spPr>
      </p:pic>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nodeType="afterGroup">
                            <p:stCondLst>
                              <p:cond delay="1000"/>
                            </p:stCondLst>
                            <p:childTnLst>
                              <p:par>
                                <p:cTn id="18" presetID="2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6" presetClass="emph" presetSubtype="0" autoRev="1" fill="hold" nodeType="withEffect">
                                  <p:stCondLst>
                                    <p:cond delay="0"/>
                                  </p:stCondLst>
                                  <p:childTnLst>
                                    <p:animScale>
                                      <p:cBhvr>
                                        <p:cTn id="23" dur="400" fill="hold"/>
                                        <p:tgtEl>
                                          <p:spTgt spid="6"/>
                                        </p:tgtEl>
                                      </p:cBhvr>
                                      <p:by x="115000" y="115000"/>
                                    </p:animScale>
                                  </p:childTnLst>
                                </p:cTn>
                              </p:par>
                            </p:childTnLst>
                          </p:cTn>
                        </p:par>
                        <p:par>
                          <p:cTn id="24" fill="hold" nodeType="afterGroup">
                            <p:stCondLst>
                              <p:cond delay="1500"/>
                            </p:stCondLst>
                            <p:childTnLst>
                              <p:par>
                                <p:cTn id="25" presetID="32" presetClass="emph" presetSubtype="0" fill="hold" nodeType="afterEffect">
                                  <p:stCondLst>
                                    <p:cond delay="0"/>
                                  </p:stCondLst>
                                  <p:childTnLst>
                                    <p:animRot by="120000">
                                      <p:cBhvr>
                                        <p:cTn id="26" dur="75" fill="hold">
                                          <p:stCondLst>
                                            <p:cond delay="0"/>
                                          </p:stCondLst>
                                        </p:cTn>
                                        <p:tgtEl>
                                          <p:spTgt spid="6"/>
                                        </p:tgtEl>
                                        <p:attrNameLst>
                                          <p:attrName>r</p:attrName>
                                        </p:attrNameLst>
                                      </p:cBhvr>
                                    </p:animRot>
                                    <p:animRot by="-240000">
                                      <p:cBhvr>
                                        <p:cTn id="27" dur="150" fill="hold">
                                          <p:stCondLst>
                                            <p:cond delay="150"/>
                                          </p:stCondLst>
                                        </p:cTn>
                                        <p:tgtEl>
                                          <p:spTgt spid="6"/>
                                        </p:tgtEl>
                                        <p:attrNameLst>
                                          <p:attrName>r</p:attrName>
                                        </p:attrNameLst>
                                      </p:cBhvr>
                                    </p:animRot>
                                    <p:animRot by="240000">
                                      <p:cBhvr>
                                        <p:cTn id="28" dur="150" fill="hold">
                                          <p:stCondLst>
                                            <p:cond delay="300"/>
                                          </p:stCondLst>
                                        </p:cTn>
                                        <p:tgtEl>
                                          <p:spTgt spid="6"/>
                                        </p:tgtEl>
                                        <p:attrNameLst>
                                          <p:attrName>r</p:attrName>
                                        </p:attrNameLst>
                                      </p:cBhvr>
                                    </p:animRot>
                                    <p:animRot by="-240000">
                                      <p:cBhvr>
                                        <p:cTn id="29" dur="150" fill="hold">
                                          <p:stCondLst>
                                            <p:cond delay="450"/>
                                          </p:stCondLst>
                                        </p:cTn>
                                        <p:tgtEl>
                                          <p:spTgt spid="6"/>
                                        </p:tgtEl>
                                        <p:attrNameLst>
                                          <p:attrName>r</p:attrName>
                                        </p:attrNameLst>
                                      </p:cBhvr>
                                    </p:animRot>
                                    <p:animRot by="120000">
                                      <p:cBhvr>
                                        <p:cTn id="30" dur="150" fill="hold">
                                          <p:stCondLst>
                                            <p:cond delay="600"/>
                                          </p:stCondLst>
                                        </p:cTn>
                                        <p:tgtEl>
                                          <p:spTgt spid="6"/>
                                        </p:tgtEl>
                                        <p:attrNameLst>
                                          <p:attrName>r</p:attrName>
                                        </p:attrNameLst>
                                      </p:cBhvr>
                                    </p:animRot>
                                  </p:childTnLst>
                                </p:cTn>
                              </p:par>
                              <p:par>
                                <p:cTn id="31" presetID="2" presetClass="entr" presetSubtype="6" decel="70000" fill="hold" grpId="0" nodeType="withEffect">
                                  <p:stCondLst>
                                    <p:cond delay="250"/>
                                  </p:stCondLst>
                                  <p:iterate type="lt">
                                    <p:tmPct val="10000"/>
                                  </p:iterate>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750" fill="hold"/>
                                        <p:tgtEl>
                                          <p:spTgt spid="17"/>
                                        </p:tgtEl>
                                        <p:attrNameLst>
                                          <p:attrName>ppt_x</p:attrName>
                                        </p:attrNameLst>
                                      </p:cBhvr>
                                      <p:tavLst>
                                        <p:tav tm="0">
                                          <p:val>
                                            <p:strVal val="1+#ppt_w/2"/>
                                          </p:val>
                                        </p:tav>
                                        <p:tav tm="100000">
                                          <p:val>
                                            <p:strVal val="#ppt_x"/>
                                          </p:val>
                                        </p:tav>
                                      </p:tavLst>
                                    </p:anim>
                                    <p:anim calcmode="lin" valueType="num">
                                      <p:cBhvr additive="base">
                                        <p:cTn id="3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4" name="矩形 13"/>
          <p:cNvSpPr>
            <a:spLocks noChangeAspect="1"/>
          </p:cNvSpPr>
          <p:nvPr/>
        </p:nvSpPr>
        <p:spPr>
          <a:xfrm>
            <a:off x="-5297367" y="-31494"/>
            <a:ext cx="10287000" cy="6858000"/>
          </a:xfrm>
          <a:prstGeom prst="rect">
            <a:avLst/>
          </a:prstGeom>
          <a:blipFill dpi="0" rotWithShape="1">
            <a:blip r:embed="rId2"/>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 name="矩形 15"/>
          <p:cNvSpPr/>
          <p:nvPr/>
        </p:nvSpPr>
        <p:spPr>
          <a:xfrm rot="18990132">
            <a:off x="-3529009" y="53043"/>
            <a:ext cx="5554512" cy="6036124"/>
          </a:xfrm>
          <a:prstGeom prst="rect">
            <a:avLst/>
          </a:prstGeom>
          <a:noFill/>
          <a:ln w="190500">
            <a:solidFill>
              <a:srgbClr val="09778D">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990132">
            <a:off x="-3544944" y="469953"/>
            <a:ext cx="5059812" cy="5349656"/>
          </a:xfrm>
          <a:prstGeom prst="rect">
            <a:avLst/>
          </a:prstGeom>
          <a:noFill/>
          <a:ln w="190500">
            <a:solidFill>
              <a:srgbClr val="10CB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123011" y="900265"/>
            <a:ext cx="4684599" cy="923330"/>
          </a:xfrm>
          <a:prstGeom prst="rect">
            <a:avLst/>
          </a:prstGeom>
        </p:spPr>
        <p:txBody>
          <a:bodyPr wrap="square">
            <a:spAutoFit/>
          </a:bodyPr>
          <a:lstStyle/>
          <a:p>
            <a:r>
              <a:rPr lang="zh-CN" altLang="en-US" sz="5400" b="1">
                <a:solidFill>
                  <a:schemeClr val="bg2">
                    <a:lumMod val="25000"/>
                  </a:schemeClr>
                </a:solidFill>
                <a:latin typeface="微软雅黑" panose="020b0503020204020204" charset="-122"/>
                <a:ea typeface="微软雅黑" panose="020b0503020204020204" charset="-122"/>
              </a:rPr>
              <a:t>目录</a:t>
            </a:r>
            <a:r>
              <a:rPr lang="en-US" altLang="zh-CN" sz="5400" b="1">
                <a:solidFill>
                  <a:schemeClr val="bg2">
                    <a:lumMod val="25000"/>
                  </a:schemeClr>
                </a:solidFill>
                <a:latin typeface="微软雅黑" panose="020b0503020204020204" charset="-122"/>
                <a:ea typeface="微软雅黑" panose="020b0503020204020204" charset="-122"/>
              </a:rPr>
              <a:t>/content</a:t>
            </a:r>
            <a:endParaRPr lang="en-US" altLang="zh-CN" sz="5400" b="1">
              <a:solidFill>
                <a:schemeClr val="bg2">
                  <a:lumMod val="25000"/>
                </a:schemeClr>
              </a:solidFill>
              <a:latin typeface="微软雅黑" panose="020b0503020204020204" charset="-122"/>
              <a:ea typeface="微软雅黑" panose="020b0503020204020204" charset="-122"/>
            </a:endParaRPr>
          </a:p>
        </p:txBody>
      </p:sp>
      <p:sp>
        <p:nvSpPr>
          <p:cNvPr id="19" name="圆角矩形 18"/>
          <p:cNvSpPr/>
          <p:nvPr/>
        </p:nvSpPr>
        <p:spPr>
          <a:xfrm>
            <a:off x="6781850" y="2262097"/>
            <a:ext cx="3324554" cy="5735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0" name="文本框 19"/>
          <p:cNvSpPr txBox="1"/>
          <p:nvPr/>
        </p:nvSpPr>
        <p:spPr>
          <a:xfrm>
            <a:off x="7249934" y="2318023"/>
            <a:ext cx="2388385" cy="461665"/>
          </a:xfrm>
          <a:prstGeom prst="rect">
            <a:avLst/>
          </a:prstGeom>
          <a:noFill/>
        </p:spPr>
        <p:txBody>
          <a:bodyPr wrap="square" rtlCol="0">
            <a:spAutoFit/>
          </a:bodyPr>
          <a:lstStyle/>
          <a:p>
            <a:r>
              <a:rPr lang="en-US" altLang="zh-CN" sz="2400">
                <a:solidFill>
                  <a:schemeClr val="bg2">
                    <a:lumMod val="25000"/>
                  </a:schemeClr>
                </a:solidFill>
                <a:latin typeface="黑体" panose="02010609060101010101" pitchFamily="49" charset="-122"/>
                <a:ea typeface="黑体" panose="02010609060101010101" pitchFamily="49" charset="-122"/>
              </a:rPr>
              <a:t>01</a:t>
            </a:r>
            <a:r>
              <a:rPr lang="zh-CN" altLang="en-US" sz="2400">
                <a:solidFill>
                  <a:schemeClr val="bg2">
                    <a:lumMod val="25000"/>
                  </a:schemeClr>
                </a:solidFill>
                <a:latin typeface="黑体" panose="02010609060101010101" pitchFamily="49" charset="-122"/>
                <a:ea typeface="黑体" panose="02010609060101010101" pitchFamily="49" charset="-122"/>
              </a:rPr>
              <a:t>、请输入文本</a:t>
            </a:r>
            <a:endParaRPr lang="zh-CN" altLang="en-US" sz="2400">
              <a:solidFill>
                <a:schemeClr val="bg2">
                  <a:lumMod val="25000"/>
                </a:schemeClr>
              </a:solidFill>
              <a:latin typeface="黑体" panose="02010609060101010101" pitchFamily="49" charset="-122"/>
              <a:ea typeface="黑体" panose="02010609060101010101" pitchFamily="49" charset="-122"/>
            </a:endParaRPr>
          </a:p>
        </p:txBody>
      </p:sp>
      <p:sp>
        <p:nvSpPr>
          <p:cNvPr id="21" name="圆角矩形 20"/>
          <p:cNvSpPr/>
          <p:nvPr/>
        </p:nvSpPr>
        <p:spPr>
          <a:xfrm>
            <a:off x="6781850" y="3274117"/>
            <a:ext cx="3324554" cy="5735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2" name="文本框 21"/>
          <p:cNvSpPr txBox="1"/>
          <p:nvPr/>
        </p:nvSpPr>
        <p:spPr>
          <a:xfrm>
            <a:off x="7249934" y="3330043"/>
            <a:ext cx="2388385" cy="461665"/>
          </a:xfrm>
          <a:prstGeom prst="rect">
            <a:avLst/>
          </a:prstGeom>
          <a:noFill/>
        </p:spPr>
        <p:txBody>
          <a:bodyPr wrap="square" rtlCol="0">
            <a:spAutoFit/>
          </a:bodyPr>
          <a:lstStyle/>
          <a:p>
            <a:r>
              <a:rPr lang="en-US" altLang="zh-CN" sz="2400">
                <a:solidFill>
                  <a:schemeClr val="bg2">
                    <a:lumMod val="25000"/>
                  </a:schemeClr>
                </a:solidFill>
                <a:latin typeface="黑体" panose="02010609060101010101" pitchFamily="49" charset="-122"/>
                <a:ea typeface="黑体" panose="02010609060101010101" pitchFamily="49" charset="-122"/>
              </a:rPr>
              <a:t>02</a:t>
            </a:r>
            <a:r>
              <a:rPr lang="zh-CN" altLang="en-US" sz="2400">
                <a:solidFill>
                  <a:schemeClr val="bg2">
                    <a:lumMod val="25000"/>
                  </a:schemeClr>
                </a:solidFill>
                <a:latin typeface="黑体" panose="02010609060101010101" pitchFamily="49" charset="-122"/>
                <a:ea typeface="黑体" panose="02010609060101010101" pitchFamily="49" charset="-122"/>
              </a:rPr>
              <a:t>、请输入文本</a:t>
            </a:r>
            <a:endParaRPr lang="zh-CN" altLang="en-US" sz="2400">
              <a:solidFill>
                <a:schemeClr val="bg2">
                  <a:lumMod val="25000"/>
                </a:schemeClr>
              </a:solidFill>
              <a:latin typeface="黑体" panose="02010609060101010101" pitchFamily="49" charset="-122"/>
              <a:ea typeface="黑体" panose="02010609060101010101" pitchFamily="49" charset="-122"/>
            </a:endParaRPr>
          </a:p>
        </p:txBody>
      </p:sp>
      <p:sp>
        <p:nvSpPr>
          <p:cNvPr id="23" name="圆角矩形 22"/>
          <p:cNvSpPr/>
          <p:nvPr/>
        </p:nvSpPr>
        <p:spPr>
          <a:xfrm>
            <a:off x="6781850" y="4230211"/>
            <a:ext cx="3324554" cy="5735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4" name="文本框 23"/>
          <p:cNvSpPr txBox="1"/>
          <p:nvPr/>
        </p:nvSpPr>
        <p:spPr>
          <a:xfrm>
            <a:off x="7249934" y="4286137"/>
            <a:ext cx="2388385" cy="461665"/>
          </a:xfrm>
          <a:prstGeom prst="rect">
            <a:avLst/>
          </a:prstGeom>
          <a:noFill/>
        </p:spPr>
        <p:txBody>
          <a:bodyPr wrap="square" rtlCol="0">
            <a:spAutoFit/>
          </a:bodyPr>
          <a:lstStyle/>
          <a:p>
            <a:r>
              <a:rPr lang="en-US" altLang="zh-CN" sz="2400">
                <a:solidFill>
                  <a:schemeClr val="bg2">
                    <a:lumMod val="25000"/>
                  </a:schemeClr>
                </a:solidFill>
                <a:latin typeface="黑体" panose="02010609060101010101" pitchFamily="49" charset="-122"/>
                <a:ea typeface="黑体" panose="02010609060101010101" pitchFamily="49" charset="-122"/>
              </a:rPr>
              <a:t>03</a:t>
            </a:r>
            <a:r>
              <a:rPr lang="zh-CN" altLang="en-US" sz="2400">
                <a:solidFill>
                  <a:schemeClr val="bg2">
                    <a:lumMod val="25000"/>
                  </a:schemeClr>
                </a:solidFill>
                <a:latin typeface="黑体" panose="02010609060101010101" pitchFamily="49" charset="-122"/>
                <a:ea typeface="黑体" panose="02010609060101010101" pitchFamily="49" charset="-122"/>
              </a:rPr>
              <a:t>、请输入文本</a:t>
            </a:r>
            <a:endParaRPr lang="zh-CN" altLang="en-US" sz="2400">
              <a:solidFill>
                <a:schemeClr val="bg2">
                  <a:lumMod val="25000"/>
                </a:schemeClr>
              </a:solidFill>
              <a:latin typeface="黑体" panose="02010609060101010101" pitchFamily="49" charset="-122"/>
              <a:ea typeface="黑体" panose="02010609060101010101" pitchFamily="49" charset="-122"/>
            </a:endParaRPr>
          </a:p>
        </p:txBody>
      </p:sp>
      <p:sp>
        <p:nvSpPr>
          <p:cNvPr id="25" name="圆角矩形 24"/>
          <p:cNvSpPr/>
          <p:nvPr/>
        </p:nvSpPr>
        <p:spPr>
          <a:xfrm>
            <a:off x="6781850" y="5223433"/>
            <a:ext cx="3324554" cy="5735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6" name="文本框 25"/>
          <p:cNvSpPr txBox="1"/>
          <p:nvPr/>
        </p:nvSpPr>
        <p:spPr>
          <a:xfrm>
            <a:off x="7249934" y="5279359"/>
            <a:ext cx="2388385" cy="461665"/>
          </a:xfrm>
          <a:prstGeom prst="rect">
            <a:avLst/>
          </a:prstGeom>
          <a:noFill/>
        </p:spPr>
        <p:txBody>
          <a:bodyPr wrap="square" rtlCol="0">
            <a:spAutoFit/>
          </a:bodyPr>
          <a:lstStyle/>
          <a:p>
            <a:r>
              <a:rPr lang="en-US" altLang="zh-CN" sz="2400">
                <a:solidFill>
                  <a:schemeClr val="bg2">
                    <a:lumMod val="25000"/>
                  </a:schemeClr>
                </a:solidFill>
                <a:latin typeface="黑体" panose="02010609060101010101" pitchFamily="49" charset="-122"/>
                <a:ea typeface="黑体" panose="02010609060101010101" pitchFamily="49" charset="-122"/>
              </a:rPr>
              <a:t>04</a:t>
            </a:r>
            <a:r>
              <a:rPr lang="zh-CN" altLang="en-US" sz="2400">
                <a:solidFill>
                  <a:schemeClr val="bg2">
                    <a:lumMod val="25000"/>
                  </a:schemeClr>
                </a:solidFill>
                <a:latin typeface="黑体" panose="02010609060101010101" pitchFamily="49" charset="-122"/>
                <a:ea typeface="黑体" panose="02010609060101010101" pitchFamily="49" charset="-122"/>
              </a:rPr>
              <a:t>、请输入文本</a:t>
            </a:r>
            <a:endParaRPr lang="zh-CN" altLang="en-US" sz="2400">
              <a:solidFill>
                <a:schemeClr val="bg2">
                  <a:lumMod val="25000"/>
                </a:schemeClr>
              </a:solidFill>
              <a:latin typeface="黑体" panose="02010609060101010101" pitchFamily="49" charset="-122"/>
              <a:ea typeface="黑体" panose="02010609060101010101" pitchFamily="49" charset="-122"/>
            </a:endParaRPr>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P spid="22" grpId="0"/>
      <p:bldP spid="23" grpId="0" animBg="1"/>
      <p:bldP spid="24" grpId="0"/>
      <p:bldP spid="25" grpId="0" animBg="1"/>
      <p:bldP spid="26"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7" name="直接连接符 6"/>
          <p:cNvCxnSpPr/>
          <p:nvPr/>
        </p:nvCxnSpPr>
        <p:spPr>
          <a:xfrm flipH="1">
            <a:off x="669926" y="5373216"/>
            <a:ext cx="10826674" cy="0"/>
          </a:xfrm>
          <a:prstGeom prst="line">
            <a:avLst/>
          </a:prstGeom>
        </p:spPr>
        <p:style>
          <a:lnRef idx="1">
            <a:schemeClr val="accent5"/>
          </a:lnRef>
          <a:fillRef idx="0">
            <a:schemeClr val="accent5"/>
          </a:fillRef>
          <a:effectRef idx="0">
            <a:schemeClr val="accent5"/>
          </a:effectRef>
          <a:fontRef idx="minor">
            <a:schemeClr val="tx1"/>
          </a:fontRef>
        </p:style>
      </p:cxnSp>
      <p:sp>
        <p:nvSpPr>
          <p:cNvPr id="10" name="矩形 9"/>
          <p:cNvSpPr/>
          <p:nvPr/>
        </p:nvSpPr>
        <p:spPr>
          <a:xfrm>
            <a:off x="5040960" y="4455660"/>
            <a:ext cx="2595253" cy="572464"/>
          </a:xfrm>
          <a:prstGeom prst="rect">
            <a:avLst/>
          </a:prstGeom>
        </p:spPr>
        <p:txBody>
          <a:bodyPr wrap="square">
            <a:spAutoFit/>
          </a:bodyPr>
          <a:lstStyle/>
          <a:p>
            <a:pPr>
              <a:lnSpc>
                <a:spcPct val="130000"/>
              </a:lnSpc>
            </a:pPr>
            <a:r>
              <a:rPr lang="zh-CN" altLang="en-US" sz="2400" spc="300">
                <a:solidFill>
                  <a:srgbClr val="4A452A"/>
                </a:solidFill>
                <a:latin typeface="黑体" panose="02010609060101010101" pitchFamily="49" charset="-122"/>
                <a:ea typeface="黑体" panose="02010609060101010101" pitchFamily="49" charset="-122"/>
              </a:rPr>
              <a:t>输入文本内容</a:t>
            </a:r>
            <a:endParaRPr lang="zh-CN" altLang="en-US" sz="2400" spc="300">
              <a:solidFill>
                <a:srgbClr val="4A452A"/>
              </a:solidFill>
              <a:latin typeface="黑体" panose="02010609060101010101" pitchFamily="49" charset="-122"/>
              <a:ea typeface="黑体" panose="02010609060101010101" pitchFamily="49" charset="-122"/>
            </a:endParaRPr>
          </a:p>
        </p:txBody>
      </p:sp>
      <p:sp>
        <p:nvSpPr>
          <p:cNvPr id="11" name="矩形 10"/>
          <p:cNvSpPr/>
          <p:nvPr/>
        </p:nvSpPr>
        <p:spPr>
          <a:xfrm>
            <a:off x="2915829" y="5419022"/>
            <a:ext cx="6299906" cy="1355499"/>
          </a:xfrm>
          <a:prstGeom prst="rect">
            <a:avLst/>
          </a:prstGeom>
        </p:spPr>
        <p:txBody>
          <a:bodyPr wrap="square">
            <a:spAutoFit/>
          </a:bodyPr>
          <a:lstStyle/>
          <a:p>
            <a:pPr lvl="0">
              <a:lnSpc>
                <a:spcPts val="2500"/>
              </a:lnSpc>
              <a:spcBef>
                <a:spcPts val="1000"/>
              </a:spcBef>
              <a:defRPr/>
            </a:pPr>
            <a:r>
              <a:rPr lang="en-GB" altLang="zh-CN" spc="50">
                <a:solidFill>
                  <a:schemeClr val="accent1">
                    <a:lumMod val="75000"/>
                  </a:schemeClr>
                </a:solidFill>
                <a:latin typeface="Calibri" panose="020f0502020204030204"/>
                <a:ea typeface="Lato Black" panose="020f0502020204030203" pitchFamily="34" charset="0"/>
                <a:cs typeface="Lato Black" panose="020f0502020204030203" pitchFamily="34" charset="0"/>
              </a:rPr>
              <a:t>Don't let your ego get too close to your position, so that if your position gets shot down, your ego doesn't go with it. </a:t>
            </a:r>
            <a:r>
              <a:rPr lang="en-GB" altLang="zh-CN">
                <a:solidFill>
                  <a:schemeClr val="accent1">
                    <a:lumMod val="75000"/>
                  </a:schemeClr>
                </a:solidFill>
                <a:latin typeface="Calibri" panose="020f0502020204030204"/>
                <a:ea typeface="Lato" panose="020f0502020204030203" pitchFamily="34" charset="0"/>
                <a:cs typeface="Lato" panose="020f0502020204030203" pitchFamily="34" charset="0"/>
              </a:rPr>
              <a:t>Create Simple &amp; Creative Slide Presentation With Us. </a:t>
            </a:r>
            <a:r>
              <a:rPr lang="en-GB" altLang="zh-CN" spc="50">
                <a:solidFill>
                  <a:schemeClr val="accent1">
                    <a:lumMod val="75000"/>
                  </a:schemeClr>
                </a:solidFill>
                <a:latin typeface="Calibri" panose="020f0502020204030204"/>
              </a:rPr>
              <a:t>Don't let your .</a:t>
            </a:r>
            <a:endParaRPr lang="en-GB" altLang="zh-CN">
              <a:solidFill>
                <a:schemeClr val="accent1">
                  <a:lumMod val="75000"/>
                </a:schemeClr>
              </a:solidFill>
              <a:latin typeface="Calibri" panose="020f0502020204030204"/>
            </a:endParaRPr>
          </a:p>
        </p:txBody>
      </p:sp>
      <p:sp>
        <p:nvSpPr>
          <p:cNvPr id="12" name="KSO_Shape"/>
          <p:cNvSpPr/>
          <p:nvPr/>
        </p:nvSpPr>
        <p:spPr>
          <a:xfrm rot="10800000" flipV="1">
            <a:off x="5516749" y="5013177"/>
            <a:ext cx="1107554" cy="212281"/>
          </a:xfrm>
          <a:custGeom>
            <a:gdLst>
              <a:gd name="connsiteX0" fmla="*/ 666437 w 2637633"/>
              <a:gd name="connsiteY0" fmla="*/ 256205 h 503402"/>
              <a:gd name="connsiteX1" fmla="*/ 787336 w 2637633"/>
              <a:gd name="connsiteY1" fmla="*/ 290168 h 503402"/>
              <a:gd name="connsiteX2" fmla="*/ 882586 w 2637633"/>
              <a:gd name="connsiteY2" fmla="*/ 400143 h 503402"/>
              <a:gd name="connsiteX3" fmla="*/ 981285 w 2637633"/>
              <a:gd name="connsiteY3" fmla="*/ 288054 h 503402"/>
              <a:gd name="connsiteX4" fmla="*/ 1102749 w 2637633"/>
              <a:gd name="connsiteY4" fmla="*/ 256205 h 503402"/>
              <a:gd name="connsiteX5" fmla="*/ 1223647 w 2637633"/>
              <a:gd name="connsiteY5" fmla="*/ 290168 h 503402"/>
              <a:gd name="connsiteX6" fmla="*/ 1318897 w 2637633"/>
              <a:gd name="connsiteY6" fmla="*/ 400143 h 503402"/>
              <a:gd name="connsiteX7" fmla="*/ 1417596 w 2637633"/>
              <a:gd name="connsiteY7" fmla="*/ 288054 h 503402"/>
              <a:gd name="connsiteX8" fmla="*/ 1659958 w 2637633"/>
              <a:gd name="connsiteY8" fmla="*/ 290168 h 503402"/>
              <a:gd name="connsiteX9" fmla="*/ 1755208 w 2637633"/>
              <a:gd name="connsiteY9" fmla="*/ 400144 h 503402"/>
              <a:gd name="connsiteX10" fmla="*/ 1853908 w 2637633"/>
              <a:gd name="connsiteY10" fmla="*/ 288054 h 503402"/>
              <a:gd name="connsiteX11" fmla="*/ 2096270 w 2637633"/>
              <a:gd name="connsiteY11" fmla="*/ 290168 h 503402"/>
              <a:gd name="connsiteX12" fmla="*/ 2211235 w 2637633"/>
              <a:gd name="connsiteY12" fmla="*/ 462298 h 503402"/>
              <a:gd name="connsiteX13" fmla="*/ 2637633 w 2637633"/>
              <a:gd name="connsiteY13" fmla="*/ 462298 h 503402"/>
              <a:gd name="connsiteX14" fmla="*/ 2637633 w 2637633"/>
              <a:gd name="connsiteY14" fmla="*/ 503402 h 503402"/>
              <a:gd name="connsiteX15" fmla="*/ 2214414 w 2637633"/>
              <a:gd name="connsiteY15" fmla="*/ 503402 h 503402"/>
              <a:gd name="connsiteX16" fmla="*/ 2167816 w 2637633"/>
              <a:gd name="connsiteY16" fmla="*/ 503402 h 503402"/>
              <a:gd name="connsiteX17" fmla="*/ 2167816 w 2637633"/>
              <a:gd name="connsiteY17" fmla="*/ 500394 h 503402"/>
              <a:gd name="connsiteX18" fmla="*/ 2072632 w 2637633"/>
              <a:gd name="connsiteY18" fmla="*/ 330343 h 503402"/>
              <a:gd name="connsiteX19" fmla="*/ 1876852 w 2637633"/>
              <a:gd name="connsiteY19" fmla="*/ 328635 h 503402"/>
              <a:gd name="connsiteX20" fmla="*/ 1778469 w 2637633"/>
              <a:gd name="connsiteY20" fmla="*/ 499194 h 503402"/>
              <a:gd name="connsiteX21" fmla="*/ 1777896 w 2637633"/>
              <a:gd name="connsiteY21" fmla="*/ 499194 h 503402"/>
              <a:gd name="connsiteX22" fmla="*/ 1778102 w 2637633"/>
              <a:gd name="connsiteY22" fmla="*/ 503402 h 503402"/>
              <a:gd name="connsiteX23" fmla="*/ 1731757 w 2637633"/>
              <a:gd name="connsiteY23" fmla="*/ 502593 h 503402"/>
              <a:gd name="connsiteX24" fmla="*/ 1636320 w 2637633"/>
              <a:gd name="connsiteY24" fmla="*/ 330343 h 503402"/>
              <a:gd name="connsiteX25" fmla="*/ 1440540 w 2637633"/>
              <a:gd name="connsiteY25" fmla="*/ 328635 h 503402"/>
              <a:gd name="connsiteX26" fmla="*/ 1342158 w 2637633"/>
              <a:gd name="connsiteY26" fmla="*/ 499194 h 503402"/>
              <a:gd name="connsiteX27" fmla="*/ 1341585 w 2637633"/>
              <a:gd name="connsiteY27" fmla="*/ 499194 h 503402"/>
              <a:gd name="connsiteX28" fmla="*/ 1341791 w 2637633"/>
              <a:gd name="connsiteY28" fmla="*/ 503402 h 503402"/>
              <a:gd name="connsiteX29" fmla="*/ 1295445 w 2637633"/>
              <a:gd name="connsiteY29" fmla="*/ 502593 h 503402"/>
              <a:gd name="connsiteX30" fmla="*/ 1200009 w 2637633"/>
              <a:gd name="connsiteY30" fmla="*/ 330343 h 503402"/>
              <a:gd name="connsiteX31" fmla="*/ 1004229 w 2637633"/>
              <a:gd name="connsiteY31" fmla="*/ 328635 h 503402"/>
              <a:gd name="connsiteX32" fmla="*/ 905846 w 2637633"/>
              <a:gd name="connsiteY32" fmla="*/ 499194 h 503402"/>
              <a:gd name="connsiteX33" fmla="*/ 905273 w 2637633"/>
              <a:gd name="connsiteY33" fmla="*/ 499194 h 503402"/>
              <a:gd name="connsiteX34" fmla="*/ 905480 w 2637633"/>
              <a:gd name="connsiteY34" fmla="*/ 503402 h 503402"/>
              <a:gd name="connsiteX35" fmla="*/ 859134 w 2637633"/>
              <a:gd name="connsiteY35" fmla="*/ 502593 h 503402"/>
              <a:gd name="connsiteX36" fmla="*/ 763697 w 2637633"/>
              <a:gd name="connsiteY36" fmla="*/ 330343 h 503402"/>
              <a:gd name="connsiteX37" fmla="*/ 567917 w 2637633"/>
              <a:gd name="connsiteY37" fmla="*/ 328635 h 503402"/>
              <a:gd name="connsiteX38" fmla="*/ 469818 w 2637633"/>
              <a:gd name="connsiteY38" fmla="*/ 497059 h 503402"/>
              <a:gd name="connsiteX39" fmla="*/ 469818 w 2637633"/>
              <a:gd name="connsiteY39" fmla="*/ 503402 h 503402"/>
              <a:gd name="connsiteX40" fmla="*/ 0 w 2637633"/>
              <a:gd name="connsiteY40" fmla="*/ 503402 h 503402"/>
              <a:gd name="connsiteX41" fmla="*/ 0 w 2637633"/>
              <a:gd name="connsiteY41" fmla="*/ 462298 h 503402"/>
              <a:gd name="connsiteX42" fmla="*/ 426236 w 2637633"/>
              <a:gd name="connsiteY42" fmla="*/ 462298 h 503402"/>
              <a:gd name="connsiteX43" fmla="*/ 544973 w 2637633"/>
              <a:gd name="connsiteY43" fmla="*/ 288054 h 503402"/>
              <a:gd name="connsiteX44" fmla="*/ 666437 w 2637633"/>
              <a:gd name="connsiteY44" fmla="*/ 256205 h 503402"/>
              <a:gd name="connsiteX45" fmla="*/ 2140457 w 2637633"/>
              <a:gd name="connsiteY45" fmla="*/ 0 h 503402"/>
              <a:gd name="connsiteX46" fmla="*/ 2392457 w 2637633"/>
              <a:gd name="connsiteY46" fmla="*/ 0 h 503402"/>
              <a:gd name="connsiteX47" fmla="*/ 2392457 w 2637633"/>
              <a:gd name="connsiteY47" fmla="*/ 41104 h 503402"/>
              <a:gd name="connsiteX48" fmla="*/ 2140457 w 2637633"/>
              <a:gd name="connsiteY48" fmla="*/ 41104 h 503402"/>
              <a:gd name="connsiteX49" fmla="*/ 1686831 w 2637633"/>
              <a:gd name="connsiteY49" fmla="*/ 0 h 503402"/>
              <a:gd name="connsiteX50" fmla="*/ 1938831 w 2637633"/>
              <a:gd name="connsiteY50" fmla="*/ 0 h 503402"/>
              <a:gd name="connsiteX51" fmla="*/ 1938831 w 2637633"/>
              <a:gd name="connsiteY51" fmla="*/ 41104 h 503402"/>
              <a:gd name="connsiteX52" fmla="*/ 1686831 w 2637633"/>
              <a:gd name="connsiteY52" fmla="*/ 41104 h 503402"/>
              <a:gd name="connsiteX53" fmla="*/ 1233203 w 2637633"/>
              <a:gd name="connsiteY53" fmla="*/ 0 h 503402"/>
              <a:gd name="connsiteX54" fmla="*/ 1485203 w 2637633"/>
              <a:gd name="connsiteY54" fmla="*/ 0 h 503402"/>
              <a:gd name="connsiteX55" fmla="*/ 1485203 w 2637633"/>
              <a:gd name="connsiteY55" fmla="*/ 41104 h 503402"/>
              <a:gd name="connsiteX56" fmla="*/ 1233203 w 2637633"/>
              <a:gd name="connsiteY56" fmla="*/ 41104 h 503402"/>
              <a:gd name="connsiteX57" fmla="*/ 779575 w 2637633"/>
              <a:gd name="connsiteY57" fmla="*/ 0 h 503402"/>
              <a:gd name="connsiteX58" fmla="*/ 1031575 w 2637633"/>
              <a:gd name="connsiteY58" fmla="*/ 0 h 503402"/>
              <a:gd name="connsiteX59" fmla="*/ 1031575 w 2637633"/>
              <a:gd name="connsiteY59" fmla="*/ 41104 h 503402"/>
              <a:gd name="connsiteX60" fmla="*/ 779575 w 2637633"/>
              <a:gd name="connsiteY60" fmla="*/ 41104 h 503402"/>
              <a:gd name="connsiteX61" fmla="*/ 325947 w 2637633"/>
              <a:gd name="connsiteY61" fmla="*/ 0 h 503402"/>
              <a:gd name="connsiteX62" fmla="*/ 577947 w 2637633"/>
              <a:gd name="connsiteY62" fmla="*/ 0 h 503402"/>
              <a:gd name="connsiteX63" fmla="*/ 577947 w 2637633"/>
              <a:gd name="connsiteY63" fmla="*/ 41104 h 503402"/>
              <a:gd name="connsiteX64" fmla="*/ 325947 w 2637633"/>
              <a:gd name="connsiteY64" fmla="*/ 41104 h 5034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37633" h="503401">
                <a:moveTo>
                  <a:pt x="666437" y="256205"/>
                </a:moveTo>
                <a:cubicBezTo>
                  <a:pt x="708298" y="256570"/>
                  <a:pt x="750064" y="267904"/>
                  <a:pt x="787336" y="290168"/>
                </a:cubicBezTo>
                <a:cubicBezTo>
                  <a:pt x="830756" y="316105"/>
                  <a:pt x="864188" y="354554"/>
                  <a:pt x="882586" y="400143"/>
                </a:cubicBezTo>
                <a:cubicBezTo>
                  <a:pt x="901432" y="353224"/>
                  <a:pt x="936194" y="313936"/>
                  <a:pt x="981285" y="288054"/>
                </a:cubicBezTo>
                <a:cubicBezTo>
                  <a:pt x="1018933" y="266443"/>
                  <a:pt x="1060888" y="255840"/>
                  <a:pt x="1102749" y="256205"/>
                </a:cubicBezTo>
                <a:cubicBezTo>
                  <a:pt x="1144609" y="256570"/>
                  <a:pt x="1186376" y="267904"/>
                  <a:pt x="1223647" y="290168"/>
                </a:cubicBezTo>
                <a:cubicBezTo>
                  <a:pt x="1267068" y="316105"/>
                  <a:pt x="1300499" y="354554"/>
                  <a:pt x="1318897" y="400143"/>
                </a:cubicBezTo>
                <a:cubicBezTo>
                  <a:pt x="1337744" y="353224"/>
                  <a:pt x="1372505" y="313936"/>
                  <a:pt x="1417596" y="288054"/>
                </a:cubicBezTo>
                <a:cubicBezTo>
                  <a:pt x="1492893" y="244833"/>
                  <a:pt x="1585415" y="245640"/>
                  <a:pt x="1659958" y="290168"/>
                </a:cubicBezTo>
                <a:cubicBezTo>
                  <a:pt x="1703379" y="316105"/>
                  <a:pt x="1736811" y="354554"/>
                  <a:pt x="1755208" y="400144"/>
                </a:cubicBezTo>
                <a:cubicBezTo>
                  <a:pt x="1774056" y="353224"/>
                  <a:pt x="1808817" y="313937"/>
                  <a:pt x="1853908" y="288054"/>
                </a:cubicBezTo>
                <a:cubicBezTo>
                  <a:pt x="1929205" y="244833"/>
                  <a:pt x="2021727" y="245640"/>
                  <a:pt x="2096270" y="290168"/>
                </a:cubicBezTo>
                <a:cubicBezTo>
                  <a:pt x="2158933" y="327599"/>
                  <a:pt x="2200790" y="391087"/>
                  <a:pt x="2211235" y="462298"/>
                </a:cubicBezTo>
                <a:lnTo>
                  <a:pt x="2637633" y="462298"/>
                </a:lnTo>
                <a:lnTo>
                  <a:pt x="2637633" y="503402"/>
                </a:lnTo>
                <a:lnTo>
                  <a:pt x="2214414" y="503402"/>
                </a:lnTo>
                <a:lnTo>
                  <a:pt x="2167816" y="503402"/>
                </a:lnTo>
                <a:lnTo>
                  <a:pt x="2167816" y="500394"/>
                </a:lnTo>
                <a:cubicBezTo>
                  <a:pt x="2168521" y="430706"/>
                  <a:pt x="2132222" y="365939"/>
                  <a:pt x="2072632" y="330343"/>
                </a:cubicBezTo>
                <a:cubicBezTo>
                  <a:pt x="2012416" y="294373"/>
                  <a:pt x="1937677" y="293721"/>
                  <a:pt x="1876852" y="328635"/>
                </a:cubicBezTo>
                <a:cubicBezTo>
                  <a:pt x="1816027" y="363549"/>
                  <a:pt x="1778469" y="428661"/>
                  <a:pt x="1778469" y="499194"/>
                </a:cubicBezTo>
                <a:lnTo>
                  <a:pt x="1777896" y="499194"/>
                </a:lnTo>
                <a:cubicBezTo>
                  <a:pt x="1778139" y="500596"/>
                  <a:pt x="1778127" y="501998"/>
                  <a:pt x="1778102" y="503402"/>
                </a:cubicBezTo>
                <a:lnTo>
                  <a:pt x="1731757" y="502593"/>
                </a:lnTo>
                <a:cubicBezTo>
                  <a:pt x="1732969" y="432070"/>
                  <a:pt x="1696535" y="366313"/>
                  <a:pt x="1636320" y="330343"/>
                </a:cubicBezTo>
                <a:cubicBezTo>
                  <a:pt x="1576104" y="294373"/>
                  <a:pt x="1501365" y="293721"/>
                  <a:pt x="1440540" y="328635"/>
                </a:cubicBezTo>
                <a:cubicBezTo>
                  <a:pt x="1379715" y="363549"/>
                  <a:pt x="1342158" y="428661"/>
                  <a:pt x="1342158" y="499194"/>
                </a:cubicBezTo>
                <a:lnTo>
                  <a:pt x="1341585" y="499194"/>
                </a:lnTo>
                <a:cubicBezTo>
                  <a:pt x="1341828" y="500596"/>
                  <a:pt x="1341815" y="501998"/>
                  <a:pt x="1341791" y="503402"/>
                </a:cubicBezTo>
                <a:lnTo>
                  <a:pt x="1295445" y="502593"/>
                </a:lnTo>
                <a:cubicBezTo>
                  <a:pt x="1296658" y="432070"/>
                  <a:pt x="1260224" y="366313"/>
                  <a:pt x="1200009" y="330343"/>
                </a:cubicBezTo>
                <a:cubicBezTo>
                  <a:pt x="1139793" y="294373"/>
                  <a:pt x="1065054" y="293721"/>
                  <a:pt x="1004229" y="328635"/>
                </a:cubicBezTo>
                <a:cubicBezTo>
                  <a:pt x="943404" y="363549"/>
                  <a:pt x="905846" y="428661"/>
                  <a:pt x="905846" y="499194"/>
                </a:cubicBezTo>
                <a:lnTo>
                  <a:pt x="905273" y="499194"/>
                </a:lnTo>
                <a:cubicBezTo>
                  <a:pt x="905516" y="500596"/>
                  <a:pt x="905504" y="501998"/>
                  <a:pt x="905480" y="503402"/>
                </a:cubicBezTo>
                <a:lnTo>
                  <a:pt x="859134" y="502593"/>
                </a:lnTo>
                <a:cubicBezTo>
                  <a:pt x="860346" y="432070"/>
                  <a:pt x="823913" y="366313"/>
                  <a:pt x="763697" y="330343"/>
                </a:cubicBezTo>
                <a:cubicBezTo>
                  <a:pt x="703482" y="294373"/>
                  <a:pt x="628742" y="293721"/>
                  <a:pt x="567917" y="328635"/>
                </a:cubicBezTo>
                <a:cubicBezTo>
                  <a:pt x="507708" y="363196"/>
                  <a:pt x="470297" y="427346"/>
                  <a:pt x="469818" y="497059"/>
                </a:cubicBezTo>
                <a:lnTo>
                  <a:pt x="469818" y="503402"/>
                </a:lnTo>
                <a:lnTo>
                  <a:pt x="0" y="503402"/>
                </a:lnTo>
                <a:lnTo>
                  <a:pt x="0" y="462298"/>
                </a:lnTo>
                <a:lnTo>
                  <a:pt x="426236" y="462298"/>
                </a:lnTo>
                <a:cubicBezTo>
                  <a:pt x="437061" y="389602"/>
                  <a:pt x="480438" y="325098"/>
                  <a:pt x="544973" y="288054"/>
                </a:cubicBezTo>
                <a:cubicBezTo>
                  <a:pt x="582622" y="266443"/>
                  <a:pt x="624576" y="255840"/>
                  <a:pt x="666437" y="256205"/>
                </a:cubicBezTo>
                <a:close/>
                <a:moveTo>
                  <a:pt x="2140457" y="0"/>
                </a:moveTo>
                <a:lnTo>
                  <a:pt x="2392457" y="0"/>
                </a:lnTo>
                <a:lnTo>
                  <a:pt x="2392457" y="41104"/>
                </a:lnTo>
                <a:lnTo>
                  <a:pt x="2140457" y="41104"/>
                </a:lnTo>
                <a:close/>
                <a:moveTo>
                  <a:pt x="1686831" y="0"/>
                </a:moveTo>
                <a:lnTo>
                  <a:pt x="1938831" y="0"/>
                </a:lnTo>
                <a:lnTo>
                  <a:pt x="1938831" y="41104"/>
                </a:lnTo>
                <a:lnTo>
                  <a:pt x="1686831" y="41104"/>
                </a:lnTo>
                <a:close/>
                <a:moveTo>
                  <a:pt x="1233203" y="0"/>
                </a:moveTo>
                <a:lnTo>
                  <a:pt x="1485203" y="0"/>
                </a:lnTo>
                <a:lnTo>
                  <a:pt x="1485203" y="41104"/>
                </a:lnTo>
                <a:lnTo>
                  <a:pt x="1233203" y="41104"/>
                </a:lnTo>
                <a:close/>
                <a:moveTo>
                  <a:pt x="779575" y="0"/>
                </a:moveTo>
                <a:lnTo>
                  <a:pt x="1031575" y="0"/>
                </a:lnTo>
                <a:lnTo>
                  <a:pt x="1031575" y="41104"/>
                </a:lnTo>
                <a:lnTo>
                  <a:pt x="779575" y="41104"/>
                </a:lnTo>
                <a:close/>
                <a:moveTo>
                  <a:pt x="325947" y="0"/>
                </a:moveTo>
                <a:lnTo>
                  <a:pt x="577947" y="0"/>
                </a:lnTo>
                <a:lnTo>
                  <a:pt x="577947" y="41104"/>
                </a:lnTo>
                <a:lnTo>
                  <a:pt x="325947" y="41104"/>
                </a:lnTo>
                <a:close/>
              </a:path>
            </a:pathLst>
          </a:custGeom>
          <a:solidFill>
            <a:srgbClr val="017C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solidFill>
            </a:endParaRPr>
          </a:p>
        </p:txBody>
      </p:sp>
      <p:cxnSp>
        <p:nvCxnSpPr>
          <p:cNvPr id="18" name="直接连接符 17"/>
          <p:cNvCxnSpPr/>
          <p:nvPr/>
        </p:nvCxnSpPr>
        <p:spPr>
          <a:xfrm flipH="1">
            <a:off x="8393855" y="3732186"/>
            <a:ext cx="595134" cy="681605"/>
          </a:xfrm>
          <a:prstGeom prst="line">
            <a:avLst/>
          </a:prstGeom>
        </p:spPr>
        <p:style>
          <a:lnRef idx="1">
            <a:schemeClr val="accent5"/>
          </a:lnRef>
          <a:fillRef idx="0">
            <a:schemeClr val="accent5"/>
          </a:fillRef>
          <a:effectRef idx="0">
            <a:schemeClr val="accent5"/>
          </a:effectRef>
          <a:fontRef idx="minor">
            <a:schemeClr val="tx1"/>
          </a:fontRef>
        </p:style>
      </p:cxnSp>
      <p:sp>
        <p:nvSpPr>
          <p:cNvPr id="6" name="矩形 5"/>
          <p:cNvSpPr/>
          <p:nvPr/>
        </p:nvSpPr>
        <p:spPr>
          <a:xfrm>
            <a:off x="9526910" y="2539112"/>
            <a:ext cx="1969690" cy="1432799"/>
          </a:xfrm>
          <a:prstGeom prst="rect">
            <a:avLst/>
          </a:prstGeom>
          <a:blipFill dpi="0" rotWithShape="1">
            <a:blip r:embed="rId3">
              <a:extLst>
                <a:ext uri="{28A0092B-C50C-407E-A947-70E740481C1C}">
                  <a14:useLocalDpi xmlns:a14="http://schemas.microsoft.com/office/drawing/2010/main" val="0"/>
                </a:ext>
              </a:extLst>
            </a:blip>
            <a:stretch>
              <a:fillRect/>
            </a:stretch>
          </a:blipFill>
          <a:ln>
            <a:noFill/>
          </a:ln>
          <a:effectLst>
            <a:innerShdw blurRad="190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526910" y="861053"/>
            <a:ext cx="1969690" cy="1432799"/>
          </a:xfrm>
          <a:prstGeom prst="rect">
            <a:avLst/>
          </a:prstGeom>
          <a:blipFill dpi="0" rotWithShape="1">
            <a:blip r:embed="rId4">
              <a:extLst>
                <a:ext uri="{28A0092B-C50C-407E-A947-70E740481C1C}">
                  <a14:useLocalDpi xmlns:a14="http://schemas.microsoft.com/office/drawing/2010/main" val="0"/>
                </a:ext>
              </a:extLst>
            </a:blip>
            <a:stretch>
              <a:fillRect/>
            </a:stretch>
          </a:blipFill>
          <a:ln>
            <a:noFill/>
          </a:ln>
          <a:effectLst>
            <a:innerShdw blurRad="190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9926" y="861054"/>
            <a:ext cx="1969690" cy="1432799"/>
          </a:xfrm>
          <a:prstGeom prst="rect">
            <a:avLst/>
          </a:prstGeom>
          <a:blipFill dpi="0" rotWithShape="1">
            <a:blip r:embed="rId5">
              <a:extLst>
                <a:ext uri="{28A0092B-C50C-407E-A947-70E740481C1C}">
                  <a14:useLocalDpi xmlns:a14="http://schemas.microsoft.com/office/drawing/2010/main" val="0"/>
                </a:ext>
              </a:extLst>
            </a:blip>
            <a:stretch>
              <a:fillRect/>
            </a:stretch>
          </a:blipFill>
          <a:ln>
            <a:noFill/>
          </a:ln>
          <a:effectLst>
            <a:innerShdw blurRad="190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69926" y="2539113"/>
            <a:ext cx="1969690" cy="1432799"/>
          </a:xfrm>
          <a:prstGeom prst="rect">
            <a:avLst/>
          </a:prstGeom>
          <a:blipFill dpi="0" rotWithShape="1">
            <a:blip r:embed="rId6"/>
            <a:stretch>
              <a:fillRect l="-4586" r="-4528"/>
            </a:stretch>
          </a:blipFill>
          <a:ln>
            <a:noFill/>
          </a:ln>
          <a:effectLst>
            <a:innerShdw blurRad="190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flipH="1">
            <a:off x="3046190" y="362050"/>
            <a:ext cx="595134" cy="681605"/>
          </a:xfrm>
          <a:prstGeom prst="line">
            <a:avLst/>
          </a:prstGeom>
        </p:spPr>
        <p:style>
          <a:lnRef idx="1">
            <a:schemeClr val="accent5"/>
          </a:lnRef>
          <a:fillRef idx="0">
            <a:schemeClr val="accent5"/>
          </a:fillRef>
          <a:effectRef idx="0">
            <a:schemeClr val="accent5"/>
          </a:effectRef>
          <a:fontRef idx="minor">
            <a:schemeClr val="tx1"/>
          </a:fontRef>
        </p:style>
      </p:cxnSp>
      <p:sp>
        <p:nvSpPr>
          <p:cNvPr id="15" name="矩形 14"/>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5204" y="847778"/>
            <a:ext cx="6541156" cy="3156524"/>
          </a:xfrm>
          <a:prstGeom prst="rect">
            <a:avLst/>
          </a:prstGeom>
        </p:spPr>
      </p:pic>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6" presetClass="emph" presetSubtype="0" autoRev="1" fill="hold" grpId="1" nodeType="withEffect">
                                  <p:stCondLst>
                                    <p:cond delay="0"/>
                                  </p:stCondLst>
                                  <p:childTnLst>
                                    <p:animScale>
                                      <p:cBhvr>
                                        <p:cTn id="10" dur="400" fill="hold"/>
                                        <p:tgtEl>
                                          <p:spTgt spid="3"/>
                                        </p:tgtEl>
                                      </p:cBhvr>
                                      <p:by x="115000" y="115000"/>
                                    </p:animScale>
                                  </p:childTnLst>
                                </p:cTn>
                              </p:par>
                            </p:childTnLst>
                          </p:cTn>
                        </p:par>
                        <p:par>
                          <p:cTn id="11" fill="hold" nodeType="afterGroup">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6" presetClass="emph" presetSubtype="0" autoRev="1" fill="hold" grpId="1" nodeType="withEffect">
                                  <p:stCondLst>
                                    <p:cond delay="0"/>
                                  </p:stCondLst>
                                  <p:childTnLst>
                                    <p:animScale>
                                      <p:cBhvr>
                                        <p:cTn id="17" dur="400" fill="hold"/>
                                        <p:tgtEl>
                                          <p:spTgt spid="4"/>
                                        </p:tgtEl>
                                      </p:cBhvr>
                                      <p:by x="115000" y="115000"/>
                                    </p:animScale>
                                  </p:childTnLst>
                                </p:cTn>
                              </p:par>
                            </p:childTnLst>
                          </p:cTn>
                        </p:par>
                        <p:par>
                          <p:cTn id="18" fill="hold" nodeType="afterGroup">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par>
                                <p:cTn id="23" presetID="6" presetClass="emph" presetSubtype="0" autoRev="1" fill="hold" grpId="1" nodeType="withEffect">
                                  <p:stCondLst>
                                    <p:cond delay="0"/>
                                  </p:stCondLst>
                                  <p:childTnLst>
                                    <p:animScale>
                                      <p:cBhvr>
                                        <p:cTn id="24" dur="400" fill="hold"/>
                                        <p:tgtEl>
                                          <p:spTgt spid="5"/>
                                        </p:tgtEl>
                                      </p:cBhvr>
                                      <p:by x="115000" y="115000"/>
                                    </p:animScale>
                                  </p:childTnLst>
                                </p:cTn>
                              </p:par>
                            </p:childTnLst>
                          </p:cTn>
                        </p:par>
                        <p:par>
                          <p:cTn id="25" fill="hold" nodeType="afterGroup">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par>
                                <p:cTn id="30" presetID="6" presetClass="emph" presetSubtype="0" autoRev="1" fill="hold" grpId="1" nodeType="withEffect">
                                  <p:stCondLst>
                                    <p:cond delay="0"/>
                                  </p:stCondLst>
                                  <p:childTnLst>
                                    <p:animScale>
                                      <p:cBhvr>
                                        <p:cTn id="31" dur="400" fill="hold"/>
                                        <p:tgtEl>
                                          <p:spTgt spid="6"/>
                                        </p:tgtEl>
                                      </p:cBhvr>
                                      <p:by x="115000" y="115000"/>
                                    </p:animScale>
                                  </p:childTnLst>
                                </p:cTn>
                              </p:par>
                            </p:childTnLst>
                          </p:cTn>
                        </p:par>
                        <p:par>
                          <p:cTn id="32" fill="hold" nodeType="afterGroup">
                            <p:stCondLst>
                              <p:cond delay="20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par>
                          <p:cTn id="39" fill="hold" nodeType="afterGroup">
                            <p:stCondLst>
                              <p:cond delay="2500"/>
                            </p:stCondLst>
                            <p:childTnLst>
                              <p:par>
                                <p:cTn id="40" presetID="50" presetClass="entr" presetSubtype="0" decel="100000" fill="hold" grpId="0" nodeType="afterEffect">
                                  <p:stCondLst>
                                    <p:cond delay="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3"/>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par>
                          <p:cTn id="45" fill="hold" nodeType="afterGroup">
                            <p:stCondLst>
                              <p:cond delay="3500"/>
                            </p:stCondLst>
                            <p:childTnLst>
                              <p:par>
                                <p:cTn id="46" presetID="50" presetClass="entr" presetSubtype="0" decel="10000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strVal val="#ppt_w+.3"/>
                                          </p:val>
                                        </p:tav>
                                        <p:tav tm="100000">
                                          <p:val>
                                            <p:strVal val="#ppt_w"/>
                                          </p:val>
                                        </p:tav>
                                      </p:tavLst>
                                    </p:anim>
                                    <p:anim calcmode="lin" valueType="num">
                                      <p:cBhvr>
                                        <p:cTn id="49" dur="1000" fill="hold"/>
                                        <p:tgtEl>
                                          <p:spTgt spid="12"/>
                                        </p:tgtEl>
                                        <p:attrNameLst>
                                          <p:attrName>ppt_h</p:attrName>
                                        </p:attrNameLst>
                                      </p:cBhvr>
                                      <p:tavLst>
                                        <p:tav tm="0">
                                          <p:val>
                                            <p:strVal val="#ppt_h"/>
                                          </p:val>
                                        </p:tav>
                                        <p:tav tm="100000">
                                          <p:val>
                                            <p:strVal val="#ppt_h"/>
                                          </p:val>
                                        </p:tav>
                                      </p:tavLst>
                                    </p:anim>
                                    <p:animEffect transition="in" filter="fade">
                                      <p:cBhvr>
                                        <p:cTn id="50" dur="1000"/>
                                        <p:tgtEl>
                                          <p:spTgt spid="12"/>
                                        </p:tgtEl>
                                      </p:cBhvr>
                                    </p:animEffect>
                                  </p:childTnLst>
                                </p:cTn>
                              </p:par>
                            </p:childTnLst>
                          </p:cTn>
                        </p:par>
                        <p:par>
                          <p:cTn id="51" fill="hold" nodeType="afterGroup">
                            <p:stCondLst>
                              <p:cond delay="4500"/>
                            </p:stCondLst>
                            <p:childTnLst>
                              <p:par>
                                <p:cTn id="52" presetID="16" presetClass="entr" presetSubtype="37"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outVertical)">
                                      <p:cBhvr>
                                        <p:cTn id="54" dur="500"/>
                                        <p:tgtEl>
                                          <p:spTgt spid="7"/>
                                        </p:tgtEl>
                                      </p:cBhvr>
                                    </p:animEffect>
                                  </p:childTnLst>
                                </p:cTn>
                              </p:par>
                            </p:childTnLst>
                          </p:cTn>
                        </p:par>
                        <p:par>
                          <p:cTn id="55" fill="hold" nodeType="afterGroup">
                            <p:stCondLst>
                              <p:cond delay="5000"/>
                            </p:stCondLst>
                            <p:childTnLst>
                              <p:par>
                                <p:cTn id="56" presetID="2" presetClass="entr" presetSubtype="6" decel="70000" fill="hold" grpId="0" nodeType="afterEffect">
                                  <p:stCondLst>
                                    <p:cond delay="0"/>
                                  </p:stCondLst>
                                  <p:iterate type="lt">
                                    <p:tmPct val="10000"/>
                                  </p:iterate>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700" fill="hold"/>
                                        <p:tgtEl>
                                          <p:spTgt spid="11"/>
                                        </p:tgtEl>
                                        <p:attrNameLst>
                                          <p:attrName>ppt_x</p:attrName>
                                        </p:attrNameLst>
                                      </p:cBhvr>
                                      <p:tavLst>
                                        <p:tav tm="0">
                                          <p:val>
                                            <p:strVal val="1+#ppt_w/2"/>
                                          </p:val>
                                        </p:tav>
                                        <p:tav tm="100000">
                                          <p:val>
                                            <p:strVal val="#ppt_x"/>
                                          </p:val>
                                        </p:tav>
                                      </p:tavLst>
                                    </p:anim>
                                    <p:anim calcmode="lin" valueType="num">
                                      <p:cBhvr additive="base">
                                        <p:cTn id="59" dur="700" fill="hold"/>
                                        <p:tgtEl>
                                          <p:spTgt spid="11"/>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5700"/>
                            </p:stCondLst>
                            <p:childTnLst>
                              <p:par>
                                <p:cTn id="61" presetID="50" presetClass="entr" presetSubtype="0" decel="10000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750" fill="hold"/>
                                        <p:tgtEl>
                                          <p:spTgt spid="15"/>
                                        </p:tgtEl>
                                        <p:attrNameLst>
                                          <p:attrName>ppt_w</p:attrName>
                                        </p:attrNameLst>
                                      </p:cBhvr>
                                      <p:tavLst>
                                        <p:tav tm="0">
                                          <p:val>
                                            <p:strVal val="#ppt_w+.3"/>
                                          </p:val>
                                        </p:tav>
                                        <p:tav tm="100000">
                                          <p:val>
                                            <p:strVal val="#ppt_w"/>
                                          </p:val>
                                        </p:tav>
                                      </p:tavLst>
                                    </p:anim>
                                    <p:anim calcmode="lin" valueType="num">
                                      <p:cBhvr>
                                        <p:cTn id="64" dur="750" fill="hold"/>
                                        <p:tgtEl>
                                          <p:spTgt spid="15"/>
                                        </p:tgtEl>
                                        <p:attrNameLst>
                                          <p:attrName>ppt_h</p:attrName>
                                        </p:attrNameLst>
                                      </p:cBhvr>
                                      <p:tavLst>
                                        <p:tav tm="0">
                                          <p:val>
                                            <p:strVal val="#ppt_h"/>
                                          </p:val>
                                        </p:tav>
                                        <p:tav tm="100000">
                                          <p:val>
                                            <p:strVal val="#ppt_h"/>
                                          </p:val>
                                        </p:tav>
                                      </p:tavLst>
                                    </p:anim>
                                    <p:animEffect transition="in" filter="fade">
                                      <p:cBhvr>
                                        <p:cTn id="6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6" grpId="0" animBg="1"/>
      <p:bldP spid="6" grpId="1" animBg="1"/>
      <p:bldP spid="5" grpId="0" animBg="1"/>
      <p:bldP spid="5" grpId="1" animBg="1"/>
      <p:bldP spid="3" grpId="0" animBg="1"/>
      <p:bldP spid="3" grpId="1" animBg="1"/>
      <p:bldP spid="4" grpId="0" animBg="1"/>
      <p:bldP spid="4" grpId="1" animBg="1"/>
      <p:bldP spid="15"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695400" y="764704"/>
            <a:ext cx="4968552" cy="3024336"/>
          </a:xfrm>
          <a:prstGeom prst="rect">
            <a:avLst/>
          </a:prstGeom>
          <a:blipFill dpi="0" rotWithShape="1">
            <a:blip r:embed="rId3">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95400" y="3936132"/>
            <a:ext cx="1800200" cy="2018224"/>
          </a:xfrm>
          <a:prstGeom prst="rect">
            <a:avLst/>
          </a:prstGeom>
          <a:blipFill dpi="0" rotWithShape="1">
            <a:blip r:embed="rId4">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39616" y="3933056"/>
            <a:ext cx="3024336" cy="2018224"/>
          </a:xfrm>
          <a:prstGeom prst="rect">
            <a:avLst/>
          </a:prstGeom>
          <a:blipFill dpi="0" rotWithShape="1">
            <a:blip r:embed="rId5">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807968" y="764704"/>
            <a:ext cx="1872208" cy="1440160"/>
          </a:xfrm>
          <a:prstGeom prst="rect">
            <a:avLst/>
          </a:prstGeom>
          <a:blipFill dpi="0" rotWithShape="1">
            <a:blip r:embed="rId6">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07968" y="2348880"/>
            <a:ext cx="1872208" cy="1407418"/>
          </a:xfrm>
          <a:prstGeom prst="rect">
            <a:avLst/>
          </a:prstGeom>
          <a:blipFill dpi="0" rotWithShape="1">
            <a:blip r:embed="rId7">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933449">
            <a:off x="5401532" y="4272625"/>
            <a:ext cx="1872208" cy="2072208"/>
          </a:xfrm>
          <a:prstGeom prst="rect">
            <a:avLst/>
          </a:prstGeom>
          <a:blipFill dpi="0" rotWithShape="1">
            <a:blip r:embed="rId8">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445080" y="3453638"/>
            <a:ext cx="3181152" cy="2310504"/>
          </a:xfrm>
          <a:prstGeom prst="rect">
            <a:avLst/>
          </a:prstGeom>
        </p:spPr>
        <p:txBody>
          <a:bodyPr wrap="square">
            <a:spAutoFit/>
          </a:bodyPr>
          <a:lstStyle/>
          <a:p>
            <a:pPr lvl="0">
              <a:lnSpc>
                <a:spcPts val="2500"/>
              </a:lnSpc>
              <a:spcBef>
                <a:spcPts val="1000"/>
              </a:spcBef>
              <a:defRPr/>
            </a:pPr>
            <a:r>
              <a:rPr lang="en-GB" altLang="zh-CN" spc="50">
                <a:solidFill>
                  <a:schemeClr val="accent1">
                    <a:lumMod val="75000"/>
                  </a:schemeClr>
                </a:solidFill>
                <a:latin typeface="Calibri" panose="020f0502020204030204"/>
                <a:ea typeface="Lato Black" panose="020f0502020204030203" pitchFamily="34" charset="0"/>
                <a:cs typeface="Lato Black" panose="020f0502020204030203" pitchFamily="34" charset="0"/>
              </a:rPr>
              <a:t>Don't let your ego get too close to your position, so that if your position gets shot down, your ego doesn't go with it. </a:t>
            </a:r>
            <a:r>
              <a:rPr lang="en-GB" altLang="zh-CN">
                <a:solidFill>
                  <a:schemeClr val="accent1">
                    <a:lumMod val="75000"/>
                  </a:schemeClr>
                </a:solidFill>
                <a:latin typeface="Calibri" panose="020f0502020204030204"/>
                <a:ea typeface="Lato" panose="020f0502020204030203" pitchFamily="34" charset="0"/>
                <a:cs typeface="Lato" panose="020f0502020204030203" pitchFamily="34" charset="0"/>
              </a:rPr>
              <a:t>Create Simple &amp; Creative Slide Presentation With Us. </a:t>
            </a:r>
            <a:r>
              <a:rPr lang="en-GB" altLang="zh-CN" spc="50">
                <a:solidFill>
                  <a:schemeClr val="accent1">
                    <a:lumMod val="75000"/>
                  </a:schemeClr>
                </a:solidFill>
                <a:latin typeface="Calibri" panose="020f0502020204030204"/>
              </a:rPr>
              <a:t>Don't let your .</a:t>
            </a:r>
            <a:endParaRPr lang="en-GB" altLang="zh-CN">
              <a:solidFill>
                <a:schemeClr val="accent1">
                  <a:lumMod val="75000"/>
                </a:schemeClr>
              </a:solidFill>
              <a:latin typeface="Calibri" panose="020f0502020204030204"/>
            </a:endParaRPr>
          </a:p>
        </p:txBody>
      </p:sp>
      <p:grpSp>
        <p:nvGrpSpPr>
          <p:cNvPr id="10" name="组合 9"/>
          <p:cNvGrpSpPr/>
          <p:nvPr/>
        </p:nvGrpSpPr>
        <p:grpSpPr>
          <a:xfrm>
            <a:off x="8328740" y="2564904"/>
            <a:ext cx="2951836" cy="720080"/>
            <a:chOff x="8327946" y="2564904"/>
            <a:chExt cx="2951836" cy="720080"/>
          </a:xfrm>
        </p:grpSpPr>
        <p:sp>
          <p:nvSpPr>
            <p:cNvPr id="11" name="KSO_Shape"/>
            <p:cNvSpPr/>
            <p:nvPr/>
          </p:nvSpPr>
          <p:spPr bwMode="auto">
            <a:xfrm>
              <a:off x="9617196" y="2713995"/>
              <a:ext cx="432048" cy="570989"/>
            </a:xfrm>
            <a:custGeom>
              <a:gdLst>
                <a:gd name="T0" fmla="*/ 2147483646 w 4154"/>
                <a:gd name="T1" fmla="*/ 2147483646 h 5492"/>
                <a:gd name="T2" fmla="*/ 2147483646 w 4154"/>
                <a:gd name="T3" fmla="*/ 2045036925 h 5492"/>
                <a:gd name="T4" fmla="*/ 2147483646 w 4154"/>
                <a:gd name="T5" fmla="*/ 2147483646 h 5492"/>
                <a:gd name="T6" fmla="*/ 2147483646 w 4154"/>
                <a:gd name="T7" fmla="*/ 2147483646 h 5492"/>
                <a:gd name="T8" fmla="*/ 2147483646 w 4154"/>
                <a:gd name="T9" fmla="*/ 2147483646 h 5492"/>
                <a:gd name="T10" fmla="*/ 2147483646 w 4154"/>
                <a:gd name="T11" fmla="*/ 2147483646 h 5492"/>
                <a:gd name="T12" fmla="*/ 2147483646 w 4154"/>
                <a:gd name="T13" fmla="*/ 2147483646 h 5492"/>
                <a:gd name="T14" fmla="*/ 2147483646 w 4154"/>
                <a:gd name="T15" fmla="*/ 2147483646 h 5492"/>
                <a:gd name="T16" fmla="*/ 2147483646 w 4154"/>
                <a:gd name="T17" fmla="*/ 2147483646 h 5492"/>
                <a:gd name="T18" fmla="*/ 0 w 4154"/>
                <a:gd name="T19" fmla="*/ 2147483646 h 5492"/>
                <a:gd name="T20" fmla="*/ 2147483646 w 4154"/>
                <a:gd name="T21" fmla="*/ 2147483646 h 5492"/>
                <a:gd name="T22" fmla="*/ 2147483646 w 4154"/>
                <a:gd name="T23" fmla="*/ 2147483646 h 5492"/>
                <a:gd name="T24" fmla="*/ 2147483646 w 4154"/>
                <a:gd name="T25" fmla="*/ 2147483646 h 5492"/>
                <a:gd name="T26" fmla="*/ 2147483646 w 4154"/>
                <a:gd name="T27" fmla="*/ 2147483646 h 5492"/>
                <a:gd name="T28" fmla="*/ 2147483646 w 4154"/>
                <a:gd name="T29" fmla="*/ 2147483646 h 5492"/>
                <a:gd name="T30" fmla="*/ 2147483646 w 4154"/>
                <a:gd name="T31" fmla="*/ 2147483646 h 5492"/>
                <a:gd name="T32" fmla="*/ 2147483646 w 4154"/>
                <a:gd name="T33" fmla="*/ 2147483646 h 5492"/>
                <a:gd name="T34" fmla="*/ 2147483646 w 4154"/>
                <a:gd name="T35" fmla="*/ 2147483646 h 5492"/>
                <a:gd name="T36" fmla="*/ 2147483646 w 4154"/>
                <a:gd name="T37" fmla="*/ 2147483646 h 5492"/>
                <a:gd name="T38" fmla="*/ 2147483646 w 4154"/>
                <a:gd name="T39" fmla="*/ 2147483646 h 5492"/>
                <a:gd name="T40" fmla="*/ 2147483646 w 4154"/>
                <a:gd name="T41" fmla="*/ 2147483646 h 5492"/>
                <a:gd name="T42" fmla="*/ 2147483646 w 4154"/>
                <a:gd name="T43" fmla="*/ 2147483646 h 5492"/>
                <a:gd name="T44" fmla="*/ 2147483646 w 4154"/>
                <a:gd name="T45" fmla="*/ 2147483646 h 5492"/>
                <a:gd name="T46" fmla="*/ 2147483646 w 4154"/>
                <a:gd name="T47" fmla="*/ 2147483646 h 5492"/>
                <a:gd name="T48" fmla="*/ 2147483646 w 4154"/>
                <a:gd name="T49" fmla="*/ 2147483646 h 5492"/>
                <a:gd name="T50" fmla="*/ 2147483646 w 4154"/>
                <a:gd name="T51" fmla="*/ 2147483646 h 5492"/>
                <a:gd name="T52" fmla="*/ 2147483646 w 4154"/>
                <a:gd name="T53" fmla="*/ 2147483646 h 5492"/>
                <a:gd name="T54" fmla="*/ 2147483646 w 4154"/>
                <a:gd name="T55" fmla="*/ 2147483646 h 5492"/>
                <a:gd name="T56" fmla="*/ 2147483646 w 4154"/>
                <a:gd name="T57" fmla="*/ 2147483646 h 5492"/>
                <a:gd name="T58" fmla="*/ 2147483646 w 4154"/>
                <a:gd name="T59" fmla="*/ 2147483646 h 5492"/>
                <a:gd name="T60" fmla="*/ 2147483646 w 4154"/>
                <a:gd name="T61" fmla="*/ 2147483646 h 5492"/>
                <a:gd name="T62" fmla="*/ 2147483646 w 4154"/>
                <a:gd name="T63" fmla="*/ 2147483646 h 5492"/>
                <a:gd name="T64" fmla="*/ 2147483646 w 4154"/>
                <a:gd name="T65" fmla="*/ 2147483646 h 5492"/>
                <a:gd name="T66" fmla="*/ 2147483646 w 4154"/>
                <a:gd name="T67" fmla="*/ 2147483646 h 5492"/>
                <a:gd name="T68" fmla="*/ 2147483646 w 4154"/>
                <a:gd name="T69" fmla="*/ 2147483646 h 5492"/>
                <a:gd name="T70" fmla="*/ 2147483646 w 4154"/>
                <a:gd name="T71" fmla="*/ 2147483646 h 5492"/>
                <a:gd name="T72" fmla="*/ 2147483646 w 4154"/>
                <a:gd name="T73" fmla="*/ 2147483646 h 5492"/>
                <a:gd name="T74" fmla="*/ 2147483646 w 4154"/>
                <a:gd name="T75" fmla="*/ 2147483646 h 5492"/>
                <a:gd name="T76" fmla="*/ 2147483646 w 4154"/>
                <a:gd name="T77" fmla="*/ 2147483646 h 5492"/>
                <a:gd name="T78" fmla="*/ 2147483646 w 4154"/>
                <a:gd name="T79" fmla="*/ 2147483646 h 5492"/>
                <a:gd name="T80" fmla="*/ 2147483646 w 4154"/>
                <a:gd name="T81" fmla="*/ 2147483646 h 5492"/>
                <a:gd name="T82" fmla="*/ 2147483646 w 4154"/>
                <a:gd name="T83" fmla="*/ 2147483646 h 5492"/>
                <a:gd name="T84" fmla="*/ 2147483646 w 4154"/>
                <a:gd name="T85" fmla="*/ 2147483646 h 5492"/>
                <a:gd name="T86" fmla="*/ 2147483646 w 4154"/>
                <a:gd name="T87" fmla="*/ 2147483646 h 5492"/>
                <a:gd name="T88" fmla="*/ 2147483646 w 4154"/>
                <a:gd name="T89" fmla="*/ 2147483646 h 5492"/>
                <a:gd name="T90" fmla="*/ 2147483646 w 4154"/>
                <a:gd name="T91" fmla="*/ 2147483646 h 5492"/>
                <a:gd name="T92" fmla="*/ 2147483646 w 4154"/>
                <a:gd name="T93" fmla="*/ 2147483646 h 5492"/>
                <a:gd name="T94" fmla="*/ 2147483646 w 4154"/>
                <a:gd name="T95" fmla="*/ 2147483646 h 5492"/>
                <a:gd name="T96" fmla="*/ 2147483646 w 4154"/>
                <a:gd name="T97" fmla="*/ 2147483646 h 5492"/>
                <a:gd name="T98" fmla="*/ 2147483646 w 4154"/>
                <a:gd name="T99" fmla="*/ 2147483646 h 5492"/>
                <a:gd name="T100" fmla="*/ 2147483646 w 4154"/>
                <a:gd name="T101" fmla="*/ 2147483646 h 5492"/>
                <a:gd name="T102" fmla="*/ 2147483646 w 4154"/>
                <a:gd name="T103" fmla="*/ 2147483646 h 5492"/>
                <a:gd name="T104" fmla="*/ 2147483646 w 4154"/>
                <a:gd name="T105" fmla="*/ 2147483646 h 5492"/>
                <a:gd name="T106" fmla="*/ 2147483646 w 4154"/>
                <a:gd name="T107" fmla="*/ 2147483646 h 5492"/>
                <a:gd name="T108" fmla="*/ 2147483646 w 4154"/>
                <a:gd name="T109" fmla="*/ 2147483646 h 5492"/>
                <a:gd name="T110" fmla="*/ 2147483646 w 4154"/>
                <a:gd name="T111" fmla="*/ 2147483646 h 5492"/>
                <a:gd name="T112" fmla="*/ 2147483646 w 4154"/>
                <a:gd name="T113" fmla="*/ 2147483646 h 5492"/>
                <a:gd name="T114" fmla="*/ 2147483646 w 4154"/>
                <a:gd name="T115" fmla="*/ 2147483646 h 5492"/>
                <a:gd name="T116" fmla="*/ 2147483646 w 4154"/>
                <a:gd name="T117" fmla="*/ 2147483646 h 5492"/>
                <a:gd name="T118" fmla="*/ 2147483646 w 4154"/>
                <a:gd name="T119" fmla="*/ 2147483646 h 5492"/>
                <a:gd name="T120" fmla="*/ 2147483646 w 4154"/>
                <a:gd name="T121" fmla="*/ 2147483646 h 5492"/>
                <a:gd name="T122" fmla="*/ 2147483646 w 4154"/>
                <a:gd name="T123" fmla="*/ 2147483646 h 54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54" h="5492">
                  <a:moveTo>
                    <a:pt x="2791" y="1191"/>
                  </a:moveTo>
                  <a:lnTo>
                    <a:pt x="2791" y="1191"/>
                  </a:lnTo>
                  <a:lnTo>
                    <a:pt x="2781" y="1159"/>
                  </a:lnTo>
                  <a:lnTo>
                    <a:pt x="2771" y="1128"/>
                  </a:lnTo>
                  <a:lnTo>
                    <a:pt x="2759" y="1099"/>
                  </a:lnTo>
                  <a:lnTo>
                    <a:pt x="2745" y="1069"/>
                  </a:lnTo>
                  <a:lnTo>
                    <a:pt x="2731" y="1040"/>
                  </a:lnTo>
                  <a:lnTo>
                    <a:pt x="2715" y="1012"/>
                  </a:lnTo>
                  <a:lnTo>
                    <a:pt x="2698" y="984"/>
                  </a:lnTo>
                  <a:lnTo>
                    <a:pt x="2681" y="958"/>
                  </a:lnTo>
                  <a:lnTo>
                    <a:pt x="2704" y="922"/>
                  </a:lnTo>
                  <a:lnTo>
                    <a:pt x="2727" y="885"/>
                  </a:lnTo>
                  <a:lnTo>
                    <a:pt x="2749" y="847"/>
                  </a:lnTo>
                  <a:lnTo>
                    <a:pt x="2770" y="808"/>
                  </a:lnTo>
                  <a:lnTo>
                    <a:pt x="2789" y="770"/>
                  </a:lnTo>
                  <a:lnTo>
                    <a:pt x="2808" y="731"/>
                  </a:lnTo>
                  <a:lnTo>
                    <a:pt x="2825" y="692"/>
                  </a:lnTo>
                  <a:lnTo>
                    <a:pt x="2842" y="652"/>
                  </a:lnTo>
                  <a:lnTo>
                    <a:pt x="2858" y="612"/>
                  </a:lnTo>
                  <a:lnTo>
                    <a:pt x="2872" y="574"/>
                  </a:lnTo>
                  <a:lnTo>
                    <a:pt x="2886" y="535"/>
                  </a:lnTo>
                  <a:lnTo>
                    <a:pt x="2898" y="497"/>
                  </a:lnTo>
                  <a:lnTo>
                    <a:pt x="2923" y="422"/>
                  </a:lnTo>
                  <a:lnTo>
                    <a:pt x="2942" y="351"/>
                  </a:lnTo>
                  <a:lnTo>
                    <a:pt x="2959" y="284"/>
                  </a:lnTo>
                  <a:lnTo>
                    <a:pt x="2973" y="222"/>
                  </a:lnTo>
                  <a:lnTo>
                    <a:pt x="2984" y="166"/>
                  </a:lnTo>
                  <a:lnTo>
                    <a:pt x="2993" y="119"/>
                  </a:lnTo>
                  <a:lnTo>
                    <a:pt x="3005" y="49"/>
                  </a:lnTo>
                  <a:lnTo>
                    <a:pt x="3008" y="23"/>
                  </a:lnTo>
                  <a:lnTo>
                    <a:pt x="3236" y="49"/>
                  </a:lnTo>
                  <a:lnTo>
                    <a:pt x="3231" y="90"/>
                  </a:lnTo>
                  <a:lnTo>
                    <a:pt x="3224" y="130"/>
                  </a:lnTo>
                  <a:lnTo>
                    <a:pt x="3215" y="181"/>
                  </a:lnTo>
                  <a:lnTo>
                    <a:pt x="3203" y="242"/>
                  </a:lnTo>
                  <a:lnTo>
                    <a:pt x="3189" y="311"/>
                  </a:lnTo>
                  <a:lnTo>
                    <a:pt x="3170" y="388"/>
                  </a:lnTo>
                  <a:lnTo>
                    <a:pt x="3147" y="471"/>
                  </a:lnTo>
                  <a:lnTo>
                    <a:pt x="3134" y="513"/>
                  </a:lnTo>
                  <a:lnTo>
                    <a:pt x="3121" y="557"/>
                  </a:lnTo>
                  <a:lnTo>
                    <a:pt x="3105" y="603"/>
                  </a:lnTo>
                  <a:lnTo>
                    <a:pt x="3089" y="649"/>
                  </a:lnTo>
                  <a:lnTo>
                    <a:pt x="3071" y="695"/>
                  </a:lnTo>
                  <a:lnTo>
                    <a:pt x="3052" y="741"/>
                  </a:lnTo>
                  <a:lnTo>
                    <a:pt x="3033" y="789"/>
                  </a:lnTo>
                  <a:lnTo>
                    <a:pt x="3012" y="835"/>
                  </a:lnTo>
                  <a:lnTo>
                    <a:pt x="2989" y="882"/>
                  </a:lnTo>
                  <a:lnTo>
                    <a:pt x="2966" y="928"/>
                  </a:lnTo>
                  <a:lnTo>
                    <a:pt x="2940" y="974"/>
                  </a:lnTo>
                  <a:lnTo>
                    <a:pt x="2913" y="1020"/>
                  </a:lnTo>
                  <a:lnTo>
                    <a:pt x="2884" y="1064"/>
                  </a:lnTo>
                  <a:lnTo>
                    <a:pt x="2854" y="1108"/>
                  </a:lnTo>
                  <a:lnTo>
                    <a:pt x="2824" y="1150"/>
                  </a:lnTo>
                  <a:lnTo>
                    <a:pt x="2791" y="1191"/>
                  </a:lnTo>
                  <a:close/>
                  <a:moveTo>
                    <a:pt x="4154" y="2891"/>
                  </a:moveTo>
                  <a:lnTo>
                    <a:pt x="4154" y="2891"/>
                  </a:lnTo>
                  <a:lnTo>
                    <a:pt x="4152" y="2956"/>
                  </a:lnTo>
                  <a:lnTo>
                    <a:pt x="4147" y="3020"/>
                  </a:lnTo>
                  <a:lnTo>
                    <a:pt x="4141" y="3082"/>
                  </a:lnTo>
                  <a:lnTo>
                    <a:pt x="4133" y="3145"/>
                  </a:lnTo>
                  <a:lnTo>
                    <a:pt x="4122" y="3207"/>
                  </a:lnTo>
                  <a:lnTo>
                    <a:pt x="4110" y="3268"/>
                  </a:lnTo>
                  <a:lnTo>
                    <a:pt x="4095" y="3329"/>
                  </a:lnTo>
                  <a:lnTo>
                    <a:pt x="4079" y="3389"/>
                  </a:lnTo>
                  <a:lnTo>
                    <a:pt x="4060" y="3448"/>
                  </a:lnTo>
                  <a:lnTo>
                    <a:pt x="4040" y="3507"/>
                  </a:lnTo>
                  <a:lnTo>
                    <a:pt x="4020" y="3564"/>
                  </a:lnTo>
                  <a:lnTo>
                    <a:pt x="3996" y="3621"/>
                  </a:lnTo>
                  <a:lnTo>
                    <a:pt x="3971" y="3677"/>
                  </a:lnTo>
                  <a:lnTo>
                    <a:pt x="3946" y="3734"/>
                  </a:lnTo>
                  <a:lnTo>
                    <a:pt x="3918" y="3789"/>
                  </a:lnTo>
                  <a:lnTo>
                    <a:pt x="3890" y="3842"/>
                  </a:lnTo>
                  <a:lnTo>
                    <a:pt x="3860" y="3895"/>
                  </a:lnTo>
                  <a:lnTo>
                    <a:pt x="3828" y="3948"/>
                  </a:lnTo>
                  <a:lnTo>
                    <a:pt x="3796" y="4000"/>
                  </a:lnTo>
                  <a:lnTo>
                    <a:pt x="3763" y="4050"/>
                  </a:lnTo>
                  <a:lnTo>
                    <a:pt x="3729" y="4101"/>
                  </a:lnTo>
                  <a:lnTo>
                    <a:pt x="3694" y="4151"/>
                  </a:lnTo>
                  <a:lnTo>
                    <a:pt x="3659" y="4199"/>
                  </a:lnTo>
                  <a:lnTo>
                    <a:pt x="3621" y="4246"/>
                  </a:lnTo>
                  <a:lnTo>
                    <a:pt x="3585" y="4292"/>
                  </a:lnTo>
                  <a:lnTo>
                    <a:pt x="3546" y="4339"/>
                  </a:lnTo>
                  <a:lnTo>
                    <a:pt x="3508" y="4384"/>
                  </a:lnTo>
                  <a:lnTo>
                    <a:pt x="3469" y="4428"/>
                  </a:lnTo>
                  <a:lnTo>
                    <a:pt x="3430" y="4471"/>
                  </a:lnTo>
                  <a:lnTo>
                    <a:pt x="3390" y="4514"/>
                  </a:lnTo>
                  <a:lnTo>
                    <a:pt x="3351" y="4554"/>
                  </a:lnTo>
                  <a:lnTo>
                    <a:pt x="3310" y="4595"/>
                  </a:lnTo>
                  <a:lnTo>
                    <a:pt x="3270" y="4635"/>
                  </a:lnTo>
                  <a:lnTo>
                    <a:pt x="3230" y="4673"/>
                  </a:lnTo>
                  <a:lnTo>
                    <a:pt x="3190" y="4710"/>
                  </a:lnTo>
                  <a:lnTo>
                    <a:pt x="3149" y="4748"/>
                  </a:lnTo>
                  <a:lnTo>
                    <a:pt x="3070" y="4818"/>
                  </a:lnTo>
                  <a:lnTo>
                    <a:pt x="2991" y="4884"/>
                  </a:lnTo>
                  <a:lnTo>
                    <a:pt x="2914" y="4947"/>
                  </a:lnTo>
                  <a:lnTo>
                    <a:pt x="2840" y="5005"/>
                  </a:lnTo>
                  <a:lnTo>
                    <a:pt x="2767" y="5059"/>
                  </a:lnTo>
                  <a:lnTo>
                    <a:pt x="2699" y="5109"/>
                  </a:lnTo>
                  <a:lnTo>
                    <a:pt x="2634" y="5154"/>
                  </a:lnTo>
                  <a:lnTo>
                    <a:pt x="2575" y="5195"/>
                  </a:lnTo>
                  <a:lnTo>
                    <a:pt x="2520" y="5231"/>
                  </a:lnTo>
                  <a:lnTo>
                    <a:pt x="2470" y="5263"/>
                  </a:lnTo>
                  <a:lnTo>
                    <a:pt x="2391" y="5312"/>
                  </a:lnTo>
                  <a:lnTo>
                    <a:pt x="2341" y="5341"/>
                  </a:lnTo>
                  <a:lnTo>
                    <a:pt x="2078" y="5492"/>
                  </a:lnTo>
                  <a:lnTo>
                    <a:pt x="1812" y="5342"/>
                  </a:lnTo>
                  <a:lnTo>
                    <a:pt x="1762" y="5312"/>
                  </a:lnTo>
                  <a:lnTo>
                    <a:pt x="1683" y="5263"/>
                  </a:lnTo>
                  <a:lnTo>
                    <a:pt x="1633" y="5231"/>
                  </a:lnTo>
                  <a:lnTo>
                    <a:pt x="1578" y="5195"/>
                  </a:lnTo>
                  <a:lnTo>
                    <a:pt x="1518" y="5154"/>
                  </a:lnTo>
                  <a:lnTo>
                    <a:pt x="1453" y="5109"/>
                  </a:lnTo>
                  <a:lnTo>
                    <a:pt x="1384" y="5058"/>
                  </a:lnTo>
                  <a:lnTo>
                    <a:pt x="1313" y="5004"/>
                  </a:lnTo>
                  <a:lnTo>
                    <a:pt x="1238" y="4946"/>
                  </a:lnTo>
                  <a:lnTo>
                    <a:pt x="1161" y="4883"/>
                  </a:lnTo>
                  <a:lnTo>
                    <a:pt x="1083" y="4817"/>
                  </a:lnTo>
                  <a:lnTo>
                    <a:pt x="1003" y="4747"/>
                  </a:lnTo>
                  <a:lnTo>
                    <a:pt x="963" y="4709"/>
                  </a:lnTo>
                  <a:lnTo>
                    <a:pt x="922" y="4672"/>
                  </a:lnTo>
                  <a:lnTo>
                    <a:pt x="883" y="4633"/>
                  </a:lnTo>
                  <a:lnTo>
                    <a:pt x="842" y="4594"/>
                  </a:lnTo>
                  <a:lnTo>
                    <a:pt x="802" y="4553"/>
                  </a:lnTo>
                  <a:lnTo>
                    <a:pt x="762" y="4512"/>
                  </a:lnTo>
                  <a:lnTo>
                    <a:pt x="722" y="4470"/>
                  </a:lnTo>
                  <a:lnTo>
                    <a:pt x="684" y="4427"/>
                  </a:lnTo>
                  <a:lnTo>
                    <a:pt x="644" y="4383"/>
                  </a:lnTo>
                  <a:lnTo>
                    <a:pt x="606" y="4338"/>
                  </a:lnTo>
                  <a:lnTo>
                    <a:pt x="568" y="4291"/>
                  </a:lnTo>
                  <a:lnTo>
                    <a:pt x="531" y="4244"/>
                  </a:lnTo>
                  <a:lnTo>
                    <a:pt x="494" y="4197"/>
                  </a:lnTo>
                  <a:lnTo>
                    <a:pt x="458" y="4148"/>
                  </a:lnTo>
                  <a:lnTo>
                    <a:pt x="423" y="4099"/>
                  </a:lnTo>
                  <a:lnTo>
                    <a:pt x="389" y="4049"/>
                  </a:lnTo>
                  <a:lnTo>
                    <a:pt x="356" y="3998"/>
                  </a:lnTo>
                  <a:lnTo>
                    <a:pt x="324" y="3946"/>
                  </a:lnTo>
                  <a:lnTo>
                    <a:pt x="293" y="3894"/>
                  </a:lnTo>
                  <a:lnTo>
                    <a:pt x="263" y="3840"/>
                  </a:lnTo>
                  <a:lnTo>
                    <a:pt x="235" y="3786"/>
                  </a:lnTo>
                  <a:lnTo>
                    <a:pt x="207" y="3731"/>
                  </a:lnTo>
                  <a:lnTo>
                    <a:pt x="181" y="3676"/>
                  </a:lnTo>
                  <a:lnTo>
                    <a:pt x="157" y="3619"/>
                  </a:lnTo>
                  <a:lnTo>
                    <a:pt x="134" y="3562"/>
                  </a:lnTo>
                  <a:lnTo>
                    <a:pt x="113" y="3505"/>
                  </a:lnTo>
                  <a:lnTo>
                    <a:pt x="93" y="3446"/>
                  </a:lnTo>
                  <a:lnTo>
                    <a:pt x="74" y="3387"/>
                  </a:lnTo>
                  <a:lnTo>
                    <a:pt x="58" y="3327"/>
                  </a:lnTo>
                  <a:lnTo>
                    <a:pt x="43" y="3266"/>
                  </a:lnTo>
                  <a:lnTo>
                    <a:pt x="31" y="3205"/>
                  </a:lnTo>
                  <a:lnTo>
                    <a:pt x="20" y="3143"/>
                  </a:lnTo>
                  <a:lnTo>
                    <a:pt x="13" y="3080"/>
                  </a:lnTo>
                  <a:lnTo>
                    <a:pt x="6" y="3017"/>
                  </a:lnTo>
                  <a:lnTo>
                    <a:pt x="1" y="2954"/>
                  </a:lnTo>
                  <a:lnTo>
                    <a:pt x="0" y="2889"/>
                  </a:lnTo>
                  <a:lnTo>
                    <a:pt x="0" y="2833"/>
                  </a:lnTo>
                  <a:lnTo>
                    <a:pt x="4" y="2776"/>
                  </a:lnTo>
                  <a:lnTo>
                    <a:pt x="8" y="2721"/>
                  </a:lnTo>
                  <a:lnTo>
                    <a:pt x="15" y="2666"/>
                  </a:lnTo>
                  <a:lnTo>
                    <a:pt x="24" y="2613"/>
                  </a:lnTo>
                  <a:lnTo>
                    <a:pt x="35" y="2560"/>
                  </a:lnTo>
                  <a:lnTo>
                    <a:pt x="48" y="2507"/>
                  </a:lnTo>
                  <a:lnTo>
                    <a:pt x="63" y="2455"/>
                  </a:lnTo>
                  <a:lnTo>
                    <a:pt x="80" y="2405"/>
                  </a:lnTo>
                  <a:lnTo>
                    <a:pt x="98" y="2355"/>
                  </a:lnTo>
                  <a:lnTo>
                    <a:pt x="119" y="2306"/>
                  </a:lnTo>
                  <a:lnTo>
                    <a:pt x="141" y="2257"/>
                  </a:lnTo>
                  <a:lnTo>
                    <a:pt x="165" y="2211"/>
                  </a:lnTo>
                  <a:lnTo>
                    <a:pt x="192" y="2165"/>
                  </a:lnTo>
                  <a:lnTo>
                    <a:pt x="219" y="2120"/>
                  </a:lnTo>
                  <a:lnTo>
                    <a:pt x="249" y="2076"/>
                  </a:lnTo>
                  <a:lnTo>
                    <a:pt x="281" y="2034"/>
                  </a:lnTo>
                  <a:lnTo>
                    <a:pt x="314" y="1992"/>
                  </a:lnTo>
                  <a:lnTo>
                    <a:pt x="348" y="1952"/>
                  </a:lnTo>
                  <a:lnTo>
                    <a:pt x="384" y="1914"/>
                  </a:lnTo>
                  <a:lnTo>
                    <a:pt x="422" y="1877"/>
                  </a:lnTo>
                  <a:lnTo>
                    <a:pt x="461" y="1840"/>
                  </a:lnTo>
                  <a:lnTo>
                    <a:pt x="502" y="1806"/>
                  </a:lnTo>
                  <a:lnTo>
                    <a:pt x="545" y="1773"/>
                  </a:lnTo>
                  <a:lnTo>
                    <a:pt x="588" y="1742"/>
                  </a:lnTo>
                  <a:lnTo>
                    <a:pt x="633" y="1713"/>
                  </a:lnTo>
                  <a:lnTo>
                    <a:pt x="680" y="1684"/>
                  </a:lnTo>
                  <a:lnTo>
                    <a:pt x="728" y="1658"/>
                  </a:lnTo>
                  <a:lnTo>
                    <a:pt x="777" y="1632"/>
                  </a:lnTo>
                  <a:lnTo>
                    <a:pt x="828" y="1609"/>
                  </a:lnTo>
                  <a:lnTo>
                    <a:pt x="879" y="1588"/>
                  </a:lnTo>
                  <a:lnTo>
                    <a:pt x="932" y="1570"/>
                  </a:lnTo>
                  <a:lnTo>
                    <a:pt x="982" y="1553"/>
                  </a:lnTo>
                  <a:lnTo>
                    <a:pt x="1032" y="1539"/>
                  </a:lnTo>
                  <a:lnTo>
                    <a:pt x="1083" y="1528"/>
                  </a:lnTo>
                  <a:lnTo>
                    <a:pt x="1134" y="1518"/>
                  </a:lnTo>
                  <a:lnTo>
                    <a:pt x="1185" y="1510"/>
                  </a:lnTo>
                  <a:lnTo>
                    <a:pt x="1237" y="1505"/>
                  </a:lnTo>
                  <a:lnTo>
                    <a:pt x="1290" y="1501"/>
                  </a:lnTo>
                  <a:lnTo>
                    <a:pt x="1343" y="1500"/>
                  </a:lnTo>
                  <a:lnTo>
                    <a:pt x="1384" y="1501"/>
                  </a:lnTo>
                  <a:lnTo>
                    <a:pt x="1426" y="1504"/>
                  </a:lnTo>
                  <a:lnTo>
                    <a:pt x="1469" y="1507"/>
                  </a:lnTo>
                  <a:lnTo>
                    <a:pt x="1511" y="1512"/>
                  </a:lnTo>
                  <a:lnTo>
                    <a:pt x="1506" y="1482"/>
                  </a:lnTo>
                  <a:lnTo>
                    <a:pt x="1500" y="1450"/>
                  </a:lnTo>
                  <a:lnTo>
                    <a:pt x="1498" y="1418"/>
                  </a:lnTo>
                  <a:lnTo>
                    <a:pt x="1497" y="1385"/>
                  </a:lnTo>
                  <a:lnTo>
                    <a:pt x="1497" y="1367"/>
                  </a:lnTo>
                  <a:lnTo>
                    <a:pt x="1498" y="1348"/>
                  </a:lnTo>
                  <a:lnTo>
                    <a:pt x="1502" y="1313"/>
                  </a:lnTo>
                  <a:lnTo>
                    <a:pt x="1480" y="1295"/>
                  </a:lnTo>
                  <a:lnTo>
                    <a:pt x="1458" y="1275"/>
                  </a:lnTo>
                  <a:lnTo>
                    <a:pt x="1437" y="1254"/>
                  </a:lnTo>
                  <a:lnTo>
                    <a:pt x="1417" y="1233"/>
                  </a:lnTo>
                  <a:lnTo>
                    <a:pt x="1397" y="1212"/>
                  </a:lnTo>
                  <a:lnTo>
                    <a:pt x="1378" y="1190"/>
                  </a:lnTo>
                  <a:lnTo>
                    <a:pt x="1359" y="1168"/>
                  </a:lnTo>
                  <a:lnTo>
                    <a:pt x="1340" y="1145"/>
                  </a:lnTo>
                  <a:lnTo>
                    <a:pt x="1304" y="1098"/>
                  </a:lnTo>
                  <a:lnTo>
                    <a:pt x="1271" y="1050"/>
                  </a:lnTo>
                  <a:lnTo>
                    <a:pt x="1239" y="1001"/>
                  </a:lnTo>
                  <a:lnTo>
                    <a:pt x="1210" y="950"/>
                  </a:lnTo>
                  <a:lnTo>
                    <a:pt x="1181" y="899"/>
                  </a:lnTo>
                  <a:lnTo>
                    <a:pt x="1155" y="847"/>
                  </a:lnTo>
                  <a:lnTo>
                    <a:pt x="1129" y="795"/>
                  </a:lnTo>
                  <a:lnTo>
                    <a:pt x="1106" y="742"/>
                  </a:lnTo>
                  <a:lnTo>
                    <a:pt x="1084" y="691"/>
                  </a:lnTo>
                  <a:lnTo>
                    <a:pt x="1064" y="639"/>
                  </a:lnTo>
                  <a:lnTo>
                    <a:pt x="1046" y="588"/>
                  </a:lnTo>
                  <a:lnTo>
                    <a:pt x="1028" y="538"/>
                  </a:lnTo>
                  <a:lnTo>
                    <a:pt x="1013" y="489"/>
                  </a:lnTo>
                  <a:lnTo>
                    <a:pt x="998" y="441"/>
                  </a:lnTo>
                  <a:lnTo>
                    <a:pt x="984" y="395"/>
                  </a:lnTo>
                  <a:lnTo>
                    <a:pt x="972" y="350"/>
                  </a:lnTo>
                  <a:lnTo>
                    <a:pt x="952" y="266"/>
                  </a:lnTo>
                  <a:lnTo>
                    <a:pt x="936" y="192"/>
                  </a:lnTo>
                  <a:lnTo>
                    <a:pt x="923" y="130"/>
                  </a:lnTo>
                  <a:lnTo>
                    <a:pt x="915" y="81"/>
                  </a:lnTo>
                  <a:lnTo>
                    <a:pt x="907" y="28"/>
                  </a:lnTo>
                  <a:lnTo>
                    <a:pt x="1134" y="0"/>
                  </a:lnTo>
                  <a:lnTo>
                    <a:pt x="1137" y="16"/>
                  </a:lnTo>
                  <a:lnTo>
                    <a:pt x="1144" y="59"/>
                  </a:lnTo>
                  <a:lnTo>
                    <a:pt x="1156" y="124"/>
                  </a:lnTo>
                  <a:lnTo>
                    <a:pt x="1164" y="164"/>
                  </a:lnTo>
                  <a:lnTo>
                    <a:pt x="1174" y="208"/>
                  </a:lnTo>
                  <a:lnTo>
                    <a:pt x="1185" y="255"/>
                  </a:lnTo>
                  <a:lnTo>
                    <a:pt x="1199" y="306"/>
                  </a:lnTo>
                  <a:lnTo>
                    <a:pt x="1214" y="359"/>
                  </a:lnTo>
                  <a:lnTo>
                    <a:pt x="1230" y="414"/>
                  </a:lnTo>
                  <a:lnTo>
                    <a:pt x="1249" y="473"/>
                  </a:lnTo>
                  <a:lnTo>
                    <a:pt x="1270" y="532"/>
                  </a:lnTo>
                  <a:lnTo>
                    <a:pt x="1293" y="592"/>
                  </a:lnTo>
                  <a:lnTo>
                    <a:pt x="1318" y="652"/>
                  </a:lnTo>
                  <a:lnTo>
                    <a:pt x="1345" y="713"/>
                  </a:lnTo>
                  <a:lnTo>
                    <a:pt x="1375" y="772"/>
                  </a:lnTo>
                  <a:lnTo>
                    <a:pt x="1390" y="802"/>
                  </a:lnTo>
                  <a:lnTo>
                    <a:pt x="1406" y="831"/>
                  </a:lnTo>
                  <a:lnTo>
                    <a:pt x="1423" y="860"/>
                  </a:lnTo>
                  <a:lnTo>
                    <a:pt x="1441" y="889"/>
                  </a:lnTo>
                  <a:lnTo>
                    <a:pt x="1459" y="916"/>
                  </a:lnTo>
                  <a:lnTo>
                    <a:pt x="1478" y="944"/>
                  </a:lnTo>
                  <a:lnTo>
                    <a:pt x="1497" y="971"/>
                  </a:lnTo>
                  <a:lnTo>
                    <a:pt x="1518" y="998"/>
                  </a:lnTo>
                  <a:lnTo>
                    <a:pt x="1537" y="1023"/>
                  </a:lnTo>
                  <a:lnTo>
                    <a:pt x="1559" y="1047"/>
                  </a:lnTo>
                  <a:lnTo>
                    <a:pt x="1581" y="1071"/>
                  </a:lnTo>
                  <a:lnTo>
                    <a:pt x="1605" y="1094"/>
                  </a:lnTo>
                  <a:lnTo>
                    <a:pt x="1628" y="1116"/>
                  </a:lnTo>
                  <a:lnTo>
                    <a:pt x="1652" y="1137"/>
                  </a:lnTo>
                  <a:lnTo>
                    <a:pt x="1677" y="1158"/>
                  </a:lnTo>
                  <a:lnTo>
                    <a:pt x="1702" y="1177"/>
                  </a:lnTo>
                  <a:lnTo>
                    <a:pt x="1729" y="1194"/>
                  </a:lnTo>
                  <a:lnTo>
                    <a:pt x="1756" y="1211"/>
                  </a:lnTo>
                  <a:lnTo>
                    <a:pt x="1784" y="1226"/>
                  </a:lnTo>
                  <a:lnTo>
                    <a:pt x="1812" y="1240"/>
                  </a:lnTo>
                  <a:lnTo>
                    <a:pt x="1842" y="1253"/>
                  </a:lnTo>
                  <a:lnTo>
                    <a:pt x="1872" y="1264"/>
                  </a:lnTo>
                  <a:lnTo>
                    <a:pt x="1904" y="1273"/>
                  </a:lnTo>
                  <a:lnTo>
                    <a:pt x="1936" y="1280"/>
                  </a:lnTo>
                  <a:lnTo>
                    <a:pt x="1968" y="1287"/>
                  </a:lnTo>
                  <a:lnTo>
                    <a:pt x="2002" y="1291"/>
                  </a:lnTo>
                  <a:lnTo>
                    <a:pt x="2036" y="1295"/>
                  </a:lnTo>
                  <a:lnTo>
                    <a:pt x="2071" y="1296"/>
                  </a:lnTo>
                  <a:lnTo>
                    <a:pt x="2071" y="1524"/>
                  </a:lnTo>
                  <a:lnTo>
                    <a:pt x="2037" y="1523"/>
                  </a:lnTo>
                  <a:lnTo>
                    <a:pt x="2004" y="1522"/>
                  </a:lnTo>
                  <a:lnTo>
                    <a:pt x="1971" y="1519"/>
                  </a:lnTo>
                  <a:lnTo>
                    <a:pt x="1939" y="1515"/>
                  </a:lnTo>
                  <a:lnTo>
                    <a:pt x="1907" y="1509"/>
                  </a:lnTo>
                  <a:lnTo>
                    <a:pt x="1876" y="1504"/>
                  </a:lnTo>
                  <a:lnTo>
                    <a:pt x="1845" y="1496"/>
                  </a:lnTo>
                  <a:lnTo>
                    <a:pt x="1816" y="1487"/>
                  </a:lnTo>
                  <a:lnTo>
                    <a:pt x="1825" y="1507"/>
                  </a:lnTo>
                  <a:lnTo>
                    <a:pt x="1834" y="1526"/>
                  </a:lnTo>
                  <a:lnTo>
                    <a:pt x="1845" y="1543"/>
                  </a:lnTo>
                  <a:lnTo>
                    <a:pt x="1858" y="1560"/>
                  </a:lnTo>
                  <a:lnTo>
                    <a:pt x="1871" y="1575"/>
                  </a:lnTo>
                  <a:lnTo>
                    <a:pt x="1885" y="1591"/>
                  </a:lnTo>
                  <a:lnTo>
                    <a:pt x="1900" y="1604"/>
                  </a:lnTo>
                  <a:lnTo>
                    <a:pt x="1917" y="1617"/>
                  </a:lnTo>
                  <a:lnTo>
                    <a:pt x="1935" y="1628"/>
                  </a:lnTo>
                  <a:lnTo>
                    <a:pt x="1952" y="1638"/>
                  </a:lnTo>
                  <a:lnTo>
                    <a:pt x="1972" y="1647"/>
                  </a:lnTo>
                  <a:lnTo>
                    <a:pt x="1992" y="1654"/>
                  </a:lnTo>
                  <a:lnTo>
                    <a:pt x="2012" y="1660"/>
                  </a:lnTo>
                  <a:lnTo>
                    <a:pt x="2033" y="1664"/>
                  </a:lnTo>
                  <a:lnTo>
                    <a:pt x="2055" y="1666"/>
                  </a:lnTo>
                  <a:lnTo>
                    <a:pt x="2077" y="1668"/>
                  </a:lnTo>
                  <a:lnTo>
                    <a:pt x="2091" y="1666"/>
                  </a:lnTo>
                  <a:lnTo>
                    <a:pt x="2105" y="1665"/>
                  </a:lnTo>
                  <a:lnTo>
                    <a:pt x="2119" y="1664"/>
                  </a:lnTo>
                  <a:lnTo>
                    <a:pt x="2134" y="1662"/>
                  </a:lnTo>
                  <a:lnTo>
                    <a:pt x="2147" y="1659"/>
                  </a:lnTo>
                  <a:lnTo>
                    <a:pt x="2160" y="1654"/>
                  </a:lnTo>
                  <a:lnTo>
                    <a:pt x="2173" y="1650"/>
                  </a:lnTo>
                  <a:lnTo>
                    <a:pt x="2187" y="1646"/>
                  </a:lnTo>
                  <a:lnTo>
                    <a:pt x="2199" y="1639"/>
                  </a:lnTo>
                  <a:lnTo>
                    <a:pt x="2211" y="1633"/>
                  </a:lnTo>
                  <a:lnTo>
                    <a:pt x="2234" y="1619"/>
                  </a:lnTo>
                  <a:lnTo>
                    <a:pt x="2256" y="1603"/>
                  </a:lnTo>
                  <a:lnTo>
                    <a:pt x="2276" y="1585"/>
                  </a:lnTo>
                  <a:lnTo>
                    <a:pt x="2294" y="1564"/>
                  </a:lnTo>
                  <a:lnTo>
                    <a:pt x="2311" y="1543"/>
                  </a:lnTo>
                  <a:lnTo>
                    <a:pt x="2324" y="1519"/>
                  </a:lnTo>
                  <a:lnTo>
                    <a:pt x="2331" y="1507"/>
                  </a:lnTo>
                  <a:lnTo>
                    <a:pt x="2336" y="1495"/>
                  </a:lnTo>
                  <a:lnTo>
                    <a:pt x="2342" y="1482"/>
                  </a:lnTo>
                  <a:lnTo>
                    <a:pt x="2346" y="1469"/>
                  </a:lnTo>
                  <a:lnTo>
                    <a:pt x="2349" y="1455"/>
                  </a:lnTo>
                  <a:lnTo>
                    <a:pt x="2353" y="1442"/>
                  </a:lnTo>
                  <a:lnTo>
                    <a:pt x="2355" y="1428"/>
                  </a:lnTo>
                  <a:lnTo>
                    <a:pt x="2357" y="1414"/>
                  </a:lnTo>
                  <a:lnTo>
                    <a:pt x="2358" y="1400"/>
                  </a:lnTo>
                  <a:lnTo>
                    <a:pt x="2358" y="1385"/>
                  </a:lnTo>
                  <a:lnTo>
                    <a:pt x="2358" y="1370"/>
                  </a:lnTo>
                  <a:lnTo>
                    <a:pt x="2357" y="1356"/>
                  </a:lnTo>
                  <a:lnTo>
                    <a:pt x="2355" y="1342"/>
                  </a:lnTo>
                  <a:lnTo>
                    <a:pt x="2353" y="1329"/>
                  </a:lnTo>
                  <a:lnTo>
                    <a:pt x="2349" y="1314"/>
                  </a:lnTo>
                  <a:lnTo>
                    <a:pt x="2346" y="1301"/>
                  </a:lnTo>
                  <a:lnTo>
                    <a:pt x="2342" y="1288"/>
                  </a:lnTo>
                  <a:lnTo>
                    <a:pt x="2336" y="1276"/>
                  </a:lnTo>
                  <a:lnTo>
                    <a:pt x="2331" y="1263"/>
                  </a:lnTo>
                  <a:lnTo>
                    <a:pt x="2324" y="1251"/>
                  </a:lnTo>
                  <a:lnTo>
                    <a:pt x="2311" y="1227"/>
                  </a:lnTo>
                  <a:lnTo>
                    <a:pt x="2294" y="1205"/>
                  </a:lnTo>
                  <a:lnTo>
                    <a:pt x="2276" y="1186"/>
                  </a:lnTo>
                  <a:lnTo>
                    <a:pt x="2256" y="1168"/>
                  </a:lnTo>
                  <a:lnTo>
                    <a:pt x="2234" y="1152"/>
                  </a:lnTo>
                  <a:lnTo>
                    <a:pt x="2211" y="1137"/>
                  </a:lnTo>
                  <a:lnTo>
                    <a:pt x="2199" y="1131"/>
                  </a:lnTo>
                  <a:lnTo>
                    <a:pt x="2187" y="1125"/>
                  </a:lnTo>
                  <a:lnTo>
                    <a:pt x="2173" y="1121"/>
                  </a:lnTo>
                  <a:lnTo>
                    <a:pt x="2160" y="1116"/>
                  </a:lnTo>
                  <a:lnTo>
                    <a:pt x="2147" y="1112"/>
                  </a:lnTo>
                  <a:lnTo>
                    <a:pt x="2134" y="1109"/>
                  </a:lnTo>
                  <a:lnTo>
                    <a:pt x="2119" y="1106"/>
                  </a:lnTo>
                  <a:lnTo>
                    <a:pt x="2105" y="1104"/>
                  </a:lnTo>
                  <a:lnTo>
                    <a:pt x="2091" y="1103"/>
                  </a:lnTo>
                  <a:lnTo>
                    <a:pt x="2077" y="1103"/>
                  </a:lnTo>
                  <a:lnTo>
                    <a:pt x="2063" y="1103"/>
                  </a:lnTo>
                  <a:lnTo>
                    <a:pt x="2049" y="1104"/>
                  </a:lnTo>
                  <a:lnTo>
                    <a:pt x="2036" y="1106"/>
                  </a:lnTo>
                  <a:lnTo>
                    <a:pt x="2023" y="1109"/>
                  </a:lnTo>
                  <a:lnTo>
                    <a:pt x="1997" y="1115"/>
                  </a:lnTo>
                  <a:lnTo>
                    <a:pt x="1972" y="1124"/>
                  </a:lnTo>
                  <a:lnTo>
                    <a:pt x="1952" y="1119"/>
                  </a:lnTo>
                  <a:lnTo>
                    <a:pt x="1932" y="1113"/>
                  </a:lnTo>
                  <a:lnTo>
                    <a:pt x="1913" y="1106"/>
                  </a:lnTo>
                  <a:lnTo>
                    <a:pt x="1894" y="1099"/>
                  </a:lnTo>
                  <a:lnTo>
                    <a:pt x="1875" y="1091"/>
                  </a:lnTo>
                  <a:lnTo>
                    <a:pt x="1856" y="1081"/>
                  </a:lnTo>
                  <a:lnTo>
                    <a:pt x="1839" y="1071"/>
                  </a:lnTo>
                  <a:lnTo>
                    <a:pt x="1820" y="1061"/>
                  </a:lnTo>
                  <a:lnTo>
                    <a:pt x="1804" y="1050"/>
                  </a:lnTo>
                  <a:lnTo>
                    <a:pt x="1786" y="1038"/>
                  </a:lnTo>
                  <a:lnTo>
                    <a:pt x="1770" y="1025"/>
                  </a:lnTo>
                  <a:lnTo>
                    <a:pt x="1753" y="1012"/>
                  </a:lnTo>
                  <a:lnTo>
                    <a:pt x="1738" y="998"/>
                  </a:lnTo>
                  <a:lnTo>
                    <a:pt x="1722" y="983"/>
                  </a:lnTo>
                  <a:lnTo>
                    <a:pt x="1691" y="952"/>
                  </a:lnTo>
                  <a:lnTo>
                    <a:pt x="1711" y="936"/>
                  </a:lnTo>
                  <a:lnTo>
                    <a:pt x="1731" y="921"/>
                  </a:lnTo>
                  <a:lnTo>
                    <a:pt x="1753" y="905"/>
                  </a:lnTo>
                  <a:lnTo>
                    <a:pt x="1774" y="891"/>
                  </a:lnTo>
                  <a:lnTo>
                    <a:pt x="1797" y="878"/>
                  </a:lnTo>
                  <a:lnTo>
                    <a:pt x="1819" y="866"/>
                  </a:lnTo>
                  <a:lnTo>
                    <a:pt x="1843" y="855"/>
                  </a:lnTo>
                  <a:lnTo>
                    <a:pt x="1867" y="845"/>
                  </a:lnTo>
                  <a:lnTo>
                    <a:pt x="1892" y="836"/>
                  </a:lnTo>
                  <a:lnTo>
                    <a:pt x="1917" y="828"/>
                  </a:lnTo>
                  <a:lnTo>
                    <a:pt x="1942" y="822"/>
                  </a:lnTo>
                  <a:lnTo>
                    <a:pt x="1969" y="816"/>
                  </a:lnTo>
                  <a:lnTo>
                    <a:pt x="1995" y="812"/>
                  </a:lnTo>
                  <a:lnTo>
                    <a:pt x="2022" y="808"/>
                  </a:lnTo>
                  <a:lnTo>
                    <a:pt x="2049" y="806"/>
                  </a:lnTo>
                  <a:lnTo>
                    <a:pt x="2077" y="805"/>
                  </a:lnTo>
                  <a:lnTo>
                    <a:pt x="2106" y="806"/>
                  </a:lnTo>
                  <a:lnTo>
                    <a:pt x="2136" y="808"/>
                  </a:lnTo>
                  <a:lnTo>
                    <a:pt x="2165" y="812"/>
                  </a:lnTo>
                  <a:lnTo>
                    <a:pt x="2193" y="817"/>
                  </a:lnTo>
                  <a:lnTo>
                    <a:pt x="2222" y="824"/>
                  </a:lnTo>
                  <a:lnTo>
                    <a:pt x="2249" y="831"/>
                  </a:lnTo>
                  <a:lnTo>
                    <a:pt x="2276" y="840"/>
                  </a:lnTo>
                  <a:lnTo>
                    <a:pt x="2302" y="851"/>
                  </a:lnTo>
                  <a:lnTo>
                    <a:pt x="2327" y="862"/>
                  </a:lnTo>
                  <a:lnTo>
                    <a:pt x="2353" y="875"/>
                  </a:lnTo>
                  <a:lnTo>
                    <a:pt x="2377" y="890"/>
                  </a:lnTo>
                  <a:lnTo>
                    <a:pt x="2401" y="904"/>
                  </a:lnTo>
                  <a:lnTo>
                    <a:pt x="2423" y="921"/>
                  </a:lnTo>
                  <a:lnTo>
                    <a:pt x="2445" y="938"/>
                  </a:lnTo>
                  <a:lnTo>
                    <a:pt x="2466" y="956"/>
                  </a:lnTo>
                  <a:lnTo>
                    <a:pt x="2487" y="976"/>
                  </a:lnTo>
                  <a:lnTo>
                    <a:pt x="2506" y="995"/>
                  </a:lnTo>
                  <a:lnTo>
                    <a:pt x="2524" y="1016"/>
                  </a:lnTo>
                  <a:lnTo>
                    <a:pt x="2541" y="1038"/>
                  </a:lnTo>
                  <a:lnTo>
                    <a:pt x="2557" y="1061"/>
                  </a:lnTo>
                  <a:lnTo>
                    <a:pt x="2573" y="1084"/>
                  </a:lnTo>
                  <a:lnTo>
                    <a:pt x="2586" y="1109"/>
                  </a:lnTo>
                  <a:lnTo>
                    <a:pt x="2599" y="1134"/>
                  </a:lnTo>
                  <a:lnTo>
                    <a:pt x="2611" y="1159"/>
                  </a:lnTo>
                  <a:lnTo>
                    <a:pt x="2621" y="1186"/>
                  </a:lnTo>
                  <a:lnTo>
                    <a:pt x="2630" y="1213"/>
                  </a:lnTo>
                  <a:lnTo>
                    <a:pt x="2639" y="1241"/>
                  </a:lnTo>
                  <a:lnTo>
                    <a:pt x="2644" y="1268"/>
                  </a:lnTo>
                  <a:lnTo>
                    <a:pt x="2650" y="1297"/>
                  </a:lnTo>
                  <a:lnTo>
                    <a:pt x="2653" y="1326"/>
                  </a:lnTo>
                  <a:lnTo>
                    <a:pt x="2655" y="1355"/>
                  </a:lnTo>
                  <a:lnTo>
                    <a:pt x="2656" y="1385"/>
                  </a:lnTo>
                  <a:lnTo>
                    <a:pt x="2655" y="1418"/>
                  </a:lnTo>
                  <a:lnTo>
                    <a:pt x="2653" y="1450"/>
                  </a:lnTo>
                  <a:lnTo>
                    <a:pt x="2649" y="1482"/>
                  </a:lnTo>
                  <a:lnTo>
                    <a:pt x="2642" y="1513"/>
                  </a:lnTo>
                  <a:lnTo>
                    <a:pt x="2684" y="1508"/>
                  </a:lnTo>
                  <a:lnTo>
                    <a:pt x="2727" y="1505"/>
                  </a:lnTo>
                  <a:lnTo>
                    <a:pt x="2770" y="1502"/>
                  </a:lnTo>
                  <a:lnTo>
                    <a:pt x="2811" y="1501"/>
                  </a:lnTo>
                  <a:lnTo>
                    <a:pt x="2864" y="1502"/>
                  </a:lnTo>
                  <a:lnTo>
                    <a:pt x="2917" y="1506"/>
                  </a:lnTo>
                  <a:lnTo>
                    <a:pt x="2969" y="1511"/>
                  </a:lnTo>
                  <a:lnTo>
                    <a:pt x="3021" y="1519"/>
                  </a:lnTo>
                  <a:lnTo>
                    <a:pt x="3072" y="1528"/>
                  </a:lnTo>
                  <a:lnTo>
                    <a:pt x="3123" y="1540"/>
                  </a:lnTo>
                  <a:lnTo>
                    <a:pt x="3172" y="1554"/>
                  </a:lnTo>
                  <a:lnTo>
                    <a:pt x="3223" y="1570"/>
                  </a:lnTo>
                  <a:lnTo>
                    <a:pt x="3276" y="1589"/>
                  </a:lnTo>
                  <a:lnTo>
                    <a:pt x="3327" y="1610"/>
                  </a:lnTo>
                  <a:lnTo>
                    <a:pt x="3378" y="1633"/>
                  </a:lnTo>
                  <a:lnTo>
                    <a:pt x="3428" y="1659"/>
                  </a:lnTo>
                  <a:lnTo>
                    <a:pt x="3475" y="1685"/>
                  </a:lnTo>
                  <a:lnTo>
                    <a:pt x="3521" y="1714"/>
                  </a:lnTo>
                  <a:lnTo>
                    <a:pt x="3566" y="1743"/>
                  </a:lnTo>
                  <a:lnTo>
                    <a:pt x="3610" y="1774"/>
                  </a:lnTo>
                  <a:lnTo>
                    <a:pt x="3652" y="1807"/>
                  </a:lnTo>
                  <a:lnTo>
                    <a:pt x="3693" y="1842"/>
                  </a:lnTo>
                  <a:lnTo>
                    <a:pt x="3732" y="1878"/>
                  </a:lnTo>
                  <a:lnTo>
                    <a:pt x="3770" y="1915"/>
                  </a:lnTo>
                  <a:lnTo>
                    <a:pt x="3806" y="1954"/>
                  </a:lnTo>
                  <a:lnTo>
                    <a:pt x="3840" y="1994"/>
                  </a:lnTo>
                  <a:lnTo>
                    <a:pt x="3873" y="2035"/>
                  </a:lnTo>
                  <a:lnTo>
                    <a:pt x="3905" y="2078"/>
                  </a:lnTo>
                  <a:lnTo>
                    <a:pt x="3934" y="2122"/>
                  </a:lnTo>
                  <a:lnTo>
                    <a:pt x="3962" y="2166"/>
                  </a:lnTo>
                  <a:lnTo>
                    <a:pt x="3988" y="2212"/>
                  </a:lnTo>
                  <a:lnTo>
                    <a:pt x="4012" y="2259"/>
                  </a:lnTo>
                  <a:lnTo>
                    <a:pt x="4035" y="2307"/>
                  </a:lnTo>
                  <a:lnTo>
                    <a:pt x="4056" y="2356"/>
                  </a:lnTo>
                  <a:lnTo>
                    <a:pt x="4075" y="2406"/>
                  </a:lnTo>
                  <a:lnTo>
                    <a:pt x="4091" y="2457"/>
                  </a:lnTo>
                  <a:lnTo>
                    <a:pt x="4105" y="2509"/>
                  </a:lnTo>
                  <a:lnTo>
                    <a:pt x="4119" y="2561"/>
                  </a:lnTo>
                  <a:lnTo>
                    <a:pt x="4130" y="2615"/>
                  </a:lnTo>
                  <a:lnTo>
                    <a:pt x="4138" y="2669"/>
                  </a:lnTo>
                  <a:lnTo>
                    <a:pt x="4145" y="2724"/>
                  </a:lnTo>
                  <a:lnTo>
                    <a:pt x="4150" y="2779"/>
                  </a:lnTo>
                  <a:lnTo>
                    <a:pt x="4153" y="2835"/>
                  </a:lnTo>
                  <a:lnTo>
                    <a:pt x="4154" y="2891"/>
                  </a:lnTo>
                  <a:close/>
                  <a:moveTo>
                    <a:pt x="3856" y="2888"/>
                  </a:moveTo>
                  <a:lnTo>
                    <a:pt x="3856" y="2888"/>
                  </a:lnTo>
                  <a:lnTo>
                    <a:pt x="3855" y="2844"/>
                  </a:lnTo>
                  <a:lnTo>
                    <a:pt x="3853" y="2800"/>
                  </a:lnTo>
                  <a:lnTo>
                    <a:pt x="3849" y="2756"/>
                  </a:lnTo>
                  <a:lnTo>
                    <a:pt x="3844" y="2714"/>
                  </a:lnTo>
                  <a:lnTo>
                    <a:pt x="3837" y="2671"/>
                  </a:lnTo>
                  <a:lnTo>
                    <a:pt x="3828" y="2629"/>
                  </a:lnTo>
                  <a:lnTo>
                    <a:pt x="3818" y="2588"/>
                  </a:lnTo>
                  <a:lnTo>
                    <a:pt x="3806" y="2548"/>
                  </a:lnTo>
                  <a:lnTo>
                    <a:pt x="3793" y="2508"/>
                  </a:lnTo>
                  <a:lnTo>
                    <a:pt x="3779" y="2468"/>
                  </a:lnTo>
                  <a:lnTo>
                    <a:pt x="3762" y="2430"/>
                  </a:lnTo>
                  <a:lnTo>
                    <a:pt x="3744" y="2393"/>
                  </a:lnTo>
                  <a:lnTo>
                    <a:pt x="3726" y="2355"/>
                  </a:lnTo>
                  <a:lnTo>
                    <a:pt x="3705" y="2319"/>
                  </a:lnTo>
                  <a:lnTo>
                    <a:pt x="3684" y="2284"/>
                  </a:lnTo>
                  <a:lnTo>
                    <a:pt x="3661" y="2249"/>
                  </a:lnTo>
                  <a:lnTo>
                    <a:pt x="3636" y="2216"/>
                  </a:lnTo>
                  <a:lnTo>
                    <a:pt x="3610" y="2185"/>
                  </a:lnTo>
                  <a:lnTo>
                    <a:pt x="3583" y="2153"/>
                  </a:lnTo>
                  <a:lnTo>
                    <a:pt x="3554" y="2122"/>
                  </a:lnTo>
                  <a:lnTo>
                    <a:pt x="3526" y="2093"/>
                  </a:lnTo>
                  <a:lnTo>
                    <a:pt x="3495" y="2065"/>
                  </a:lnTo>
                  <a:lnTo>
                    <a:pt x="3463" y="2038"/>
                  </a:lnTo>
                  <a:lnTo>
                    <a:pt x="3429" y="2012"/>
                  </a:lnTo>
                  <a:lnTo>
                    <a:pt x="3395" y="1988"/>
                  </a:lnTo>
                  <a:lnTo>
                    <a:pt x="3359" y="1965"/>
                  </a:lnTo>
                  <a:lnTo>
                    <a:pt x="3323" y="1943"/>
                  </a:lnTo>
                  <a:lnTo>
                    <a:pt x="3286" y="1922"/>
                  </a:lnTo>
                  <a:lnTo>
                    <a:pt x="3247" y="1902"/>
                  </a:lnTo>
                  <a:lnTo>
                    <a:pt x="3208" y="1883"/>
                  </a:lnTo>
                  <a:lnTo>
                    <a:pt x="3167" y="1867"/>
                  </a:lnTo>
                  <a:lnTo>
                    <a:pt x="3125" y="1851"/>
                  </a:lnTo>
                  <a:lnTo>
                    <a:pt x="3088" y="1839"/>
                  </a:lnTo>
                  <a:lnTo>
                    <a:pt x="3049" y="1829"/>
                  </a:lnTo>
                  <a:lnTo>
                    <a:pt x="3011" y="1819"/>
                  </a:lnTo>
                  <a:lnTo>
                    <a:pt x="2971" y="1813"/>
                  </a:lnTo>
                  <a:lnTo>
                    <a:pt x="2931" y="1806"/>
                  </a:lnTo>
                  <a:lnTo>
                    <a:pt x="2892" y="1803"/>
                  </a:lnTo>
                  <a:lnTo>
                    <a:pt x="2852" y="1800"/>
                  </a:lnTo>
                  <a:lnTo>
                    <a:pt x="2811" y="1800"/>
                  </a:lnTo>
                  <a:lnTo>
                    <a:pt x="2761" y="1801"/>
                  </a:lnTo>
                  <a:lnTo>
                    <a:pt x="2711" y="1804"/>
                  </a:lnTo>
                  <a:lnTo>
                    <a:pt x="2661" y="1811"/>
                  </a:lnTo>
                  <a:lnTo>
                    <a:pt x="2611" y="1819"/>
                  </a:lnTo>
                  <a:lnTo>
                    <a:pt x="2562" y="1831"/>
                  </a:lnTo>
                  <a:lnTo>
                    <a:pt x="2512" y="1845"/>
                  </a:lnTo>
                  <a:lnTo>
                    <a:pt x="2464" y="1860"/>
                  </a:lnTo>
                  <a:lnTo>
                    <a:pt x="2417" y="1879"/>
                  </a:lnTo>
                  <a:lnTo>
                    <a:pt x="2370" y="1899"/>
                  </a:lnTo>
                  <a:lnTo>
                    <a:pt x="2324" y="1921"/>
                  </a:lnTo>
                  <a:lnTo>
                    <a:pt x="2280" y="1945"/>
                  </a:lnTo>
                  <a:lnTo>
                    <a:pt x="2236" y="1971"/>
                  </a:lnTo>
                  <a:lnTo>
                    <a:pt x="2194" y="2000"/>
                  </a:lnTo>
                  <a:lnTo>
                    <a:pt x="2154" y="2029"/>
                  </a:lnTo>
                  <a:lnTo>
                    <a:pt x="2115" y="2060"/>
                  </a:lnTo>
                  <a:lnTo>
                    <a:pt x="2078" y="2093"/>
                  </a:lnTo>
                  <a:lnTo>
                    <a:pt x="2040" y="2060"/>
                  </a:lnTo>
                  <a:lnTo>
                    <a:pt x="2001" y="2028"/>
                  </a:lnTo>
                  <a:lnTo>
                    <a:pt x="1960" y="1999"/>
                  </a:lnTo>
                  <a:lnTo>
                    <a:pt x="1918" y="1971"/>
                  </a:lnTo>
                  <a:lnTo>
                    <a:pt x="1874" y="1945"/>
                  </a:lnTo>
                  <a:lnTo>
                    <a:pt x="1830" y="1921"/>
                  </a:lnTo>
                  <a:lnTo>
                    <a:pt x="1784" y="1899"/>
                  </a:lnTo>
                  <a:lnTo>
                    <a:pt x="1738" y="1878"/>
                  </a:lnTo>
                  <a:lnTo>
                    <a:pt x="1690" y="1860"/>
                  </a:lnTo>
                  <a:lnTo>
                    <a:pt x="1642" y="1844"/>
                  </a:lnTo>
                  <a:lnTo>
                    <a:pt x="1592" y="1830"/>
                  </a:lnTo>
                  <a:lnTo>
                    <a:pt x="1543" y="1819"/>
                  </a:lnTo>
                  <a:lnTo>
                    <a:pt x="1493" y="1809"/>
                  </a:lnTo>
                  <a:lnTo>
                    <a:pt x="1443" y="1804"/>
                  </a:lnTo>
                  <a:lnTo>
                    <a:pt x="1393" y="1800"/>
                  </a:lnTo>
                  <a:lnTo>
                    <a:pt x="1343" y="1798"/>
                  </a:lnTo>
                  <a:lnTo>
                    <a:pt x="1302" y="1800"/>
                  </a:lnTo>
                  <a:lnTo>
                    <a:pt x="1262" y="1802"/>
                  </a:lnTo>
                  <a:lnTo>
                    <a:pt x="1223" y="1806"/>
                  </a:lnTo>
                  <a:lnTo>
                    <a:pt x="1183" y="1812"/>
                  </a:lnTo>
                  <a:lnTo>
                    <a:pt x="1145" y="1819"/>
                  </a:lnTo>
                  <a:lnTo>
                    <a:pt x="1105" y="1828"/>
                  </a:lnTo>
                  <a:lnTo>
                    <a:pt x="1068" y="1838"/>
                  </a:lnTo>
                  <a:lnTo>
                    <a:pt x="1029" y="1851"/>
                  </a:lnTo>
                  <a:lnTo>
                    <a:pt x="987" y="1866"/>
                  </a:lnTo>
                  <a:lnTo>
                    <a:pt x="947" y="1883"/>
                  </a:lnTo>
                  <a:lnTo>
                    <a:pt x="907" y="1901"/>
                  </a:lnTo>
                  <a:lnTo>
                    <a:pt x="868" y="1921"/>
                  </a:lnTo>
                  <a:lnTo>
                    <a:pt x="831" y="1941"/>
                  </a:lnTo>
                  <a:lnTo>
                    <a:pt x="795" y="1963"/>
                  </a:lnTo>
                  <a:lnTo>
                    <a:pt x="760" y="1987"/>
                  </a:lnTo>
                  <a:lnTo>
                    <a:pt x="725" y="2011"/>
                  </a:lnTo>
                  <a:lnTo>
                    <a:pt x="691" y="2037"/>
                  </a:lnTo>
                  <a:lnTo>
                    <a:pt x="659" y="2064"/>
                  </a:lnTo>
                  <a:lnTo>
                    <a:pt x="629" y="2092"/>
                  </a:lnTo>
                  <a:lnTo>
                    <a:pt x="599" y="2121"/>
                  </a:lnTo>
                  <a:lnTo>
                    <a:pt x="571" y="2152"/>
                  </a:lnTo>
                  <a:lnTo>
                    <a:pt x="544" y="2182"/>
                  </a:lnTo>
                  <a:lnTo>
                    <a:pt x="519" y="2215"/>
                  </a:lnTo>
                  <a:lnTo>
                    <a:pt x="493" y="2248"/>
                  </a:lnTo>
                  <a:lnTo>
                    <a:pt x="470" y="2282"/>
                  </a:lnTo>
                  <a:lnTo>
                    <a:pt x="448" y="2318"/>
                  </a:lnTo>
                  <a:lnTo>
                    <a:pt x="428" y="2354"/>
                  </a:lnTo>
                  <a:lnTo>
                    <a:pt x="409" y="2390"/>
                  </a:lnTo>
                  <a:lnTo>
                    <a:pt x="391" y="2429"/>
                  </a:lnTo>
                  <a:lnTo>
                    <a:pt x="376" y="2467"/>
                  </a:lnTo>
                  <a:lnTo>
                    <a:pt x="360" y="2506"/>
                  </a:lnTo>
                  <a:lnTo>
                    <a:pt x="347" y="2545"/>
                  </a:lnTo>
                  <a:lnTo>
                    <a:pt x="336" y="2586"/>
                  </a:lnTo>
                  <a:lnTo>
                    <a:pt x="325" y="2628"/>
                  </a:lnTo>
                  <a:lnTo>
                    <a:pt x="316" y="2670"/>
                  </a:lnTo>
                  <a:lnTo>
                    <a:pt x="310" y="2712"/>
                  </a:lnTo>
                  <a:lnTo>
                    <a:pt x="304" y="2754"/>
                  </a:lnTo>
                  <a:lnTo>
                    <a:pt x="301" y="2798"/>
                  </a:lnTo>
                  <a:lnTo>
                    <a:pt x="299" y="2841"/>
                  </a:lnTo>
                  <a:lnTo>
                    <a:pt x="297" y="2886"/>
                  </a:lnTo>
                  <a:lnTo>
                    <a:pt x="300" y="2944"/>
                  </a:lnTo>
                  <a:lnTo>
                    <a:pt x="304" y="3001"/>
                  </a:lnTo>
                  <a:lnTo>
                    <a:pt x="310" y="3058"/>
                  </a:lnTo>
                  <a:lnTo>
                    <a:pt x="318" y="3114"/>
                  </a:lnTo>
                  <a:lnTo>
                    <a:pt x="328" y="3170"/>
                  </a:lnTo>
                  <a:lnTo>
                    <a:pt x="340" y="3225"/>
                  </a:lnTo>
                  <a:lnTo>
                    <a:pt x="355" y="3280"/>
                  </a:lnTo>
                  <a:lnTo>
                    <a:pt x="370" y="3334"/>
                  </a:lnTo>
                  <a:lnTo>
                    <a:pt x="388" y="3388"/>
                  </a:lnTo>
                  <a:lnTo>
                    <a:pt x="407" y="3441"/>
                  </a:lnTo>
                  <a:lnTo>
                    <a:pt x="428" y="3494"/>
                  </a:lnTo>
                  <a:lnTo>
                    <a:pt x="450" y="3545"/>
                  </a:lnTo>
                  <a:lnTo>
                    <a:pt x="473" y="3596"/>
                  </a:lnTo>
                  <a:lnTo>
                    <a:pt x="499" y="3647"/>
                  </a:lnTo>
                  <a:lnTo>
                    <a:pt x="525" y="3697"/>
                  </a:lnTo>
                  <a:lnTo>
                    <a:pt x="554" y="3746"/>
                  </a:lnTo>
                  <a:lnTo>
                    <a:pt x="582" y="3794"/>
                  </a:lnTo>
                  <a:lnTo>
                    <a:pt x="612" y="3842"/>
                  </a:lnTo>
                  <a:lnTo>
                    <a:pt x="643" y="3890"/>
                  </a:lnTo>
                  <a:lnTo>
                    <a:pt x="675" y="3936"/>
                  </a:lnTo>
                  <a:lnTo>
                    <a:pt x="708" y="3982"/>
                  </a:lnTo>
                  <a:lnTo>
                    <a:pt x="742" y="4027"/>
                  </a:lnTo>
                  <a:lnTo>
                    <a:pt x="776" y="4071"/>
                  </a:lnTo>
                  <a:lnTo>
                    <a:pt x="811" y="4115"/>
                  </a:lnTo>
                  <a:lnTo>
                    <a:pt x="848" y="4157"/>
                  </a:lnTo>
                  <a:lnTo>
                    <a:pt x="884" y="4200"/>
                  </a:lnTo>
                  <a:lnTo>
                    <a:pt x="920" y="4241"/>
                  </a:lnTo>
                  <a:lnTo>
                    <a:pt x="958" y="4281"/>
                  </a:lnTo>
                  <a:lnTo>
                    <a:pt x="995" y="4321"/>
                  </a:lnTo>
                  <a:lnTo>
                    <a:pt x="1032" y="4360"/>
                  </a:lnTo>
                  <a:lnTo>
                    <a:pt x="1070" y="4397"/>
                  </a:lnTo>
                  <a:lnTo>
                    <a:pt x="1108" y="4434"/>
                  </a:lnTo>
                  <a:lnTo>
                    <a:pt x="1184" y="4506"/>
                  </a:lnTo>
                  <a:lnTo>
                    <a:pt x="1260" y="4573"/>
                  </a:lnTo>
                  <a:lnTo>
                    <a:pt x="1334" y="4637"/>
                  </a:lnTo>
                  <a:lnTo>
                    <a:pt x="1408" y="4697"/>
                  </a:lnTo>
                  <a:lnTo>
                    <a:pt x="1478" y="4753"/>
                  </a:lnTo>
                  <a:lnTo>
                    <a:pt x="1546" y="4805"/>
                  </a:lnTo>
                  <a:lnTo>
                    <a:pt x="1612" y="4853"/>
                  </a:lnTo>
                  <a:lnTo>
                    <a:pt x="1673" y="4898"/>
                  </a:lnTo>
                  <a:lnTo>
                    <a:pt x="1730" y="4937"/>
                  </a:lnTo>
                  <a:lnTo>
                    <a:pt x="1782" y="4972"/>
                  </a:lnTo>
                  <a:lnTo>
                    <a:pt x="1829" y="5002"/>
                  </a:lnTo>
                  <a:lnTo>
                    <a:pt x="1869" y="5028"/>
                  </a:lnTo>
                  <a:lnTo>
                    <a:pt x="1929" y="5066"/>
                  </a:lnTo>
                  <a:lnTo>
                    <a:pt x="1959" y="5082"/>
                  </a:lnTo>
                  <a:lnTo>
                    <a:pt x="2077" y="5149"/>
                  </a:lnTo>
                  <a:lnTo>
                    <a:pt x="2193" y="5083"/>
                  </a:lnTo>
                  <a:lnTo>
                    <a:pt x="2222" y="5066"/>
                  </a:lnTo>
                  <a:lnTo>
                    <a:pt x="2283" y="5028"/>
                  </a:lnTo>
                  <a:lnTo>
                    <a:pt x="2323" y="5002"/>
                  </a:lnTo>
                  <a:lnTo>
                    <a:pt x="2370" y="4972"/>
                  </a:lnTo>
                  <a:lnTo>
                    <a:pt x="2422" y="4937"/>
                  </a:lnTo>
                  <a:lnTo>
                    <a:pt x="2479" y="4898"/>
                  </a:lnTo>
                  <a:lnTo>
                    <a:pt x="2540" y="4853"/>
                  </a:lnTo>
                  <a:lnTo>
                    <a:pt x="2606" y="4806"/>
                  </a:lnTo>
                  <a:lnTo>
                    <a:pt x="2674" y="4753"/>
                  </a:lnTo>
                  <a:lnTo>
                    <a:pt x="2744" y="4697"/>
                  </a:lnTo>
                  <a:lnTo>
                    <a:pt x="2818" y="4638"/>
                  </a:lnTo>
                  <a:lnTo>
                    <a:pt x="2893" y="4574"/>
                  </a:lnTo>
                  <a:lnTo>
                    <a:pt x="2968" y="4506"/>
                  </a:lnTo>
                  <a:lnTo>
                    <a:pt x="3044" y="4434"/>
                  </a:lnTo>
                  <a:lnTo>
                    <a:pt x="3082" y="4398"/>
                  </a:lnTo>
                  <a:lnTo>
                    <a:pt x="3120" y="4361"/>
                  </a:lnTo>
                  <a:lnTo>
                    <a:pt x="3158" y="4321"/>
                  </a:lnTo>
                  <a:lnTo>
                    <a:pt x="3195" y="4283"/>
                  </a:lnTo>
                  <a:lnTo>
                    <a:pt x="3233" y="4242"/>
                  </a:lnTo>
                  <a:lnTo>
                    <a:pt x="3269" y="4200"/>
                  </a:lnTo>
                  <a:lnTo>
                    <a:pt x="3305" y="4158"/>
                  </a:lnTo>
                  <a:lnTo>
                    <a:pt x="3341" y="4116"/>
                  </a:lnTo>
                  <a:lnTo>
                    <a:pt x="3376" y="4072"/>
                  </a:lnTo>
                  <a:lnTo>
                    <a:pt x="3411" y="4028"/>
                  </a:lnTo>
                  <a:lnTo>
                    <a:pt x="3444" y="3983"/>
                  </a:lnTo>
                  <a:lnTo>
                    <a:pt x="3477" y="3937"/>
                  </a:lnTo>
                  <a:lnTo>
                    <a:pt x="3509" y="3891"/>
                  </a:lnTo>
                  <a:lnTo>
                    <a:pt x="3540" y="3844"/>
                  </a:lnTo>
                  <a:lnTo>
                    <a:pt x="3571" y="3796"/>
                  </a:lnTo>
                  <a:lnTo>
                    <a:pt x="3599" y="3747"/>
                  </a:lnTo>
                  <a:lnTo>
                    <a:pt x="3627" y="3698"/>
                  </a:lnTo>
                  <a:lnTo>
                    <a:pt x="3653" y="3648"/>
                  </a:lnTo>
                  <a:lnTo>
                    <a:pt x="3678" y="3597"/>
                  </a:lnTo>
                  <a:lnTo>
                    <a:pt x="3703" y="3547"/>
                  </a:lnTo>
                  <a:lnTo>
                    <a:pt x="3725" y="3495"/>
                  </a:lnTo>
                  <a:lnTo>
                    <a:pt x="3746" y="3442"/>
                  </a:lnTo>
                  <a:lnTo>
                    <a:pt x="3765" y="3389"/>
                  </a:lnTo>
                  <a:lnTo>
                    <a:pt x="3783" y="3335"/>
                  </a:lnTo>
                  <a:lnTo>
                    <a:pt x="3798" y="3281"/>
                  </a:lnTo>
                  <a:lnTo>
                    <a:pt x="3813" y="3226"/>
                  </a:lnTo>
                  <a:lnTo>
                    <a:pt x="3825" y="3171"/>
                  </a:lnTo>
                  <a:lnTo>
                    <a:pt x="3835" y="3115"/>
                  </a:lnTo>
                  <a:lnTo>
                    <a:pt x="3844" y="3059"/>
                  </a:lnTo>
                  <a:lnTo>
                    <a:pt x="3849" y="3003"/>
                  </a:lnTo>
                  <a:lnTo>
                    <a:pt x="3853" y="2946"/>
                  </a:lnTo>
                  <a:lnTo>
                    <a:pt x="3856" y="2888"/>
                  </a:lnTo>
                  <a:close/>
                  <a:moveTo>
                    <a:pt x="3626" y="2885"/>
                  </a:moveTo>
                  <a:lnTo>
                    <a:pt x="3626" y="2885"/>
                  </a:lnTo>
                  <a:lnTo>
                    <a:pt x="3625" y="2937"/>
                  </a:lnTo>
                  <a:lnTo>
                    <a:pt x="3620" y="2990"/>
                  </a:lnTo>
                  <a:lnTo>
                    <a:pt x="3615" y="3040"/>
                  </a:lnTo>
                  <a:lnTo>
                    <a:pt x="3607" y="3092"/>
                  </a:lnTo>
                  <a:lnTo>
                    <a:pt x="3597" y="3143"/>
                  </a:lnTo>
                  <a:lnTo>
                    <a:pt x="3585" y="3193"/>
                  </a:lnTo>
                  <a:lnTo>
                    <a:pt x="3572" y="3243"/>
                  </a:lnTo>
                  <a:lnTo>
                    <a:pt x="3556" y="3292"/>
                  </a:lnTo>
                  <a:lnTo>
                    <a:pt x="3539" y="3342"/>
                  </a:lnTo>
                  <a:lnTo>
                    <a:pt x="3520" y="3390"/>
                  </a:lnTo>
                  <a:lnTo>
                    <a:pt x="3500" y="3438"/>
                  </a:lnTo>
                  <a:lnTo>
                    <a:pt x="3479" y="3486"/>
                  </a:lnTo>
                  <a:lnTo>
                    <a:pt x="3456" y="3532"/>
                  </a:lnTo>
                  <a:lnTo>
                    <a:pt x="3432" y="3580"/>
                  </a:lnTo>
                  <a:lnTo>
                    <a:pt x="3406" y="3625"/>
                  </a:lnTo>
                  <a:lnTo>
                    <a:pt x="3379" y="3670"/>
                  </a:lnTo>
                  <a:lnTo>
                    <a:pt x="3352" y="3715"/>
                  </a:lnTo>
                  <a:lnTo>
                    <a:pt x="3322" y="3759"/>
                  </a:lnTo>
                  <a:lnTo>
                    <a:pt x="3292" y="3803"/>
                  </a:lnTo>
                  <a:lnTo>
                    <a:pt x="3261" y="3845"/>
                  </a:lnTo>
                  <a:lnTo>
                    <a:pt x="3231" y="3888"/>
                  </a:lnTo>
                  <a:lnTo>
                    <a:pt x="3198" y="3929"/>
                  </a:lnTo>
                  <a:lnTo>
                    <a:pt x="3165" y="3970"/>
                  </a:lnTo>
                  <a:lnTo>
                    <a:pt x="3132" y="4010"/>
                  </a:lnTo>
                  <a:lnTo>
                    <a:pt x="3098" y="4049"/>
                  </a:lnTo>
                  <a:lnTo>
                    <a:pt x="3062" y="4088"/>
                  </a:lnTo>
                  <a:lnTo>
                    <a:pt x="3027" y="4126"/>
                  </a:lnTo>
                  <a:lnTo>
                    <a:pt x="2992" y="4164"/>
                  </a:lnTo>
                  <a:lnTo>
                    <a:pt x="2956" y="4200"/>
                  </a:lnTo>
                  <a:lnTo>
                    <a:pt x="2920" y="4235"/>
                  </a:lnTo>
                  <a:lnTo>
                    <a:pt x="2848" y="4305"/>
                  </a:lnTo>
                  <a:lnTo>
                    <a:pt x="2776" y="4371"/>
                  </a:lnTo>
                  <a:lnTo>
                    <a:pt x="2705" y="4433"/>
                  </a:lnTo>
                  <a:lnTo>
                    <a:pt x="2634" y="4492"/>
                  </a:lnTo>
                  <a:lnTo>
                    <a:pt x="2565" y="4547"/>
                  </a:lnTo>
                  <a:lnTo>
                    <a:pt x="2499" y="4598"/>
                  </a:lnTo>
                  <a:lnTo>
                    <a:pt x="2435" y="4646"/>
                  </a:lnTo>
                  <a:lnTo>
                    <a:pt x="2375" y="4690"/>
                  </a:lnTo>
                  <a:lnTo>
                    <a:pt x="2319" y="4729"/>
                  </a:lnTo>
                  <a:lnTo>
                    <a:pt x="2267" y="4764"/>
                  </a:lnTo>
                  <a:lnTo>
                    <a:pt x="2221" y="4795"/>
                  </a:lnTo>
                  <a:lnTo>
                    <a:pt x="2145" y="4844"/>
                  </a:lnTo>
                  <a:lnTo>
                    <a:pt x="2096" y="4873"/>
                  </a:lnTo>
                  <a:lnTo>
                    <a:pt x="2079" y="4884"/>
                  </a:lnTo>
                  <a:lnTo>
                    <a:pt x="2073" y="4884"/>
                  </a:lnTo>
                  <a:lnTo>
                    <a:pt x="2056" y="4873"/>
                  </a:lnTo>
                  <a:lnTo>
                    <a:pt x="2007" y="4844"/>
                  </a:lnTo>
                  <a:lnTo>
                    <a:pt x="1931" y="4795"/>
                  </a:lnTo>
                  <a:lnTo>
                    <a:pt x="1885" y="4764"/>
                  </a:lnTo>
                  <a:lnTo>
                    <a:pt x="1833" y="4729"/>
                  </a:lnTo>
                  <a:lnTo>
                    <a:pt x="1777" y="4690"/>
                  </a:lnTo>
                  <a:lnTo>
                    <a:pt x="1717" y="4646"/>
                  </a:lnTo>
                  <a:lnTo>
                    <a:pt x="1653" y="4598"/>
                  </a:lnTo>
                  <a:lnTo>
                    <a:pt x="1587" y="4547"/>
                  </a:lnTo>
                  <a:lnTo>
                    <a:pt x="1519" y="4492"/>
                  </a:lnTo>
                  <a:lnTo>
                    <a:pt x="1448" y="4432"/>
                  </a:lnTo>
                  <a:lnTo>
                    <a:pt x="1377" y="4369"/>
                  </a:lnTo>
                  <a:lnTo>
                    <a:pt x="1304" y="4305"/>
                  </a:lnTo>
                  <a:lnTo>
                    <a:pt x="1233" y="4235"/>
                  </a:lnTo>
                  <a:lnTo>
                    <a:pt x="1196" y="4199"/>
                  </a:lnTo>
                  <a:lnTo>
                    <a:pt x="1161" y="4163"/>
                  </a:lnTo>
                  <a:lnTo>
                    <a:pt x="1125" y="4125"/>
                  </a:lnTo>
                  <a:lnTo>
                    <a:pt x="1091" y="4088"/>
                  </a:lnTo>
                  <a:lnTo>
                    <a:pt x="1056" y="4048"/>
                  </a:lnTo>
                  <a:lnTo>
                    <a:pt x="1021" y="4009"/>
                  </a:lnTo>
                  <a:lnTo>
                    <a:pt x="987" y="3969"/>
                  </a:lnTo>
                  <a:lnTo>
                    <a:pt x="954" y="3928"/>
                  </a:lnTo>
                  <a:lnTo>
                    <a:pt x="922" y="3886"/>
                  </a:lnTo>
                  <a:lnTo>
                    <a:pt x="890" y="3845"/>
                  </a:lnTo>
                  <a:lnTo>
                    <a:pt x="860" y="3802"/>
                  </a:lnTo>
                  <a:lnTo>
                    <a:pt x="830" y="3758"/>
                  </a:lnTo>
                  <a:lnTo>
                    <a:pt x="801" y="3714"/>
                  </a:lnTo>
                  <a:lnTo>
                    <a:pt x="774" y="3669"/>
                  </a:lnTo>
                  <a:lnTo>
                    <a:pt x="746" y="3624"/>
                  </a:lnTo>
                  <a:lnTo>
                    <a:pt x="721" y="3577"/>
                  </a:lnTo>
                  <a:lnTo>
                    <a:pt x="697" y="3531"/>
                  </a:lnTo>
                  <a:lnTo>
                    <a:pt x="674" y="3485"/>
                  </a:lnTo>
                  <a:lnTo>
                    <a:pt x="653" y="3437"/>
                  </a:lnTo>
                  <a:lnTo>
                    <a:pt x="632" y="3389"/>
                  </a:lnTo>
                  <a:lnTo>
                    <a:pt x="613" y="3341"/>
                  </a:lnTo>
                  <a:lnTo>
                    <a:pt x="597" y="3291"/>
                  </a:lnTo>
                  <a:lnTo>
                    <a:pt x="581" y="3242"/>
                  </a:lnTo>
                  <a:lnTo>
                    <a:pt x="568" y="3192"/>
                  </a:lnTo>
                  <a:lnTo>
                    <a:pt x="556" y="3142"/>
                  </a:lnTo>
                  <a:lnTo>
                    <a:pt x="546" y="3091"/>
                  </a:lnTo>
                  <a:lnTo>
                    <a:pt x="538" y="3039"/>
                  </a:lnTo>
                  <a:lnTo>
                    <a:pt x="533" y="2988"/>
                  </a:lnTo>
                  <a:lnTo>
                    <a:pt x="529" y="2936"/>
                  </a:lnTo>
                  <a:lnTo>
                    <a:pt x="527" y="2883"/>
                  </a:lnTo>
                  <a:lnTo>
                    <a:pt x="527" y="2849"/>
                  </a:lnTo>
                  <a:lnTo>
                    <a:pt x="529" y="2814"/>
                  </a:lnTo>
                  <a:lnTo>
                    <a:pt x="532" y="2780"/>
                  </a:lnTo>
                  <a:lnTo>
                    <a:pt x="536" y="2747"/>
                  </a:lnTo>
                  <a:lnTo>
                    <a:pt x="542" y="2714"/>
                  </a:lnTo>
                  <a:lnTo>
                    <a:pt x="548" y="2681"/>
                  </a:lnTo>
                  <a:lnTo>
                    <a:pt x="556" y="2648"/>
                  </a:lnTo>
                  <a:lnTo>
                    <a:pt x="565" y="2616"/>
                  </a:lnTo>
                  <a:lnTo>
                    <a:pt x="575" y="2585"/>
                  </a:lnTo>
                  <a:lnTo>
                    <a:pt x="587" y="2554"/>
                  </a:lnTo>
                  <a:lnTo>
                    <a:pt x="599" y="2523"/>
                  </a:lnTo>
                  <a:lnTo>
                    <a:pt x="613" y="2494"/>
                  </a:lnTo>
                  <a:lnTo>
                    <a:pt x="628" y="2465"/>
                  </a:lnTo>
                  <a:lnTo>
                    <a:pt x="644" y="2437"/>
                  </a:lnTo>
                  <a:lnTo>
                    <a:pt x="661" y="2409"/>
                  </a:lnTo>
                  <a:lnTo>
                    <a:pt x="679" y="2383"/>
                  </a:lnTo>
                  <a:lnTo>
                    <a:pt x="698" y="2356"/>
                  </a:lnTo>
                  <a:lnTo>
                    <a:pt x="718" y="2331"/>
                  </a:lnTo>
                  <a:lnTo>
                    <a:pt x="740" y="2306"/>
                  </a:lnTo>
                  <a:lnTo>
                    <a:pt x="762" y="2281"/>
                  </a:lnTo>
                  <a:lnTo>
                    <a:pt x="785" y="2259"/>
                  </a:lnTo>
                  <a:lnTo>
                    <a:pt x="809" y="2236"/>
                  </a:lnTo>
                  <a:lnTo>
                    <a:pt x="834" y="2215"/>
                  </a:lnTo>
                  <a:lnTo>
                    <a:pt x="861" y="2194"/>
                  </a:lnTo>
                  <a:lnTo>
                    <a:pt x="888" y="2176"/>
                  </a:lnTo>
                  <a:lnTo>
                    <a:pt x="917" y="2157"/>
                  </a:lnTo>
                  <a:lnTo>
                    <a:pt x="945" y="2139"/>
                  </a:lnTo>
                  <a:lnTo>
                    <a:pt x="975" y="2123"/>
                  </a:lnTo>
                  <a:lnTo>
                    <a:pt x="1006" y="2108"/>
                  </a:lnTo>
                  <a:lnTo>
                    <a:pt x="1038" y="2093"/>
                  </a:lnTo>
                  <a:lnTo>
                    <a:pt x="1071" y="2080"/>
                  </a:lnTo>
                  <a:lnTo>
                    <a:pt x="1104" y="2067"/>
                  </a:lnTo>
                  <a:lnTo>
                    <a:pt x="1141" y="2056"/>
                  </a:lnTo>
                  <a:lnTo>
                    <a:pt x="1180" y="2046"/>
                  </a:lnTo>
                  <a:lnTo>
                    <a:pt x="1217" y="2038"/>
                  </a:lnTo>
                  <a:lnTo>
                    <a:pt x="1255" y="2033"/>
                  </a:lnTo>
                  <a:lnTo>
                    <a:pt x="1293" y="2029"/>
                  </a:lnTo>
                  <a:lnTo>
                    <a:pt x="1331" y="2027"/>
                  </a:lnTo>
                  <a:lnTo>
                    <a:pt x="1368" y="2028"/>
                  </a:lnTo>
                  <a:lnTo>
                    <a:pt x="1404" y="2031"/>
                  </a:lnTo>
                  <a:lnTo>
                    <a:pt x="1442" y="2034"/>
                  </a:lnTo>
                  <a:lnTo>
                    <a:pt x="1478" y="2039"/>
                  </a:lnTo>
                  <a:lnTo>
                    <a:pt x="1514" y="2047"/>
                  </a:lnTo>
                  <a:lnTo>
                    <a:pt x="1550" y="2056"/>
                  </a:lnTo>
                  <a:lnTo>
                    <a:pt x="1585" y="2066"/>
                  </a:lnTo>
                  <a:lnTo>
                    <a:pt x="1619" y="2078"/>
                  </a:lnTo>
                  <a:lnTo>
                    <a:pt x="1653" y="2091"/>
                  </a:lnTo>
                  <a:lnTo>
                    <a:pt x="1686" y="2105"/>
                  </a:lnTo>
                  <a:lnTo>
                    <a:pt x="1718" y="2121"/>
                  </a:lnTo>
                  <a:lnTo>
                    <a:pt x="1750" y="2138"/>
                  </a:lnTo>
                  <a:lnTo>
                    <a:pt x="1781" y="2156"/>
                  </a:lnTo>
                  <a:lnTo>
                    <a:pt x="1810" y="2175"/>
                  </a:lnTo>
                  <a:lnTo>
                    <a:pt x="1840" y="2196"/>
                  </a:lnTo>
                  <a:lnTo>
                    <a:pt x="1867" y="2216"/>
                  </a:lnTo>
                  <a:lnTo>
                    <a:pt x="1894" y="2238"/>
                  </a:lnTo>
                  <a:lnTo>
                    <a:pt x="1920" y="2262"/>
                  </a:lnTo>
                  <a:lnTo>
                    <a:pt x="1945" y="2285"/>
                  </a:lnTo>
                  <a:lnTo>
                    <a:pt x="1968" y="2309"/>
                  </a:lnTo>
                  <a:lnTo>
                    <a:pt x="1990" y="2334"/>
                  </a:lnTo>
                  <a:lnTo>
                    <a:pt x="2009" y="2359"/>
                  </a:lnTo>
                  <a:lnTo>
                    <a:pt x="2029" y="2386"/>
                  </a:lnTo>
                  <a:lnTo>
                    <a:pt x="2047" y="2412"/>
                  </a:lnTo>
                  <a:lnTo>
                    <a:pt x="2063" y="2439"/>
                  </a:lnTo>
                  <a:lnTo>
                    <a:pt x="2078" y="2466"/>
                  </a:lnTo>
                  <a:lnTo>
                    <a:pt x="2092" y="2439"/>
                  </a:lnTo>
                  <a:lnTo>
                    <a:pt x="2108" y="2412"/>
                  </a:lnTo>
                  <a:lnTo>
                    <a:pt x="2126" y="2386"/>
                  </a:lnTo>
                  <a:lnTo>
                    <a:pt x="2145" y="2359"/>
                  </a:lnTo>
                  <a:lnTo>
                    <a:pt x="2166" y="2334"/>
                  </a:lnTo>
                  <a:lnTo>
                    <a:pt x="2188" y="2309"/>
                  </a:lnTo>
                  <a:lnTo>
                    <a:pt x="2211" y="2285"/>
                  </a:lnTo>
                  <a:lnTo>
                    <a:pt x="2235" y="2262"/>
                  </a:lnTo>
                  <a:lnTo>
                    <a:pt x="2260" y="2238"/>
                  </a:lnTo>
                  <a:lnTo>
                    <a:pt x="2287" y="2216"/>
                  </a:lnTo>
                  <a:lnTo>
                    <a:pt x="2315" y="2196"/>
                  </a:lnTo>
                  <a:lnTo>
                    <a:pt x="2344" y="2176"/>
                  </a:lnTo>
                  <a:lnTo>
                    <a:pt x="2374" y="2157"/>
                  </a:lnTo>
                  <a:lnTo>
                    <a:pt x="2404" y="2138"/>
                  </a:lnTo>
                  <a:lnTo>
                    <a:pt x="2436" y="2122"/>
                  </a:lnTo>
                  <a:lnTo>
                    <a:pt x="2468" y="2105"/>
                  </a:lnTo>
                  <a:lnTo>
                    <a:pt x="2501" y="2091"/>
                  </a:lnTo>
                  <a:lnTo>
                    <a:pt x="2535" y="2078"/>
                  </a:lnTo>
                  <a:lnTo>
                    <a:pt x="2569" y="2067"/>
                  </a:lnTo>
                  <a:lnTo>
                    <a:pt x="2605" y="2056"/>
                  </a:lnTo>
                  <a:lnTo>
                    <a:pt x="2640" y="2047"/>
                  </a:lnTo>
                  <a:lnTo>
                    <a:pt x="2676" y="2040"/>
                  </a:lnTo>
                  <a:lnTo>
                    <a:pt x="2712" y="2035"/>
                  </a:lnTo>
                  <a:lnTo>
                    <a:pt x="2750" y="2031"/>
                  </a:lnTo>
                  <a:lnTo>
                    <a:pt x="2787" y="2028"/>
                  </a:lnTo>
                  <a:lnTo>
                    <a:pt x="2824" y="2028"/>
                  </a:lnTo>
                  <a:lnTo>
                    <a:pt x="2862" y="2029"/>
                  </a:lnTo>
                  <a:lnTo>
                    <a:pt x="2900" y="2034"/>
                  </a:lnTo>
                  <a:lnTo>
                    <a:pt x="2937" y="2039"/>
                  </a:lnTo>
                  <a:lnTo>
                    <a:pt x="2975" y="2047"/>
                  </a:lnTo>
                  <a:lnTo>
                    <a:pt x="3013" y="2056"/>
                  </a:lnTo>
                  <a:lnTo>
                    <a:pt x="3050" y="2068"/>
                  </a:lnTo>
                  <a:lnTo>
                    <a:pt x="3084" y="2080"/>
                  </a:lnTo>
                  <a:lnTo>
                    <a:pt x="3116" y="2093"/>
                  </a:lnTo>
                  <a:lnTo>
                    <a:pt x="3148" y="2109"/>
                  </a:lnTo>
                  <a:lnTo>
                    <a:pt x="3179" y="2124"/>
                  </a:lnTo>
                  <a:lnTo>
                    <a:pt x="3209" y="2141"/>
                  </a:lnTo>
                  <a:lnTo>
                    <a:pt x="3238" y="2158"/>
                  </a:lnTo>
                  <a:lnTo>
                    <a:pt x="3266" y="2177"/>
                  </a:lnTo>
                  <a:lnTo>
                    <a:pt x="3293" y="2196"/>
                  </a:lnTo>
                  <a:lnTo>
                    <a:pt x="3320" y="2216"/>
                  </a:lnTo>
                  <a:lnTo>
                    <a:pt x="3345" y="2237"/>
                  </a:lnTo>
                  <a:lnTo>
                    <a:pt x="3369" y="2260"/>
                  </a:lnTo>
                  <a:lnTo>
                    <a:pt x="3392" y="2284"/>
                  </a:lnTo>
                  <a:lnTo>
                    <a:pt x="3414" y="2307"/>
                  </a:lnTo>
                  <a:lnTo>
                    <a:pt x="3435" y="2332"/>
                  </a:lnTo>
                  <a:lnTo>
                    <a:pt x="3456" y="2357"/>
                  </a:lnTo>
                  <a:lnTo>
                    <a:pt x="3475" y="2384"/>
                  </a:lnTo>
                  <a:lnTo>
                    <a:pt x="3494" y="2410"/>
                  </a:lnTo>
                  <a:lnTo>
                    <a:pt x="3510" y="2439"/>
                  </a:lnTo>
                  <a:lnTo>
                    <a:pt x="3527" y="2466"/>
                  </a:lnTo>
                  <a:lnTo>
                    <a:pt x="3541" y="2496"/>
                  </a:lnTo>
                  <a:lnTo>
                    <a:pt x="3554" y="2526"/>
                  </a:lnTo>
                  <a:lnTo>
                    <a:pt x="3567" y="2555"/>
                  </a:lnTo>
                  <a:lnTo>
                    <a:pt x="3578" y="2586"/>
                  </a:lnTo>
                  <a:lnTo>
                    <a:pt x="3588" y="2618"/>
                  </a:lnTo>
                  <a:lnTo>
                    <a:pt x="3598" y="2650"/>
                  </a:lnTo>
                  <a:lnTo>
                    <a:pt x="3606" y="2682"/>
                  </a:lnTo>
                  <a:lnTo>
                    <a:pt x="3612" y="2715"/>
                  </a:lnTo>
                  <a:lnTo>
                    <a:pt x="3617" y="2748"/>
                  </a:lnTo>
                  <a:lnTo>
                    <a:pt x="3621" y="2782"/>
                  </a:lnTo>
                  <a:lnTo>
                    <a:pt x="3625" y="2816"/>
                  </a:lnTo>
                  <a:lnTo>
                    <a:pt x="3626" y="2850"/>
                  </a:lnTo>
                  <a:lnTo>
                    <a:pt x="3626" y="2885"/>
                  </a:lnTo>
                  <a:close/>
                  <a:moveTo>
                    <a:pt x="1402" y="2626"/>
                  </a:moveTo>
                  <a:lnTo>
                    <a:pt x="1402" y="2626"/>
                  </a:lnTo>
                  <a:lnTo>
                    <a:pt x="1401" y="2605"/>
                  </a:lnTo>
                  <a:lnTo>
                    <a:pt x="1398" y="2585"/>
                  </a:lnTo>
                  <a:lnTo>
                    <a:pt x="1392" y="2565"/>
                  </a:lnTo>
                  <a:lnTo>
                    <a:pt x="1386" y="2547"/>
                  </a:lnTo>
                  <a:lnTo>
                    <a:pt x="1378" y="2529"/>
                  </a:lnTo>
                  <a:lnTo>
                    <a:pt x="1367" y="2512"/>
                  </a:lnTo>
                  <a:lnTo>
                    <a:pt x="1356" y="2497"/>
                  </a:lnTo>
                  <a:lnTo>
                    <a:pt x="1343" y="2483"/>
                  </a:lnTo>
                  <a:lnTo>
                    <a:pt x="1328" y="2470"/>
                  </a:lnTo>
                  <a:lnTo>
                    <a:pt x="1313" y="2457"/>
                  </a:lnTo>
                  <a:lnTo>
                    <a:pt x="1295" y="2448"/>
                  </a:lnTo>
                  <a:lnTo>
                    <a:pt x="1278" y="2439"/>
                  </a:lnTo>
                  <a:lnTo>
                    <a:pt x="1259" y="2432"/>
                  </a:lnTo>
                  <a:lnTo>
                    <a:pt x="1240" y="2428"/>
                  </a:lnTo>
                  <a:lnTo>
                    <a:pt x="1219" y="2424"/>
                  </a:lnTo>
                  <a:lnTo>
                    <a:pt x="1200" y="2423"/>
                  </a:lnTo>
                  <a:lnTo>
                    <a:pt x="1179" y="2424"/>
                  </a:lnTo>
                  <a:lnTo>
                    <a:pt x="1158" y="2428"/>
                  </a:lnTo>
                  <a:lnTo>
                    <a:pt x="1139" y="2432"/>
                  </a:lnTo>
                  <a:lnTo>
                    <a:pt x="1120" y="2439"/>
                  </a:lnTo>
                  <a:lnTo>
                    <a:pt x="1103" y="2448"/>
                  </a:lnTo>
                  <a:lnTo>
                    <a:pt x="1086" y="2457"/>
                  </a:lnTo>
                  <a:lnTo>
                    <a:pt x="1070" y="2470"/>
                  </a:lnTo>
                  <a:lnTo>
                    <a:pt x="1056" y="2483"/>
                  </a:lnTo>
                  <a:lnTo>
                    <a:pt x="1042" y="2497"/>
                  </a:lnTo>
                  <a:lnTo>
                    <a:pt x="1031" y="2512"/>
                  </a:lnTo>
                  <a:lnTo>
                    <a:pt x="1021" y="2529"/>
                  </a:lnTo>
                  <a:lnTo>
                    <a:pt x="1013" y="2547"/>
                  </a:lnTo>
                  <a:lnTo>
                    <a:pt x="1006" y="2565"/>
                  </a:lnTo>
                  <a:lnTo>
                    <a:pt x="1001" y="2585"/>
                  </a:lnTo>
                  <a:lnTo>
                    <a:pt x="997" y="2605"/>
                  </a:lnTo>
                  <a:lnTo>
                    <a:pt x="996" y="2626"/>
                  </a:lnTo>
                  <a:lnTo>
                    <a:pt x="997" y="2647"/>
                  </a:lnTo>
                  <a:lnTo>
                    <a:pt x="1001" y="2666"/>
                  </a:lnTo>
                  <a:lnTo>
                    <a:pt x="1006" y="2686"/>
                  </a:lnTo>
                  <a:lnTo>
                    <a:pt x="1013" y="2705"/>
                  </a:lnTo>
                  <a:lnTo>
                    <a:pt x="1021" y="2723"/>
                  </a:lnTo>
                  <a:lnTo>
                    <a:pt x="1031" y="2739"/>
                  </a:lnTo>
                  <a:lnTo>
                    <a:pt x="1042" y="2754"/>
                  </a:lnTo>
                  <a:lnTo>
                    <a:pt x="1056" y="2769"/>
                  </a:lnTo>
                  <a:lnTo>
                    <a:pt x="1070" y="2782"/>
                  </a:lnTo>
                  <a:lnTo>
                    <a:pt x="1086" y="2794"/>
                  </a:lnTo>
                  <a:lnTo>
                    <a:pt x="1103" y="2804"/>
                  </a:lnTo>
                  <a:lnTo>
                    <a:pt x="1120" y="2813"/>
                  </a:lnTo>
                  <a:lnTo>
                    <a:pt x="1139" y="2819"/>
                  </a:lnTo>
                  <a:lnTo>
                    <a:pt x="1158" y="2824"/>
                  </a:lnTo>
                  <a:lnTo>
                    <a:pt x="1179" y="2827"/>
                  </a:lnTo>
                  <a:lnTo>
                    <a:pt x="1200" y="2828"/>
                  </a:lnTo>
                  <a:lnTo>
                    <a:pt x="1219" y="2827"/>
                  </a:lnTo>
                  <a:lnTo>
                    <a:pt x="1240" y="2824"/>
                  </a:lnTo>
                  <a:lnTo>
                    <a:pt x="1259" y="2819"/>
                  </a:lnTo>
                  <a:lnTo>
                    <a:pt x="1278" y="2813"/>
                  </a:lnTo>
                  <a:lnTo>
                    <a:pt x="1295" y="2804"/>
                  </a:lnTo>
                  <a:lnTo>
                    <a:pt x="1313" y="2794"/>
                  </a:lnTo>
                  <a:lnTo>
                    <a:pt x="1328" y="2782"/>
                  </a:lnTo>
                  <a:lnTo>
                    <a:pt x="1343" y="2769"/>
                  </a:lnTo>
                  <a:lnTo>
                    <a:pt x="1356" y="2754"/>
                  </a:lnTo>
                  <a:lnTo>
                    <a:pt x="1367" y="2739"/>
                  </a:lnTo>
                  <a:lnTo>
                    <a:pt x="1378" y="2723"/>
                  </a:lnTo>
                  <a:lnTo>
                    <a:pt x="1386" y="2705"/>
                  </a:lnTo>
                  <a:lnTo>
                    <a:pt x="1392" y="2686"/>
                  </a:lnTo>
                  <a:lnTo>
                    <a:pt x="1398" y="2666"/>
                  </a:lnTo>
                  <a:lnTo>
                    <a:pt x="1401" y="2647"/>
                  </a:lnTo>
                  <a:lnTo>
                    <a:pt x="1402" y="2626"/>
                  </a:lnTo>
                  <a:close/>
                </a:path>
              </a:pathLst>
            </a:custGeom>
            <a:solidFill>
              <a:srgbClr val="017CB3"/>
            </a:solidFill>
            <a:ln>
              <a:solidFill>
                <a:srgbClr val="017CB3"/>
              </a:solidFill>
            </a:ln>
          </p:spPr>
          <p:txBody>
            <a:bodyPr anchor="ctr">
              <a:scene3d>
                <a:camera prst="orthographicFront"/>
                <a:lightRig rig="threePt" dir="t"/>
              </a:scene3d>
            </a:bodyPr>
            <a:lstStyle/>
            <a:p>
              <a:pPr algn="ctr">
                <a:defRPr/>
              </a:pPr>
              <a:endParaRPr lang="zh-CN" altLang="en-US">
                <a:solidFill>
                  <a:srgbClr val="FFFFFF"/>
                </a:solidFill>
              </a:endParaRPr>
            </a:p>
          </p:txBody>
        </p:sp>
        <p:cxnSp>
          <p:nvCxnSpPr>
            <p:cNvPr id="12" name="直接连接符 11"/>
            <p:cNvCxnSpPr/>
            <p:nvPr/>
          </p:nvCxnSpPr>
          <p:spPr>
            <a:xfrm flipH="1">
              <a:off x="8903518" y="2697227"/>
              <a:ext cx="1872208" cy="0"/>
            </a:xfrm>
            <a:prstGeom prst="line">
              <a:avLst/>
            </a:prstGeom>
            <a:ln w="76200">
              <a:solidFill>
                <a:srgbClr val="017CB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8327946" y="2564904"/>
              <a:ext cx="2951836" cy="0"/>
            </a:xfrm>
            <a:prstGeom prst="line">
              <a:avLst/>
            </a:prstGeom>
            <a:ln w="19050">
              <a:solidFill>
                <a:srgbClr val="017CB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sp>
        <p:nvSpPr>
          <p:cNvPr id="16" name="矩形 15"/>
          <p:cNvSpPr/>
          <p:nvPr/>
        </p:nvSpPr>
        <p:spPr>
          <a:xfrm>
            <a:off x="8387208" y="1643412"/>
            <a:ext cx="3325660" cy="641714"/>
          </a:xfrm>
          <a:prstGeom prst="rect">
            <a:avLst/>
          </a:prstGeom>
        </p:spPr>
        <p:txBody>
          <a:bodyPr wrap="square">
            <a:spAutoFit/>
          </a:bodyPr>
          <a:lstStyle/>
          <a:p>
            <a:pPr>
              <a:lnSpc>
                <a:spcPct val="130000"/>
              </a:lnSpc>
            </a:pPr>
            <a:r>
              <a:rPr lang="zh-CN" altLang="en-US" sz="3200" spc="300">
                <a:solidFill>
                  <a:srgbClr val="4A452A"/>
                </a:solidFill>
                <a:latin typeface="黑体" panose="02010609060101010101" pitchFamily="49" charset="-122"/>
                <a:ea typeface="黑体" panose="02010609060101010101" pitchFamily="49" charset="-122"/>
              </a:rPr>
              <a:t>输入文本内容</a:t>
            </a:r>
            <a:endParaRPr lang="zh-CN" altLang="en-US" sz="3200" spc="300">
              <a:solidFill>
                <a:srgbClr val="4A452A"/>
              </a:solidFill>
              <a:latin typeface="黑体" panose="02010609060101010101" pitchFamily="49" charset="-122"/>
              <a:ea typeface="黑体" panose="02010609060101010101" pitchFamily="49" charset="-122"/>
            </a:endParaRPr>
          </a:p>
        </p:txBody>
      </p:sp>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8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4" dur="8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5" dur="875" accel="50000" fill="hold">
                                          <p:stCondLst>
                                            <p:cond delay="875"/>
                                          </p:stCondLst>
                                        </p:cTn>
                                        <p:tgtEl>
                                          <p:spTgt spid="5"/>
                                        </p:tgtEl>
                                        <p:attrNameLst>
                                          <p:attrName>ppt_w</p:attrName>
                                        </p:attrNameLst>
                                      </p:cBhvr>
                                      <p:tavLst>
                                        <p:tav tm="0">
                                          <p:val>
                                            <p:strVal val="#ppt_w*.05"/>
                                          </p:val>
                                        </p:tav>
                                        <p:tav tm="100000">
                                          <p:val>
                                            <p:strVal val="#ppt_w"/>
                                          </p:val>
                                        </p:tav>
                                      </p:tavLst>
                                    </p:anim>
                                    <p:anim calcmode="lin" valueType="num">
                                      <p:cBhvr>
                                        <p:cTn id="16" dur="1750" fill="hold"/>
                                        <p:tgtEl>
                                          <p:spTgt spid="5"/>
                                        </p:tgtEl>
                                        <p:attrNameLst>
                                          <p:attrName>ppt_h</p:attrName>
                                        </p:attrNameLst>
                                      </p:cBhvr>
                                      <p:tavLst>
                                        <p:tav tm="0">
                                          <p:val>
                                            <p:strVal val="#ppt_h"/>
                                          </p:val>
                                        </p:tav>
                                        <p:tav tm="100000">
                                          <p:val>
                                            <p:strVal val="#ppt_h"/>
                                          </p:val>
                                        </p:tav>
                                      </p:tavLst>
                                    </p:anim>
                                    <p:anim calcmode="lin" valueType="num">
                                      <p:cBhvr>
                                        <p:cTn id="17" dur="8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8" dur="8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9" dur="875" accel="50000" fill="hold">
                                          <p:stCondLst>
                                            <p:cond delay="875"/>
                                          </p:stCondLst>
                                        </p:cTn>
                                        <p:tgtEl>
                                          <p:spTgt spid="5"/>
                                        </p:tgtEl>
                                        <p:attrNameLst>
                                          <p:attrName>ppt_y</p:attrName>
                                        </p:attrNameLst>
                                      </p:cBhvr>
                                      <p:tavLst>
                                        <p:tav tm="0">
                                          <p:val>
                                            <p:strVal val="#ppt_y+.1"/>
                                          </p:val>
                                        </p:tav>
                                        <p:tav tm="100000">
                                          <p:val>
                                            <p:strVal val="#ppt_y"/>
                                          </p:val>
                                        </p:tav>
                                      </p:tavLst>
                                    </p:anim>
                                    <p:animEffect transition="in" filter="fade">
                                      <p:cBhvr>
                                        <p:cTn id="20" dur="1750" decel="50000">
                                          <p:stCondLst>
                                            <p:cond delay="0"/>
                                          </p:stCondLst>
                                        </p:cTn>
                                        <p:tgtEl>
                                          <p:spTgt spid="5"/>
                                        </p:tgtEl>
                                      </p:cBhvr>
                                    </p:animEffect>
                                  </p:childTnLst>
                                </p:cTn>
                              </p:par>
                              <p:par>
                                <p:cTn id="21" presetID="25"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87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87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875" accel="50000" fill="hold">
                                          <p:stCondLst>
                                            <p:cond delay="875"/>
                                          </p:stCondLst>
                                        </p:cTn>
                                        <p:tgtEl>
                                          <p:spTgt spid="6"/>
                                        </p:tgtEl>
                                        <p:attrNameLst>
                                          <p:attrName>ppt_w</p:attrName>
                                        </p:attrNameLst>
                                      </p:cBhvr>
                                      <p:tavLst>
                                        <p:tav tm="0">
                                          <p:val>
                                            <p:strVal val="#ppt_w*.05"/>
                                          </p:val>
                                        </p:tav>
                                        <p:tav tm="100000">
                                          <p:val>
                                            <p:strVal val="#ppt_w"/>
                                          </p:val>
                                        </p:tav>
                                      </p:tavLst>
                                    </p:anim>
                                    <p:anim calcmode="lin" valueType="num">
                                      <p:cBhvr>
                                        <p:cTn id="26" dur="1750" fill="hold"/>
                                        <p:tgtEl>
                                          <p:spTgt spid="6"/>
                                        </p:tgtEl>
                                        <p:attrNameLst>
                                          <p:attrName>ppt_h</p:attrName>
                                        </p:attrNameLst>
                                      </p:cBhvr>
                                      <p:tavLst>
                                        <p:tav tm="0">
                                          <p:val>
                                            <p:strVal val="#ppt_h"/>
                                          </p:val>
                                        </p:tav>
                                        <p:tav tm="100000">
                                          <p:val>
                                            <p:strVal val="#ppt_h"/>
                                          </p:val>
                                        </p:tav>
                                      </p:tavLst>
                                    </p:anim>
                                    <p:anim calcmode="lin" valueType="num">
                                      <p:cBhvr>
                                        <p:cTn id="27" dur="87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87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875" accel="50000" fill="hold">
                                          <p:stCondLst>
                                            <p:cond delay="875"/>
                                          </p:stCondLst>
                                        </p:cTn>
                                        <p:tgtEl>
                                          <p:spTgt spid="6"/>
                                        </p:tgtEl>
                                        <p:attrNameLst>
                                          <p:attrName>ppt_y</p:attrName>
                                        </p:attrNameLst>
                                      </p:cBhvr>
                                      <p:tavLst>
                                        <p:tav tm="0">
                                          <p:val>
                                            <p:strVal val="#ppt_y+.1"/>
                                          </p:val>
                                        </p:tav>
                                        <p:tav tm="100000">
                                          <p:val>
                                            <p:strVal val="#ppt_y"/>
                                          </p:val>
                                        </p:tav>
                                      </p:tavLst>
                                    </p:anim>
                                    <p:animEffect transition="in" filter="fade">
                                      <p:cBhvr>
                                        <p:cTn id="30" dur="1750" decel="50000">
                                          <p:stCondLst>
                                            <p:cond delay="0"/>
                                          </p:stCondLst>
                                        </p:cTn>
                                        <p:tgtEl>
                                          <p:spTgt spid="6"/>
                                        </p:tgtEl>
                                      </p:cBhvr>
                                    </p:animEffect>
                                  </p:childTnLst>
                                </p:cTn>
                              </p:par>
                              <p:par>
                                <p:cTn id="31" presetID="25" presetClass="entr" presetSubtype="0"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8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4" dur="8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5" dur="875" accel="50000" fill="hold">
                                          <p:stCondLst>
                                            <p:cond delay="875"/>
                                          </p:stCondLst>
                                        </p:cTn>
                                        <p:tgtEl>
                                          <p:spTgt spid="3"/>
                                        </p:tgtEl>
                                        <p:attrNameLst>
                                          <p:attrName>ppt_w</p:attrName>
                                        </p:attrNameLst>
                                      </p:cBhvr>
                                      <p:tavLst>
                                        <p:tav tm="0">
                                          <p:val>
                                            <p:strVal val="#ppt_w*.05"/>
                                          </p:val>
                                        </p:tav>
                                        <p:tav tm="100000">
                                          <p:val>
                                            <p:strVal val="#ppt_w"/>
                                          </p:val>
                                        </p:tav>
                                      </p:tavLst>
                                    </p:anim>
                                    <p:anim calcmode="lin" valueType="num">
                                      <p:cBhvr>
                                        <p:cTn id="36" dur="1750" fill="hold"/>
                                        <p:tgtEl>
                                          <p:spTgt spid="3"/>
                                        </p:tgtEl>
                                        <p:attrNameLst>
                                          <p:attrName>ppt_h</p:attrName>
                                        </p:attrNameLst>
                                      </p:cBhvr>
                                      <p:tavLst>
                                        <p:tav tm="0">
                                          <p:val>
                                            <p:strVal val="#ppt_h"/>
                                          </p:val>
                                        </p:tav>
                                        <p:tav tm="100000">
                                          <p:val>
                                            <p:strVal val="#ppt_h"/>
                                          </p:val>
                                        </p:tav>
                                      </p:tavLst>
                                    </p:anim>
                                    <p:anim calcmode="lin" valueType="num">
                                      <p:cBhvr>
                                        <p:cTn id="37" dur="8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8" dur="8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9" dur="875" accel="50000" fill="hold">
                                          <p:stCondLst>
                                            <p:cond delay="875"/>
                                          </p:stCondLst>
                                        </p:cTn>
                                        <p:tgtEl>
                                          <p:spTgt spid="3"/>
                                        </p:tgtEl>
                                        <p:attrNameLst>
                                          <p:attrName>ppt_y</p:attrName>
                                        </p:attrNameLst>
                                      </p:cBhvr>
                                      <p:tavLst>
                                        <p:tav tm="0">
                                          <p:val>
                                            <p:strVal val="#ppt_y+.1"/>
                                          </p:val>
                                        </p:tav>
                                        <p:tav tm="100000">
                                          <p:val>
                                            <p:strVal val="#ppt_y"/>
                                          </p:val>
                                        </p:tav>
                                      </p:tavLst>
                                    </p:anim>
                                    <p:animEffect transition="in" filter="fade">
                                      <p:cBhvr>
                                        <p:cTn id="40" dur="1750" decel="50000">
                                          <p:stCondLst>
                                            <p:cond delay="0"/>
                                          </p:stCondLst>
                                        </p:cTn>
                                        <p:tgtEl>
                                          <p:spTgt spid="3"/>
                                        </p:tgtEl>
                                      </p:cBhvr>
                                    </p:animEffect>
                                  </p:childTnLst>
                                </p:cTn>
                              </p:par>
                              <p:par>
                                <p:cTn id="41" presetID="25" presetClass="entr" presetSubtype="0" fill="hold" grpId="0" nodeType="withEffect">
                                  <p:stCondLst>
                                    <p:cond delay="1500"/>
                                  </p:stCondLst>
                                  <p:childTnLst>
                                    <p:set>
                                      <p:cBhvr>
                                        <p:cTn id="42" dur="1" fill="hold">
                                          <p:stCondLst>
                                            <p:cond delay="0"/>
                                          </p:stCondLst>
                                        </p:cTn>
                                        <p:tgtEl>
                                          <p:spTgt spid="4"/>
                                        </p:tgtEl>
                                        <p:attrNameLst>
                                          <p:attrName>style.visibility</p:attrName>
                                        </p:attrNameLst>
                                      </p:cBhvr>
                                      <p:to>
                                        <p:strVal val="visible"/>
                                      </p:to>
                                    </p:set>
                                    <p:anim calcmode="lin" valueType="num">
                                      <p:cBhvr>
                                        <p:cTn id="43" dur="8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4" dur="8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5" dur="875" accel="50000" fill="hold">
                                          <p:stCondLst>
                                            <p:cond delay="875"/>
                                          </p:stCondLst>
                                        </p:cTn>
                                        <p:tgtEl>
                                          <p:spTgt spid="4"/>
                                        </p:tgtEl>
                                        <p:attrNameLst>
                                          <p:attrName>ppt_w</p:attrName>
                                        </p:attrNameLst>
                                      </p:cBhvr>
                                      <p:tavLst>
                                        <p:tav tm="0">
                                          <p:val>
                                            <p:strVal val="#ppt_w*.05"/>
                                          </p:val>
                                        </p:tav>
                                        <p:tav tm="100000">
                                          <p:val>
                                            <p:strVal val="#ppt_w"/>
                                          </p:val>
                                        </p:tav>
                                      </p:tavLst>
                                    </p:anim>
                                    <p:anim calcmode="lin" valueType="num">
                                      <p:cBhvr>
                                        <p:cTn id="46" dur="1750" fill="hold"/>
                                        <p:tgtEl>
                                          <p:spTgt spid="4"/>
                                        </p:tgtEl>
                                        <p:attrNameLst>
                                          <p:attrName>ppt_h</p:attrName>
                                        </p:attrNameLst>
                                      </p:cBhvr>
                                      <p:tavLst>
                                        <p:tav tm="0">
                                          <p:val>
                                            <p:strVal val="#ppt_h"/>
                                          </p:val>
                                        </p:tav>
                                        <p:tav tm="100000">
                                          <p:val>
                                            <p:strVal val="#ppt_h"/>
                                          </p:val>
                                        </p:tav>
                                      </p:tavLst>
                                    </p:anim>
                                    <p:anim calcmode="lin" valueType="num">
                                      <p:cBhvr>
                                        <p:cTn id="47" dur="8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8" dur="8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9" dur="875" accel="50000" fill="hold">
                                          <p:stCondLst>
                                            <p:cond delay="875"/>
                                          </p:stCondLst>
                                        </p:cTn>
                                        <p:tgtEl>
                                          <p:spTgt spid="4"/>
                                        </p:tgtEl>
                                        <p:attrNameLst>
                                          <p:attrName>ppt_y</p:attrName>
                                        </p:attrNameLst>
                                      </p:cBhvr>
                                      <p:tavLst>
                                        <p:tav tm="0">
                                          <p:val>
                                            <p:strVal val="#ppt_y+.1"/>
                                          </p:val>
                                        </p:tav>
                                        <p:tav tm="100000">
                                          <p:val>
                                            <p:strVal val="#ppt_y"/>
                                          </p:val>
                                        </p:tav>
                                      </p:tavLst>
                                    </p:anim>
                                    <p:animEffect transition="in" filter="fade">
                                      <p:cBhvr>
                                        <p:cTn id="50" dur="1750" decel="50000">
                                          <p:stCondLst>
                                            <p:cond delay="0"/>
                                          </p:stCondLst>
                                        </p:cTn>
                                        <p:tgtEl>
                                          <p:spTgt spid="4"/>
                                        </p:tgtEl>
                                      </p:cBhvr>
                                    </p:animEffect>
                                  </p:childTnLst>
                                </p:cTn>
                              </p:par>
                            </p:childTnLst>
                          </p:cTn>
                        </p:par>
                        <p:par>
                          <p:cTn id="51" fill="hold" nodeType="afterGroup">
                            <p:stCondLst>
                              <p:cond delay="4250"/>
                            </p:stCondLst>
                            <p:childTnLst>
                              <p:par>
                                <p:cTn id="52" presetID="42"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par>
                                <p:cTn id="57" presetID="8" presetClass="emph" presetSubtype="0" decel="18000" autoRev="1" fill="hold" grpId="1" nodeType="withEffect">
                                  <p:stCondLst>
                                    <p:cond delay="0"/>
                                  </p:stCondLst>
                                  <p:childTnLst>
                                    <p:animRot by="-780000">
                                      <p:cBhvr>
                                        <p:cTn id="58" dur="750" fill="hold"/>
                                        <p:tgtEl>
                                          <p:spTgt spid="7"/>
                                        </p:tgtEl>
                                        <p:attrNameLst>
                                          <p:attrName>r</p:attrName>
                                        </p:attrNameLst>
                                      </p:cBhvr>
                                    </p:animRot>
                                  </p:childTnLst>
                                </p:cTn>
                              </p:par>
                              <p:par>
                                <p:cTn id="59" presetID="42"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5250"/>
                            </p:stCondLst>
                            <p:childTnLst>
                              <p:par>
                                <p:cTn id="65" presetID="17" presetClass="entr" presetSubtype="10" fill="hold" grpId="0" nodeType="afterEffect">
                                  <p:stCondLst>
                                    <p:cond delay="0"/>
                                  </p:stCondLst>
                                  <p:iterate type="lt">
                                    <p:tmPct val="10000"/>
                                  </p:iterate>
                                  <p:childTnLst>
                                    <p:set>
                                      <p:cBhvr>
                                        <p:cTn id="66" dur="1" fill="hold">
                                          <p:stCondLst>
                                            <p:cond delay="0"/>
                                          </p:stCondLst>
                                        </p:cTn>
                                        <p:tgtEl>
                                          <p:spTgt spid="9"/>
                                        </p:tgtEl>
                                        <p:attrNameLst>
                                          <p:attrName>style.visibility</p:attrName>
                                        </p:attrNameLst>
                                      </p:cBhvr>
                                      <p:to>
                                        <p:strVal val="visible"/>
                                      </p:to>
                                    </p:set>
                                    <p:anim calcmode="lin" valueType="num">
                                      <p:cBhvr>
                                        <p:cTn id="67" dur="350" fill="hold"/>
                                        <p:tgtEl>
                                          <p:spTgt spid="9"/>
                                        </p:tgtEl>
                                        <p:attrNameLst>
                                          <p:attrName>ppt_w</p:attrName>
                                        </p:attrNameLst>
                                      </p:cBhvr>
                                      <p:tavLst>
                                        <p:tav tm="0">
                                          <p:val>
                                            <p:fltVal val="0"/>
                                          </p:val>
                                        </p:tav>
                                        <p:tav tm="100000">
                                          <p:val>
                                            <p:strVal val="#ppt_w"/>
                                          </p:val>
                                        </p:tav>
                                      </p:tavLst>
                                    </p:anim>
                                    <p:anim calcmode="lin" valueType="num">
                                      <p:cBhvr>
                                        <p:cTn id="68" dur="350" fill="hold"/>
                                        <p:tgtEl>
                                          <p:spTgt spid="9"/>
                                        </p:tgtEl>
                                        <p:attrNameLst>
                                          <p:attrName>ppt_h</p:attrName>
                                        </p:attrNameLst>
                                      </p:cBhvr>
                                      <p:tavLst>
                                        <p:tav tm="0">
                                          <p:val>
                                            <p:strVal val="#ppt_h"/>
                                          </p:val>
                                        </p:tav>
                                        <p:tav tm="100000">
                                          <p:val>
                                            <p:strVal val="#ppt_h"/>
                                          </p:val>
                                        </p:tav>
                                      </p:tavLst>
                                    </p:anim>
                                  </p:childTnLst>
                                </p:cTn>
                              </p:par>
                            </p:childTnLst>
                          </p:cTn>
                        </p:par>
                        <p:par>
                          <p:cTn id="69" fill="hold" nodeType="afterGroup">
                            <p:stCondLst>
                              <p:cond delay="5600"/>
                            </p:stCondLst>
                            <p:childTnLst>
                              <p:par>
                                <p:cTn id="70" presetID="50" presetClass="entr" presetSubtype="0" decel="10000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750" fill="hold"/>
                                        <p:tgtEl>
                                          <p:spTgt spid="14"/>
                                        </p:tgtEl>
                                        <p:attrNameLst>
                                          <p:attrName>ppt_w</p:attrName>
                                        </p:attrNameLst>
                                      </p:cBhvr>
                                      <p:tavLst>
                                        <p:tav tm="0">
                                          <p:val>
                                            <p:strVal val="#ppt_w+.3"/>
                                          </p:val>
                                        </p:tav>
                                        <p:tav tm="100000">
                                          <p:val>
                                            <p:strVal val="#ppt_w"/>
                                          </p:val>
                                        </p:tav>
                                      </p:tavLst>
                                    </p:anim>
                                    <p:anim calcmode="lin" valueType="num">
                                      <p:cBhvr>
                                        <p:cTn id="73" dur="750" fill="hold"/>
                                        <p:tgtEl>
                                          <p:spTgt spid="14"/>
                                        </p:tgtEl>
                                        <p:attrNameLst>
                                          <p:attrName>ppt_h</p:attrName>
                                        </p:attrNameLst>
                                      </p:cBhvr>
                                      <p:tavLst>
                                        <p:tav tm="0">
                                          <p:val>
                                            <p:strVal val="#ppt_h"/>
                                          </p:val>
                                        </p:tav>
                                        <p:tav tm="100000">
                                          <p:val>
                                            <p:strVal val="#ppt_h"/>
                                          </p:val>
                                        </p:tav>
                                      </p:tavLst>
                                    </p:anim>
                                    <p:animEffect transition="in" filter="fade">
                                      <p:cBhvr>
                                        <p:cTn id="74" dur="750"/>
                                        <p:tgtEl>
                                          <p:spTgt spid="14"/>
                                        </p:tgtEl>
                                      </p:cBhvr>
                                    </p:animEffect>
                                  </p:childTnLst>
                                </p:cTn>
                              </p:par>
                              <p:par>
                                <p:cTn id="75" presetID="50" presetClass="entr" presetSubtype="0" decel="100000" fill="hold" grpId="0" nodeType="withEffect">
                                  <p:stCondLst>
                                    <p:cond delay="75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strVal val="#ppt_w+.3"/>
                                          </p:val>
                                        </p:tav>
                                        <p:tav tm="100000">
                                          <p:val>
                                            <p:strVal val="#ppt_w"/>
                                          </p:val>
                                        </p:tav>
                                      </p:tavLst>
                                    </p:anim>
                                    <p:anim calcmode="lin" valueType="num">
                                      <p:cBhvr>
                                        <p:cTn id="78" dur="1000" fill="hold"/>
                                        <p:tgtEl>
                                          <p:spTgt spid="16"/>
                                        </p:tgtEl>
                                        <p:attrNameLst>
                                          <p:attrName>ppt_h</p:attrName>
                                        </p:attrNameLst>
                                      </p:cBhvr>
                                      <p:tavLst>
                                        <p:tav tm="0">
                                          <p:val>
                                            <p:strVal val="#ppt_h"/>
                                          </p:val>
                                        </p:tav>
                                        <p:tav tm="100000">
                                          <p:val>
                                            <p:strVal val="#ppt_h"/>
                                          </p:val>
                                        </p:tav>
                                      </p:tavLst>
                                    </p:anim>
                                    <p:animEffect transition="in" filter="fade">
                                      <p:cBhvr>
                                        <p:cTn id="7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9" grpId="0"/>
      <p:bldP spid="14" grpId="0"/>
      <p:bldP spid="16"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3"/>
          <p:cNvSpPr>
            <a:spLocks noChangeArrowheads="1"/>
          </p:cNvSpPr>
          <p:nvPr/>
        </p:nvSpPr>
        <p:spPr bwMode="auto">
          <a:xfrm>
            <a:off x="11052472" y="1101975"/>
            <a:ext cx="820674" cy="35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335" spc="-200">
                <a:solidFill>
                  <a:schemeClr val="tx1">
                    <a:lumMod val="65000"/>
                    <a:lumOff val="35000"/>
                  </a:schemeClr>
                </a:solidFill>
                <a:cs typeface="+mn-ea"/>
                <a:sym typeface="+mn-lt"/>
              </a:rPr>
              <a:t>请输入标题</a:t>
            </a:r>
            <a:endParaRPr lang="en-US" altLang="zh-CN" sz="5335" spc="-200">
              <a:solidFill>
                <a:schemeClr val="tx1">
                  <a:lumMod val="65000"/>
                  <a:lumOff val="35000"/>
                </a:schemeClr>
              </a:solidFill>
              <a:cs typeface="+mn-ea"/>
              <a:sym typeface="+mn-lt"/>
            </a:endParaRPr>
          </a:p>
        </p:txBody>
      </p:sp>
      <p:cxnSp>
        <p:nvCxnSpPr>
          <p:cNvPr id="6" name="直接连接符 5"/>
          <p:cNvCxnSpPr/>
          <p:nvPr/>
        </p:nvCxnSpPr>
        <p:spPr>
          <a:xfrm flipH="1">
            <a:off x="10971509" y="1189230"/>
            <a:ext cx="0" cy="566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39635" y="6597352"/>
            <a:ext cx="10531876"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8" name="TextBox 3"/>
          <p:cNvSpPr>
            <a:spLocks noChangeArrowheads="1"/>
          </p:cNvSpPr>
          <p:nvPr/>
        </p:nvSpPr>
        <p:spPr bwMode="auto">
          <a:xfrm>
            <a:off x="10253496" y="1189228"/>
            <a:ext cx="739048" cy="477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a:solidFill>
                  <a:schemeClr val="bg1">
                    <a:lumMod val="50000"/>
                  </a:schemeClr>
                </a:solidFill>
                <a:latin typeface="+mn-lt"/>
                <a:ea typeface="+mn-ea"/>
                <a:cs typeface="+mn-ea"/>
                <a:sym typeface="+mn-lt"/>
              </a:rPr>
              <a:t>这里添加该设备的详细介绍文字</a:t>
            </a:r>
            <a:r>
              <a:rPr lang="zh-CN" altLang="en-US" sz="1065">
                <a:solidFill>
                  <a:schemeClr val="bg1">
                    <a:lumMod val="50000"/>
                  </a:schemeClr>
                </a:solidFill>
                <a:cs typeface="+mn-ea"/>
                <a:sym typeface="+mn-lt"/>
              </a:rPr>
              <a:t>这里添加该设备的详细介绍文字这里添加该设备的详细介绍文字这里添加该设备的详细介绍文字这里添加该设备的详细介绍文字这里添加该设备的详细介绍文字</a:t>
            </a:r>
            <a:endParaRPr lang="zh-CN" altLang="en-US" sz="1065">
              <a:solidFill>
                <a:schemeClr val="bg1">
                  <a:lumMod val="50000"/>
                </a:schemeClr>
              </a:solidFill>
              <a:latin typeface="+mn-lt"/>
              <a:ea typeface="+mn-ea"/>
              <a:cs typeface="+mn-ea"/>
              <a:sym typeface="+mn-lt"/>
            </a:endParaRPr>
          </a:p>
        </p:txBody>
      </p:sp>
      <p:sp>
        <p:nvSpPr>
          <p:cNvPr id="11" name="矩形 10"/>
          <p:cNvSpPr/>
          <p:nvPr/>
        </p:nvSpPr>
        <p:spPr>
          <a:xfrm>
            <a:off x="439635" y="1195109"/>
            <a:ext cx="5915836" cy="4113505"/>
          </a:xfrm>
          <a:prstGeom prst="rect">
            <a:avLst/>
          </a:prstGeom>
          <a:blipFill dpi="0" rotWithShape="1">
            <a:blip r:embed="rId3"/>
            <a:stretch>
              <a:fillRect l="-3931" r="-108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3" name="TextBox 3"/>
          <p:cNvSpPr>
            <a:spLocks noChangeArrowheads="1"/>
          </p:cNvSpPr>
          <p:nvPr/>
        </p:nvSpPr>
        <p:spPr bwMode="auto">
          <a:xfrm>
            <a:off x="6347333" y="2475031"/>
            <a:ext cx="3030731"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935">
                <a:solidFill>
                  <a:schemeClr val="tx1">
                    <a:lumMod val="65000"/>
                    <a:lumOff val="35000"/>
                  </a:schemeClr>
                </a:solidFill>
                <a:latin typeface="+mn-lt"/>
                <a:ea typeface="+mn-ea"/>
                <a:cs typeface="+mn-ea"/>
                <a:sym typeface="+mn-lt"/>
              </a:rPr>
              <a:t>摄影设备展示</a:t>
            </a:r>
            <a:endParaRPr lang="en-US" altLang="zh-CN" sz="2935">
              <a:solidFill>
                <a:schemeClr val="tx1">
                  <a:lumMod val="65000"/>
                  <a:lumOff val="35000"/>
                </a:schemeClr>
              </a:solidFill>
              <a:latin typeface="+mn-lt"/>
              <a:ea typeface="+mn-ea"/>
              <a:cs typeface="+mn-ea"/>
              <a:sym typeface="+mn-lt"/>
            </a:endParaRPr>
          </a:p>
        </p:txBody>
      </p:sp>
      <p:sp>
        <p:nvSpPr>
          <p:cNvPr id="9" name="TextBox 8"/>
          <p:cNvSpPr txBox="1"/>
          <p:nvPr/>
        </p:nvSpPr>
        <p:spPr>
          <a:xfrm>
            <a:off x="6864085" y="3429000"/>
            <a:ext cx="2880320" cy="1661993"/>
          </a:xfrm>
          <a:prstGeom prst="rect">
            <a:avLst/>
          </a:prstGeom>
          <a:noFill/>
        </p:spPr>
        <p:txBody>
          <a:bodyPr wrap="square" lIns="0" tIns="0" rIns="0" bIns="0" rtlCol="0">
            <a:spAutoFit/>
          </a:bodyPr>
          <a:lstStyle/>
          <a:p>
            <a:pPr>
              <a:lnSpc>
                <a:spcPct val="150000"/>
              </a:lnSpc>
            </a:pPr>
            <a:r>
              <a:rPr lang="zh-CN" altLang="en-US" sz="1200"/>
              <a:t>       上海熊猫摄影有限公司，是一家原创摄影品牌，公司的核心摄影，以源起于巴黎的“新艺术运动”原创精神，为现代都市新贵提供顶尖婚纱摄影服务。其时尚、经典、高贵的品牌气质，持续获得精英阶层的青睐。　　</a:t>
            </a:r>
            <a:endParaRPr lang="zh-CN" altLang="en-US" sz="1200"/>
          </a:p>
        </p:txBody>
      </p:sp>
    </p:spTree>
  </p:cSld>
  <p:clrMapOvr>
    <a:masterClrMapping/>
  </p:clrMapOvr>
  <mc:AlternateContent>
    <mc:Choice xmlns:p14="http://schemas.microsoft.com/office/powerpoint/2010/main" Requires="p14">
      <p:transition spd="slow" advClick="0" advTm="0" p14:dur="1250">
        <p:wipe/>
      </p:transition>
    </mc:Choice>
    <mc:Fallback>
      <p:transition spd="slow" advClick="0"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1+#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animBg="1"/>
      <p:bldP spid="13" grpId="0"/>
      <p:bldP spid="9"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7" name="图片 3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3910" t="35461" r="4937" b="28647"/>
          <a:stretch>
            <a:fillRect/>
          </a:stretch>
        </p:blipFill>
        <p:spPr>
          <a:xfrm>
            <a:off x="0" y="0"/>
            <a:ext cx="12192000" cy="3200400"/>
          </a:xfrm>
          <a:custGeom>
            <a:gdLst>
              <a:gd name="connsiteX0" fmla="*/ 0 w 12192000"/>
              <a:gd name="connsiteY0" fmla="*/ 0 h 3200400"/>
              <a:gd name="connsiteX1" fmla="*/ 12192000 w 12192000"/>
              <a:gd name="connsiteY1" fmla="*/ 0 h 3200400"/>
              <a:gd name="connsiteX2" fmla="*/ 12192000 w 12192000"/>
              <a:gd name="connsiteY2" fmla="*/ 3200400 h 3200400"/>
              <a:gd name="connsiteX3" fmla="*/ 0 w 12192000"/>
              <a:gd name="connsiteY3" fmla="*/ 3200400 h 3200400"/>
              <a:gd name="connsiteX4" fmla="*/ 0 w 12192000"/>
              <a:gd name="connsiteY4" fmla="*/ 0 h 32004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00400">
                <a:moveTo>
                  <a:pt x="0" y="0"/>
                </a:moveTo>
                <a:lnTo>
                  <a:pt x="12192000" y="0"/>
                </a:lnTo>
                <a:lnTo>
                  <a:pt x="12192000" y="3200400"/>
                </a:lnTo>
                <a:lnTo>
                  <a:pt x="0" y="3200400"/>
                </a:lnTo>
                <a:lnTo>
                  <a:pt x="0" y="0"/>
                </a:lnTo>
                <a:close/>
              </a:path>
            </a:pathLst>
          </a:custGeom>
        </p:spPr>
      </p:pic>
      <p:sp>
        <p:nvSpPr>
          <p:cNvPr id="4" name="Subtitle 2"/>
          <p:cNvSpPr txBox="1"/>
          <p:nvPr/>
        </p:nvSpPr>
        <p:spPr>
          <a:xfrm>
            <a:off x="6164712" y="3616339"/>
            <a:ext cx="5150989" cy="1648691"/>
          </a:xfrm>
          <a:prstGeom prst="rect">
            <a:avLst/>
          </a:prstGeom>
        </p:spPr>
        <p:txBody>
          <a:bodyPr vert="horz" wrap="square" lIns="108745" tIns="54373" rIns="108745" bIns="54373"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panose="020b0306030504020204"/>
                <a:ea typeface="+mn-ea"/>
                <a:cs typeface="Open Sans Light" panose="020b0306030504020204"/>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20"/>
              </a:lnSpc>
            </a:pPr>
            <a:r>
              <a:rPr lang="en-US" sz="1200">
                <a:solidFill>
                  <a:schemeClr val="tx1"/>
                </a:solidFill>
                <a:latin typeface="Calisto MT" panose="02040603050505030304" charset="0"/>
                <a:ea typeface="微软雅黑" panose="020b0503020204020204" charset="-122"/>
                <a:cs typeface="Poppins Light"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a:t>
            </a:r>
            <a:endParaRPr lang="en-US" sz="1200">
              <a:solidFill>
                <a:schemeClr val="tx1"/>
              </a:solidFill>
              <a:latin typeface="Calisto MT" panose="02040603050505030304" charset="0"/>
              <a:ea typeface="微软雅黑" panose="020b0503020204020204" charset="-122"/>
              <a:cs typeface="Poppins Light" charset="0"/>
            </a:endParaRPr>
          </a:p>
        </p:txBody>
      </p:sp>
      <p:sp>
        <p:nvSpPr>
          <p:cNvPr id="5" name="Subtitle 2"/>
          <p:cNvSpPr txBox="1"/>
          <p:nvPr/>
        </p:nvSpPr>
        <p:spPr>
          <a:xfrm>
            <a:off x="942790" y="3616337"/>
            <a:ext cx="5150989" cy="2161652"/>
          </a:xfrm>
          <a:prstGeom prst="rect">
            <a:avLst/>
          </a:prstGeom>
        </p:spPr>
        <p:txBody>
          <a:bodyPr vert="horz" wrap="square" lIns="108745" tIns="54373" rIns="108745" bIns="54373" rtlCol="0">
            <a:spAutoFit/>
          </a:bodyPr>
          <a:lstStyle>
            <a:lvl1pPr marL="0" indent="0" algn="ctr" defTabSz="1087120" rtl="0" eaLnBrk="1" latinLnBrk="0" hangingPunct="1">
              <a:lnSpc>
                <a:spcPct val="120000"/>
              </a:lnSpc>
              <a:spcBef>
                <a:spcPct val="20000"/>
              </a:spcBef>
              <a:buFont typeface="Arial"/>
              <a:buNone/>
              <a:defRPr sz="2400" kern="1200">
                <a:solidFill>
                  <a:schemeClr val="tx2"/>
                </a:solidFill>
                <a:latin typeface="Open Sans Light" panose="020b0306030504020204"/>
                <a:ea typeface="+mn-ea"/>
                <a:cs typeface="Open Sans Light" panose="020b0306030504020204"/>
              </a:defRPr>
            </a:lvl1pPr>
            <a:lvl2pPr marL="108775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20"/>
              </a:lnSpc>
            </a:pPr>
            <a:r>
              <a:rPr lang="en-US" sz="1200">
                <a:solidFill>
                  <a:schemeClr val="tx1"/>
                </a:solidFill>
                <a:latin typeface="Calisto MT" panose="02040603050505030304" charset="0"/>
                <a:ea typeface="微软雅黑" panose="020b0503020204020204" charset="-122"/>
                <a:cs typeface="Poppins Light"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lang="en-US" sz="1200">
              <a:solidFill>
                <a:schemeClr val="tx1"/>
              </a:solidFill>
              <a:latin typeface="Calisto MT" panose="02040603050505030304" charset="0"/>
              <a:ea typeface="微软雅黑" panose="020b0503020204020204" charset="-122"/>
              <a:cs typeface="Poppins Light" charset="0"/>
            </a:endParaRPr>
          </a:p>
        </p:txBody>
      </p:sp>
      <p:grpSp>
        <p:nvGrpSpPr>
          <p:cNvPr id="7" name="Group 6"/>
          <p:cNvGrpSpPr/>
          <p:nvPr/>
        </p:nvGrpSpPr>
        <p:grpSpPr>
          <a:xfrm>
            <a:off x="1030466" y="584287"/>
            <a:ext cx="1217324" cy="113531"/>
            <a:chOff x="1948342" y="5767817"/>
            <a:chExt cx="2434648" cy="227062"/>
          </a:xfrm>
          <a:solidFill>
            <a:schemeClr val="bg1"/>
          </a:solidFill>
        </p:grpSpPr>
        <p:grpSp>
          <p:nvGrpSpPr>
            <p:cNvPr id="8" name="Group 7"/>
            <p:cNvGrpSpPr/>
            <p:nvPr/>
          </p:nvGrpSpPr>
          <p:grpSpPr>
            <a:xfrm>
              <a:off x="1948342" y="5922203"/>
              <a:ext cx="2434648" cy="72676"/>
              <a:chOff x="1878897" y="12847070"/>
              <a:chExt cx="2434648" cy="72676"/>
            </a:xfrm>
            <a:grpFill/>
          </p:grpSpPr>
          <p:sp>
            <p:nvSpPr>
              <p:cNvPr id="23" name="Oval 22"/>
              <p:cNvSpPr>
                <a:spLocks noChangeAspect="1"/>
              </p:cNvSpPr>
              <p:nvPr/>
            </p:nvSpPr>
            <p:spPr>
              <a:xfrm rot="18861538">
                <a:off x="1878897" y="12851892"/>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4" name="Oval 23"/>
              <p:cNvSpPr>
                <a:spLocks noChangeAspect="1"/>
              </p:cNvSpPr>
              <p:nvPr/>
            </p:nvSpPr>
            <p:spPr>
              <a:xfrm rot="18861538">
                <a:off x="2094410" y="12849481"/>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5" name="Oval 24"/>
              <p:cNvSpPr>
                <a:spLocks noChangeAspect="1"/>
              </p:cNvSpPr>
              <p:nvPr/>
            </p:nvSpPr>
            <p:spPr>
              <a:xfrm rot="18861538">
                <a:off x="2309923" y="12847070"/>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6" name="Oval 25"/>
              <p:cNvSpPr>
                <a:spLocks noChangeAspect="1"/>
              </p:cNvSpPr>
              <p:nvPr/>
            </p:nvSpPr>
            <p:spPr>
              <a:xfrm rot="18861538">
                <a:off x="2525435" y="12852609"/>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7" name="Oval 26"/>
              <p:cNvSpPr>
                <a:spLocks noChangeAspect="1"/>
              </p:cNvSpPr>
              <p:nvPr/>
            </p:nvSpPr>
            <p:spPr>
              <a:xfrm rot="18861538">
                <a:off x="2740948" y="12850198"/>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8" name="Oval 27"/>
              <p:cNvSpPr>
                <a:spLocks noChangeAspect="1"/>
              </p:cNvSpPr>
              <p:nvPr/>
            </p:nvSpPr>
            <p:spPr>
              <a:xfrm rot="18861538">
                <a:off x="2956461" y="12855738"/>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9" name="Oval 28"/>
              <p:cNvSpPr>
                <a:spLocks noChangeAspect="1"/>
              </p:cNvSpPr>
              <p:nvPr/>
            </p:nvSpPr>
            <p:spPr>
              <a:xfrm rot="18861538">
                <a:off x="3171973" y="12853326"/>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30" name="Oval 29"/>
              <p:cNvSpPr>
                <a:spLocks noChangeAspect="1"/>
              </p:cNvSpPr>
              <p:nvPr/>
            </p:nvSpPr>
            <p:spPr>
              <a:xfrm rot="18861538">
                <a:off x="3387486" y="12850915"/>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31" name="Oval 30"/>
              <p:cNvSpPr>
                <a:spLocks noChangeAspect="1"/>
              </p:cNvSpPr>
              <p:nvPr/>
            </p:nvSpPr>
            <p:spPr>
              <a:xfrm rot="18861538">
                <a:off x="3602999" y="12848504"/>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32" name="Oval 31"/>
              <p:cNvSpPr>
                <a:spLocks noChangeAspect="1"/>
              </p:cNvSpPr>
              <p:nvPr/>
            </p:nvSpPr>
            <p:spPr>
              <a:xfrm rot="18861538">
                <a:off x="3818511" y="12854043"/>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33" name="Oval 32"/>
              <p:cNvSpPr>
                <a:spLocks noChangeAspect="1"/>
              </p:cNvSpPr>
              <p:nvPr/>
            </p:nvSpPr>
            <p:spPr>
              <a:xfrm rot="18861538">
                <a:off x="4034024" y="12851632"/>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34" name="Oval 33"/>
              <p:cNvSpPr>
                <a:spLocks noChangeAspect="1"/>
              </p:cNvSpPr>
              <p:nvPr/>
            </p:nvSpPr>
            <p:spPr>
              <a:xfrm rot="18861538">
                <a:off x="4249537" y="12849221"/>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grpSp>
        <p:grpSp>
          <p:nvGrpSpPr>
            <p:cNvPr id="9" name="Group 8"/>
            <p:cNvGrpSpPr/>
            <p:nvPr/>
          </p:nvGrpSpPr>
          <p:grpSpPr>
            <a:xfrm>
              <a:off x="1948342" y="5767817"/>
              <a:ext cx="2434648" cy="72676"/>
              <a:chOff x="1878897" y="12847070"/>
              <a:chExt cx="2434648" cy="72676"/>
            </a:xfrm>
            <a:grpFill/>
          </p:grpSpPr>
          <p:sp>
            <p:nvSpPr>
              <p:cNvPr id="10" name="Oval 9"/>
              <p:cNvSpPr>
                <a:spLocks noChangeAspect="1"/>
              </p:cNvSpPr>
              <p:nvPr/>
            </p:nvSpPr>
            <p:spPr>
              <a:xfrm rot="18861538">
                <a:off x="1878897" y="12851892"/>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1" name="Oval 10"/>
              <p:cNvSpPr>
                <a:spLocks noChangeAspect="1"/>
              </p:cNvSpPr>
              <p:nvPr/>
            </p:nvSpPr>
            <p:spPr>
              <a:xfrm rot="18861538">
                <a:off x="2094410" y="12849481"/>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2" name="Oval 11"/>
              <p:cNvSpPr>
                <a:spLocks noChangeAspect="1"/>
              </p:cNvSpPr>
              <p:nvPr/>
            </p:nvSpPr>
            <p:spPr>
              <a:xfrm rot="18861538">
                <a:off x="2309923" y="12847070"/>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4" name="Oval 13"/>
              <p:cNvSpPr>
                <a:spLocks noChangeAspect="1"/>
              </p:cNvSpPr>
              <p:nvPr/>
            </p:nvSpPr>
            <p:spPr>
              <a:xfrm rot="18861538">
                <a:off x="2525435" y="12852609"/>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5" name="Oval 14"/>
              <p:cNvSpPr>
                <a:spLocks noChangeAspect="1"/>
              </p:cNvSpPr>
              <p:nvPr/>
            </p:nvSpPr>
            <p:spPr>
              <a:xfrm rot="18861538">
                <a:off x="2740948" y="12850198"/>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6" name="Oval 15"/>
              <p:cNvSpPr>
                <a:spLocks noChangeAspect="1"/>
              </p:cNvSpPr>
              <p:nvPr/>
            </p:nvSpPr>
            <p:spPr>
              <a:xfrm rot="18861538">
                <a:off x="2956461" y="12855738"/>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7" name="Oval 16"/>
              <p:cNvSpPr>
                <a:spLocks noChangeAspect="1"/>
              </p:cNvSpPr>
              <p:nvPr/>
            </p:nvSpPr>
            <p:spPr>
              <a:xfrm rot="18861538">
                <a:off x="3171973" y="12853326"/>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8" name="Oval 17"/>
              <p:cNvSpPr>
                <a:spLocks noChangeAspect="1"/>
              </p:cNvSpPr>
              <p:nvPr/>
            </p:nvSpPr>
            <p:spPr>
              <a:xfrm rot="18861538">
                <a:off x="3387486" y="12850915"/>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19" name="Oval 18"/>
              <p:cNvSpPr>
                <a:spLocks noChangeAspect="1"/>
              </p:cNvSpPr>
              <p:nvPr/>
            </p:nvSpPr>
            <p:spPr>
              <a:xfrm rot="18861538">
                <a:off x="3602999" y="12848504"/>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0" name="Oval 19"/>
              <p:cNvSpPr>
                <a:spLocks noChangeAspect="1"/>
              </p:cNvSpPr>
              <p:nvPr/>
            </p:nvSpPr>
            <p:spPr>
              <a:xfrm rot="18861538">
                <a:off x="3818511" y="12854043"/>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1" name="Oval 20"/>
              <p:cNvSpPr>
                <a:spLocks noChangeAspect="1"/>
              </p:cNvSpPr>
              <p:nvPr/>
            </p:nvSpPr>
            <p:spPr>
              <a:xfrm rot="18861538">
                <a:off x="4034024" y="12851632"/>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sp>
            <p:nvSpPr>
              <p:cNvPr id="22" name="Oval 21"/>
              <p:cNvSpPr>
                <a:spLocks noChangeAspect="1"/>
              </p:cNvSpPr>
              <p:nvPr/>
            </p:nvSpPr>
            <p:spPr>
              <a:xfrm rot="18861538">
                <a:off x="4249537" y="12849221"/>
                <a:ext cx="64008" cy="64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a typeface="微软雅黑" panose="020b0503020204020204" charset="-122"/>
                </a:endParaRPr>
              </a:p>
            </p:txBody>
          </p:sp>
        </p:grpSp>
      </p:grpSp>
      <p:sp>
        <p:nvSpPr>
          <p:cNvPr id="35" name="文本框 34"/>
          <p:cNvSpPr txBox="1"/>
          <p:nvPr/>
        </p:nvSpPr>
        <p:spPr>
          <a:xfrm>
            <a:off x="8997076" y="5713102"/>
            <a:ext cx="2318624" cy="558358"/>
          </a:xfrm>
          <a:prstGeom prst="rect">
            <a:avLst/>
          </a:prstGeom>
          <a:noFill/>
        </p:spPr>
        <p:txBody>
          <a:bodyPr wrap="square" rtlCol="0" anchor="ctr">
            <a:spAutoFit/>
          </a:bodyPr>
          <a:lstStyle/>
          <a:p>
            <a:pPr algn="r">
              <a:lnSpc>
                <a:spcPct val="110000"/>
              </a:lnSpc>
            </a:pPr>
            <a:r>
              <a:rPr kumimoji="1" lang="zh-CN" altLang="en-US" sz="2755" b="1">
                <a:latin typeface="微软雅黑" panose="020b0503020204020204" charset="-122"/>
                <a:ea typeface="微软雅黑" panose="020b0503020204020204" charset="-122"/>
                <a:cs typeface="微软雅黑" panose="020b0503020204020204" charset="-122"/>
              </a:rPr>
              <a:t>点击输入标题</a:t>
            </a:r>
            <a:endParaRPr kumimoji="1" lang="zh-CN" altLang="en-US" sz="2755" b="1">
              <a:latin typeface="微软雅黑" panose="020b0503020204020204" charset="-122"/>
              <a:ea typeface="微软雅黑" panose="020b0503020204020204" charset="-122"/>
              <a:cs typeface="微软雅黑" panose="020b0503020204020204" charset="-122"/>
            </a:endParaRPr>
          </a:p>
        </p:txBody>
      </p:sp>
      <p:cxnSp>
        <p:nvCxnSpPr>
          <p:cNvPr id="39" name="直接连接符 38"/>
          <p:cNvCxnSpPr/>
          <p:nvPr/>
        </p:nvCxnSpPr>
        <p:spPr>
          <a:xfrm flipH="1">
            <a:off x="10535480" y="6271683"/>
            <a:ext cx="63610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mc:Choice xmlns:p14="http://schemas.microsoft.com/office/powerpoint/2010/main" Requires="p14">
      <p:transition spd="slow" advTm="0" p14:dur="125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righ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5"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973751" y="1425184"/>
            <a:ext cx="5009515" cy="1938020"/>
          </a:xfrm>
          <a:prstGeom prst="rect">
            <a:avLst/>
          </a:prstGeom>
          <a:noFill/>
        </p:spPr>
        <p:txBody>
          <a:bodyPr wrap="none" rtlCol="0">
            <a:spAutoFit/>
          </a:bodyPr>
          <a:lstStyle/>
          <a:p>
            <a:pPr algn="ctr"/>
            <a:r>
              <a:rPr lang="en-US" altLang="zh-CN" sz="7200">
                <a:solidFill>
                  <a:schemeClr val="bg2">
                    <a:lumMod val="25000"/>
                  </a:schemeClr>
                </a:solidFill>
                <a:latin typeface="Berlin Sans FB Demi" panose="020e0802020502020306" pitchFamily="34" charset="0"/>
              </a:rPr>
              <a:t>2029</a:t>
            </a:r>
            <a:endParaRPr lang="en-US" altLang="zh-CN" sz="7200">
              <a:solidFill>
                <a:schemeClr val="bg2">
                  <a:lumMod val="25000"/>
                </a:schemeClr>
              </a:solidFill>
              <a:latin typeface="Berlin Sans FB Demi" panose="020e0802020502020306" pitchFamily="34" charset="0"/>
            </a:endParaRPr>
          </a:p>
          <a:p>
            <a:pPr algn="ctr"/>
            <a:r>
              <a:rPr lang="zh-CN" altLang="en-US" sz="4800" smtClean="0">
                <a:solidFill>
                  <a:schemeClr val="bg2">
                    <a:lumMod val="25000"/>
                  </a:schemeClr>
                </a:solidFill>
              </a:rPr>
              <a:t>感谢观赏 </a:t>
            </a:r>
            <a:r>
              <a:rPr lang="en-US" altLang="zh-CN" sz="4800" smtClean="0">
                <a:solidFill>
                  <a:schemeClr val="bg2">
                    <a:lumMod val="25000"/>
                  </a:schemeClr>
                </a:solidFill>
              </a:rPr>
              <a:t>THANKS</a:t>
            </a:r>
            <a:endParaRPr lang="zh-CN" altLang="en-US" sz="4800">
              <a:solidFill>
                <a:schemeClr val="bg2">
                  <a:lumMod val="25000"/>
                </a:schemeClr>
              </a:solidFill>
            </a:endParaRPr>
          </a:p>
        </p:txBody>
      </p:sp>
      <p:sp>
        <p:nvSpPr>
          <p:cNvPr id="12" name="矩形 11"/>
          <p:cNvSpPr/>
          <p:nvPr/>
        </p:nvSpPr>
        <p:spPr>
          <a:xfrm>
            <a:off x="7040617" y="3483920"/>
            <a:ext cx="5053418" cy="461665"/>
          </a:xfrm>
          <a:prstGeom prst="rect">
            <a:avLst/>
          </a:prstGeom>
        </p:spPr>
        <p:txBody>
          <a:bodyPr wrap="square">
            <a:spAutoFit/>
          </a:bodyPr>
          <a:lstStyle/>
          <a:p>
            <a:r>
              <a:rPr lang="zh-CN" altLang="en-US" sz="1200">
                <a:solidFill>
                  <a:schemeClr val="bg2">
                    <a:lumMod val="25000"/>
                  </a:schemeClr>
                </a:solidFill>
                <a:latin typeface="微软雅黑" panose="020b0503020204020204" charset="-122"/>
                <a:ea typeface="微软雅黑" panose="020b0503020204020204" charset="-122"/>
              </a:rPr>
              <a:t>The European and American wind business powerpoint template </a:t>
            </a:r>
            <a:r>
              <a:rPr lang="en-US" altLang="zh-CN" sz="1200">
                <a:solidFill>
                  <a:schemeClr val="bg2">
                    <a:lumMod val="25000"/>
                  </a:schemeClr>
                </a:solidFill>
                <a:ea typeface="微软雅黑" panose="020b0503020204020204" charset="-122"/>
                <a:sym typeface="+mn-ea"/>
              </a:rPr>
              <a:t>Don't aim for success if you want </a:t>
            </a:r>
            <a:r>
              <a:rPr lang="en-US" altLang="zh-CN" sz="1200" smtClean="0">
                <a:solidFill>
                  <a:schemeClr val="bg2">
                    <a:lumMod val="25000"/>
                  </a:schemeClr>
                </a:solidFill>
                <a:ea typeface="微软雅黑" panose="020b0503020204020204" charset="-122"/>
                <a:sym typeface="+mn-ea"/>
              </a:rPr>
              <a:t>it</a:t>
            </a:r>
            <a:endParaRPr lang="zh-CN" altLang="en-US" sz="1200">
              <a:solidFill>
                <a:schemeClr val="bg2">
                  <a:lumMod val="25000"/>
                </a:schemeClr>
              </a:solidFill>
            </a:endParaRPr>
          </a:p>
        </p:txBody>
      </p:sp>
      <p:sp>
        <p:nvSpPr>
          <p:cNvPr id="13" name="文本框 12"/>
          <p:cNvSpPr txBox="1"/>
          <p:nvPr/>
        </p:nvSpPr>
        <p:spPr>
          <a:xfrm>
            <a:off x="8352763" y="4276261"/>
            <a:ext cx="3554095" cy="368300"/>
          </a:xfrm>
          <a:prstGeom prst="rect">
            <a:avLst/>
          </a:prstGeom>
          <a:noFill/>
        </p:spPr>
        <p:txBody>
          <a:bodyPr wrap="none" rtlCol="0">
            <a:spAutoFit/>
          </a:bodyPr>
          <a:lstStyle/>
          <a:p>
            <a:r>
              <a:rPr lang="zh-CN" altLang="en-US" smtClean="0"/>
              <a:t>汇报人：</a:t>
            </a:r>
            <a:r>
              <a:rPr lang="en-US" altLang="zh-CN" smtClean="0"/>
              <a:t>PPT</a:t>
            </a:r>
            <a:r>
              <a:rPr lang="zh-CN" altLang="en-US" smtClean="0"/>
              <a:t>汇   时间：</a:t>
            </a:r>
            <a:r>
              <a:rPr lang="en-US" altLang="zh-CN" smtClean="0"/>
              <a:t>XX</a:t>
            </a:r>
            <a:r>
              <a:rPr lang="zh-CN" altLang="en-US" smtClean="0"/>
              <a:t>年</a:t>
            </a:r>
            <a:r>
              <a:rPr lang="en-US" altLang="zh-CN" smtClean="0"/>
              <a:t>XX</a:t>
            </a:r>
            <a:r>
              <a:rPr lang="zh-CN" altLang="en-US" smtClean="0"/>
              <a:t>月</a:t>
            </a:r>
            <a:endParaRPr lang="zh-CN" altLang="en-US"/>
          </a:p>
        </p:txBody>
      </p:sp>
    </p:spTree>
  </p:cSld>
  <p:clrMapOvr>
    <a:masterClrMapping/>
  </p:clrMapOvr>
  <mc:AlternateContent>
    <mc:Choice xmlns:p14="http://schemas.microsoft.com/office/powerpoint/2010/main" Requires="p14">
      <p:transition spd="slow" advTm="0" p14:dur="1250">
        <p:wipe/>
      </p:transition>
    </mc:Choice>
    <mc:Fallback>
      <p:transition spd="slow" advTm="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738" y="222393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charset="-122"/>
                <a:ea typeface="微软雅黑" panose="020b0503020204020204" charset="-122"/>
              </a:rPr>
              <a:t>PPT</a:t>
            </a:r>
            <a:r>
              <a:rPr lang="zh-CN" altLang="en-US" sz="1055" b="1">
                <a:solidFill>
                  <a:srgbClr val="4A452A"/>
                </a:solidFill>
                <a:latin typeface="微软雅黑" panose="020b0503020204020204" charset="-122"/>
                <a:ea typeface="微软雅黑" panose="020b0503020204020204" charset="-122"/>
              </a:rPr>
              <a:t>模板下载：</a:t>
            </a:r>
            <a:r>
              <a:rPr lang="en-US" altLang="zh-CN" sz="1055" b="1">
                <a:solidFill>
                  <a:srgbClr val="FFC000"/>
                </a:solidFill>
                <a:latin typeface="微软雅黑" panose="020b0503020204020204" charset="-122"/>
                <a:ea typeface="微软雅黑" panose="020b0503020204020204" charset="-122"/>
                <a:hlinkClick r:id="rId3"/>
              </a:rPr>
              <a:t>www.ppthui.com/muban/</a:t>
            </a:r>
            <a:r>
              <a:rPr lang="en-US" altLang="zh-CN" sz="1055" b="1">
                <a:solidFill>
                  <a:srgbClr val="FFC000"/>
                </a:solidFill>
                <a:latin typeface="微软雅黑" panose="020b0503020204020204" charset="-122"/>
                <a:ea typeface="微软雅黑" panose="020b0503020204020204" charset="-122"/>
              </a:rPr>
              <a:t>            </a:t>
            </a:r>
            <a:r>
              <a:rPr lang="zh-CN" altLang="en-US" sz="1055" b="1">
                <a:solidFill>
                  <a:srgbClr val="4A452A"/>
                </a:solidFill>
                <a:latin typeface="微软雅黑" panose="020b0503020204020204" charset="-122"/>
                <a:ea typeface="微软雅黑" panose="020b0503020204020204" charset="-122"/>
              </a:rPr>
              <a:t>行业</a:t>
            </a:r>
            <a:r>
              <a:rPr lang="en-US" altLang="zh-CN" sz="1055" b="1">
                <a:solidFill>
                  <a:srgbClr val="4A452A"/>
                </a:solidFill>
                <a:latin typeface="微软雅黑" panose="020b0503020204020204" charset="-122"/>
                <a:ea typeface="微软雅黑" panose="020b0503020204020204" charset="-122"/>
              </a:rPr>
              <a:t>PPT</a:t>
            </a:r>
            <a:r>
              <a:rPr lang="zh-CN" altLang="en-US" sz="1055" b="1">
                <a:solidFill>
                  <a:srgbClr val="4A452A"/>
                </a:solidFill>
                <a:latin typeface="微软雅黑" panose="020b0503020204020204" charset="-122"/>
                <a:ea typeface="微软雅黑" panose="020b0503020204020204" charset="-122"/>
              </a:rPr>
              <a:t>模板：</a:t>
            </a:r>
            <a:r>
              <a:rPr lang="en-US" altLang="zh-CN" sz="1055" b="1">
                <a:solidFill>
                  <a:srgbClr val="4A452A"/>
                </a:solidFill>
                <a:latin typeface="微软雅黑" panose="020b0503020204020204" charset="-122"/>
                <a:ea typeface="微软雅黑" panose="020b0503020204020204" charset="-122"/>
                <a:hlinkClick r:id="rId4"/>
              </a:rPr>
              <a:t>www.ppthui.com/hangye/</a:t>
            </a:r>
            <a:endParaRPr lang="en-US" altLang="zh-CN" sz="1055" b="1">
              <a:solidFill>
                <a:srgbClr val="4A452A"/>
              </a:solidFill>
              <a:latin typeface="微软雅黑" panose="020b0503020204020204" charset="-122"/>
              <a:ea typeface="微软雅黑" panose="020b0503020204020204" charset="-122"/>
            </a:endParaRPr>
          </a:p>
          <a:p>
            <a:pPr eaLnBrk="0" hangingPunct="0">
              <a:lnSpc>
                <a:spcPts val="2400"/>
              </a:lnSpc>
            </a:pPr>
            <a:r>
              <a:rPr lang="zh-CN" altLang="en-US" sz="1055" b="1">
                <a:solidFill>
                  <a:srgbClr val="4A452A"/>
                </a:solidFill>
                <a:latin typeface="微软雅黑" panose="020b0503020204020204" charset="-122"/>
                <a:ea typeface="微软雅黑" panose="020b0503020204020204" charset="-122"/>
              </a:rPr>
              <a:t>工作</a:t>
            </a:r>
            <a:r>
              <a:rPr lang="en-US" altLang="zh-CN" sz="1055" b="1">
                <a:solidFill>
                  <a:srgbClr val="4A452A"/>
                </a:solidFill>
                <a:latin typeface="微软雅黑" panose="020b0503020204020204" charset="-122"/>
                <a:ea typeface="微软雅黑" panose="020b0503020204020204" charset="-122"/>
              </a:rPr>
              <a:t>PPT</a:t>
            </a:r>
            <a:r>
              <a:rPr lang="zh-CN" altLang="en-US" sz="1055" b="1">
                <a:solidFill>
                  <a:srgbClr val="4A452A"/>
                </a:solidFill>
                <a:latin typeface="微软雅黑" panose="020b0503020204020204" charset="-122"/>
                <a:ea typeface="微软雅黑" panose="020b0503020204020204" charset="-122"/>
              </a:rPr>
              <a:t>模板：</a:t>
            </a:r>
            <a:r>
              <a:rPr lang="en-US" altLang="zh-CN" sz="1055" b="1">
                <a:solidFill>
                  <a:srgbClr val="4A452A"/>
                </a:solidFill>
                <a:latin typeface="微软雅黑" panose="020b0503020204020204" charset="-122"/>
                <a:ea typeface="微软雅黑" panose="020b0503020204020204" charset="-122"/>
                <a:hlinkClick r:id="rId5"/>
              </a:rPr>
              <a:t>www.ppthui.com/gongzuo/</a:t>
            </a:r>
            <a:r>
              <a:rPr lang="en-US" altLang="zh-CN" sz="1055" b="1">
                <a:solidFill>
                  <a:srgbClr val="4A452A"/>
                </a:solidFill>
                <a:latin typeface="微软雅黑" panose="020b0503020204020204" charset="-122"/>
                <a:ea typeface="微软雅黑" panose="020b0503020204020204" charset="-122"/>
              </a:rPr>
              <a:t>         </a:t>
            </a:r>
            <a:r>
              <a:rPr lang="zh-CN" altLang="en-US" sz="1055" b="1">
                <a:solidFill>
                  <a:srgbClr val="4A452A"/>
                </a:solidFill>
                <a:latin typeface="微软雅黑" panose="020b0503020204020204" charset="-122"/>
                <a:ea typeface="微软雅黑" panose="020b0503020204020204" charset="-122"/>
              </a:rPr>
              <a:t>节日</a:t>
            </a:r>
            <a:r>
              <a:rPr lang="en-US" altLang="zh-CN" sz="1055" b="1">
                <a:solidFill>
                  <a:srgbClr val="4A452A"/>
                </a:solidFill>
                <a:latin typeface="微软雅黑" panose="020b0503020204020204" charset="-122"/>
                <a:ea typeface="微软雅黑" panose="020b0503020204020204" charset="-122"/>
              </a:rPr>
              <a:t>PPT</a:t>
            </a:r>
            <a:r>
              <a:rPr lang="zh-CN" altLang="en-US" sz="1055" b="1">
                <a:solidFill>
                  <a:srgbClr val="4A452A"/>
                </a:solidFill>
                <a:latin typeface="微软雅黑" panose="020b0503020204020204" charset="-122"/>
                <a:ea typeface="微软雅黑" panose="020b0503020204020204" charset="-122"/>
              </a:rPr>
              <a:t>模板：</a:t>
            </a:r>
            <a:r>
              <a:rPr lang="en-US" altLang="zh-CN" sz="1055" b="1">
                <a:solidFill>
                  <a:srgbClr val="4A452A"/>
                </a:solidFill>
                <a:latin typeface="微软雅黑" panose="020b0503020204020204" charset="-122"/>
                <a:ea typeface="微软雅黑" panose="020b0503020204020204" charset="-122"/>
                <a:hlinkClick r:id="rId6"/>
              </a:rPr>
              <a:t>www.ppthui.com/jieri/</a:t>
            </a:r>
            <a:endParaRPr lang="en-US" altLang="zh-CN" sz="1055" b="1">
              <a:solidFill>
                <a:srgbClr val="4A452A"/>
              </a:solidFill>
              <a:latin typeface="微软雅黑" panose="020b0503020204020204" charset="-122"/>
              <a:ea typeface="微软雅黑" panose="020b0503020204020204" charset="-122"/>
            </a:endParaRPr>
          </a:p>
          <a:p>
            <a:pPr eaLnBrk="0" hangingPunct="0">
              <a:lnSpc>
                <a:spcPts val="2400"/>
              </a:lnSpc>
            </a:pPr>
            <a:endParaRPr lang="en-US" altLang="zh-CN" sz="1055" b="1">
              <a:solidFill>
                <a:srgbClr val="4A452A"/>
              </a:solidFill>
              <a:latin typeface="微软雅黑" panose="020b0503020204020204" charset="-122"/>
              <a:ea typeface="微软雅黑" panose="020b050302020402020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lstStyle/>
          <a:p>
            <a:r>
              <a:rPr lang="zh-CN" altLang="en-US" sz="1055" b="1">
                <a:solidFill>
                  <a:srgbClr val="4A452A"/>
                </a:solidFill>
                <a:latin typeface="微软雅黑" panose="020b0503020204020204" charset="-122"/>
                <a:ea typeface="微软雅黑" panose="020b0503020204020204" charset="-122"/>
              </a:rPr>
              <a:t>扫描关注公众号“PPT汇”收藏网站防止遗忘</a:t>
            </a:r>
            <a:r>
              <a:rPr lang="en-US" altLang="zh-CN" sz="1055" b="1">
                <a:solidFill>
                  <a:srgbClr val="4A452A"/>
                </a:solidFill>
                <a:latin typeface="微软雅黑" panose="020b0503020204020204" charset="-122"/>
                <a:ea typeface="微软雅黑" panose="020b0503020204020204" charset="-122"/>
              </a:rPr>
              <a:t>/</a:t>
            </a:r>
            <a:r>
              <a:rPr lang="zh-CN" altLang="en-US" sz="1055" b="1">
                <a:solidFill>
                  <a:srgbClr val="4A452A"/>
                </a:solidFill>
                <a:latin typeface="微软雅黑" panose="020b0503020204020204" charset="-122"/>
                <a:ea typeface="微软雅黑" panose="020b0503020204020204" charset="-122"/>
              </a:rPr>
              <a:t>免费获取更多精选PPT模板下载资源</a:t>
            </a:r>
            <a:endParaRPr lang="zh-CN" altLang="en-US" sz="1055" b="1">
              <a:solidFill>
                <a:srgbClr val="4A452A"/>
              </a:solidFill>
              <a:latin typeface="微软雅黑" panose="020b0503020204020204" charset="-122"/>
              <a:ea typeface="微软雅黑" panose="020b0503020204020204" charset="-122"/>
            </a:endParaRPr>
          </a:p>
        </p:txBody>
      </p:sp>
    </p:spTree>
  </p:cSld>
  <p:clrMapOvr>
    <a:masterClrMapping/>
  </p:clrMapOvr>
  <p:transition spd="med" advClick="0" advTm="0">
    <p:push dir="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panose="020b0503020204020204" charset="-122"/>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panose="020b0503020204020204" charset="-122"/>
                <a:cs typeface="微软雅黑" panose="020b0503020204020204" charset="-122"/>
              </a:rPr>
              <a:t>PPT模板下载：</a:t>
            </a:r>
            <a:r>
              <a:rPr lang="en-US" altLang="zh-CN" sz="1200">
                <a:latin typeface="微软雅黑" panose="020b0503020204020204" charset="-122"/>
                <a:ea typeface="微软雅黑" panose="020b0503020204020204" charset="-122"/>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panose="020b0503020204020204" charset="-122"/>
                <a:cs typeface="微软雅黑" panose="020b0503020204020204" charset="-122"/>
              </a:rPr>
              <a:t>            </a:t>
            </a:r>
            <a:r>
              <a:rPr lang="en-US" altLang="zh-CN" sz="1200" b="1">
                <a:latin typeface="微软雅黑" panose="020b0503020204020204" charset="-122"/>
                <a:ea typeface="微软雅黑" panose="020b0503020204020204" charset="-122"/>
                <a:cs typeface="微软雅黑" panose="020b0503020204020204" charset="-122"/>
              </a:rPr>
              <a:t>行业PPT模板：</a:t>
            </a:r>
            <a:r>
              <a:rPr lang="en-US" altLang="zh-CN" sz="1200">
                <a:latin typeface="微软雅黑" panose="020b0503020204020204" charset="-122"/>
                <a:ea typeface="微软雅黑" panose="020b0503020204020204" charset="-122"/>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panose="020b0503020204020204" charset="-122"/>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panose="020b0503020204020204" charset="-122"/>
                <a:cs typeface="微软雅黑" panose="020b0503020204020204" charset="-122"/>
              </a:rPr>
              <a:t>工作PPT模板：</a:t>
            </a:r>
            <a:r>
              <a:rPr lang="en-US" altLang="zh-CN" sz="1200">
                <a:latin typeface="微软雅黑" panose="020b0503020204020204" charset="-122"/>
                <a:ea typeface="微软雅黑" panose="020b0503020204020204" charset="-122"/>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panose="020b0503020204020204" charset="-122"/>
                <a:cs typeface="微软雅黑" panose="020b0503020204020204" charset="-122"/>
              </a:rPr>
              <a:t>         </a:t>
            </a:r>
            <a:r>
              <a:rPr lang="en-US" altLang="zh-CN" sz="1200" b="1">
                <a:latin typeface="微软雅黑" panose="020b0503020204020204" charset="-122"/>
                <a:ea typeface="微软雅黑" panose="020b0503020204020204" charset="-122"/>
                <a:cs typeface="微软雅黑" panose="020b0503020204020204" charset="-122"/>
              </a:rPr>
              <a:t>节日PPT模板：</a:t>
            </a:r>
            <a:r>
              <a:rPr lang="en-US" altLang="zh-CN" sz="1200">
                <a:latin typeface="微软雅黑" panose="020b0503020204020204" charset="-122"/>
                <a:ea typeface="微软雅黑" panose="020b0503020204020204" charset="-122"/>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panose="020b0503020204020204" charset="-122"/>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panose="020b0503020204020204" charset="-122"/>
                <a:cs typeface="微软雅黑" panose="020b0503020204020204" charset="-122"/>
              </a:rPr>
              <a:t>党政军事PPT：</a:t>
            </a:r>
            <a:r>
              <a:rPr lang="en-US" altLang="zh-CN" sz="1200">
                <a:latin typeface="微软雅黑" panose="020b0503020204020204" charset="-122"/>
                <a:ea typeface="微软雅黑" panose="020b0503020204020204" charset="-122"/>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panose="020b0503020204020204" charset="-122"/>
                <a:cs typeface="微软雅黑" panose="020b0503020204020204" charset="-122"/>
              </a:rPr>
              <a:t> </a:t>
            </a:r>
            <a:r>
              <a:rPr lang="en-US" altLang="zh-CN" sz="1200" b="1">
                <a:solidFill>
                  <a:srgbClr val="4A452A"/>
                </a:solidFill>
                <a:latin typeface="微软雅黑" panose="020b0503020204020204" charset="-122"/>
                <a:ea typeface="微软雅黑" panose="020b0503020204020204" charset="-122"/>
                <a:cs typeface="微软雅黑" panose="020b0503020204020204" charset="-122"/>
              </a:rPr>
              <a:t>    </a:t>
            </a:r>
            <a:r>
              <a:rPr lang="en-US" altLang="zh-CN" sz="1200" b="1">
                <a:latin typeface="微软雅黑" panose="020b0503020204020204" charset="-122"/>
                <a:ea typeface="微软雅黑" panose="020b0503020204020204" charset="-122"/>
                <a:cs typeface="微软雅黑" panose="020b0503020204020204" charset="-122"/>
              </a:rPr>
              <a:t>教育说课课件：</a:t>
            </a:r>
            <a:r>
              <a:rPr lang="en-US" altLang="zh-CN" sz="1200">
                <a:latin typeface="微软雅黑" panose="020b0503020204020204" charset="-122"/>
                <a:ea typeface="微软雅黑" panose="020b0503020204020204" charset="-122"/>
                <a:cs typeface="微软雅黑" panose="020b0503020204020204" charset="-122"/>
                <a:hlinkClick r:id="rId9"/>
              </a:rPr>
              <a:t>www.ppthui.com/jiaoyu/</a:t>
            </a:r>
            <a:endParaRPr lang="en-US" altLang="zh-CN" sz="1200">
              <a:latin typeface="微软雅黑" panose="020b0503020204020204" charset="-122"/>
              <a:ea typeface="微软雅黑" panose="020b0503020204020204" charset="-122"/>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panose="020b0503020204020204" charset="-122"/>
                <a:cs typeface="微软雅黑" panose="020b0503020204020204" charset="-122"/>
              </a:rPr>
              <a:t>PPT</a:t>
            </a:r>
            <a:r>
              <a:rPr lang="zh-CN" altLang="en-US" sz="1200" b="1">
                <a:latin typeface="微软雅黑" panose="020b0503020204020204" charset="-122"/>
                <a:ea typeface="微软雅黑" panose="020b0503020204020204" charset="-122"/>
                <a:cs typeface="微软雅黑" panose="020b0503020204020204" charset="-122"/>
              </a:rPr>
              <a:t>模板：</a:t>
            </a:r>
            <a:r>
              <a:rPr lang="zh-CN" altLang="en-US" sz="1200">
                <a:latin typeface="微软雅黑" panose="020b0503020204020204" charset="-122"/>
                <a:ea typeface="微软雅黑" panose="020b0503020204020204" charset="-122"/>
                <a:cs typeface="微软雅黑" panose="020b0503020204020204" charset="-122"/>
                <a:hlinkClick r:id="rId11" action="ppaction://hlinkfile"/>
              </a:rPr>
              <a:t>简洁模板</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2" action="ppaction://hlinkfile"/>
              </a:rPr>
              <a:t>商务模板</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3" action="ppaction://hlinkfile"/>
              </a:rPr>
              <a:t>自然风景</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4" action="ppaction://hlinkfile"/>
              </a:rPr>
              <a:t>时尚模板</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5" action="ppaction://hlinkfile"/>
              </a:rPr>
              <a:t>古典模板</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6" action="ppaction://hlinkfile"/>
              </a:rPr>
              <a:t>浪漫爱情</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7" action="ppaction://hlinkfile"/>
              </a:rPr>
              <a:t>卡通动漫</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8" action="ppaction://hlinkfile"/>
              </a:rPr>
              <a:t>艺术设计</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19" action="ppaction://hlinkfile"/>
              </a:rPr>
              <a:t>主题班会</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0" action="ppaction://hlinkfile"/>
              </a:rPr>
              <a:t>背景图片</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latin typeface="微软雅黑" panose="020b0503020204020204" charset="-122"/>
                <a:ea typeface="微软雅黑" panose="020b0503020204020204" charset="-122"/>
                <a:cs typeface="微软雅黑" panose="020b0503020204020204" charset="-122"/>
              </a:rPr>
              <a:t>行业</a:t>
            </a:r>
            <a:r>
              <a:rPr lang="en-US" altLang="zh-CN" sz="1200" b="1">
                <a:latin typeface="微软雅黑" panose="020b0503020204020204" charset="-122"/>
                <a:ea typeface="微软雅黑" panose="020b0503020204020204" charset="-122"/>
                <a:cs typeface="微软雅黑" panose="020b0503020204020204" charset="-122"/>
              </a:rPr>
              <a:t>PPT</a:t>
            </a:r>
            <a:r>
              <a:rPr lang="zh-CN" altLang="en-US" sz="1200" b="1">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hlinkClick r:id="rId21" action="ppaction://hlinkfile"/>
              </a:rPr>
              <a:t>党政军事</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2" action="ppaction://hlinkfile"/>
              </a:rPr>
              <a:t>科技模板</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3" action="ppaction://hlinkfile"/>
              </a:rPr>
              <a:t>工业机械</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4" action="ppaction://hlinkfile"/>
              </a:rPr>
              <a:t>医学医疗</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5" action="ppaction://hlinkfile"/>
              </a:rPr>
              <a:t>旅游旅行</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6" action="ppaction://hlinkfile"/>
              </a:rPr>
              <a:t>金融理财</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7" action="ppaction://hlinkfile"/>
              </a:rPr>
              <a:t>餐饮美食</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8" action="ppaction://hlinkfile"/>
              </a:rPr>
              <a:t>教育培训</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9" action="ppaction://hlinkfile"/>
              </a:rPr>
              <a:t>教学说课</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0" action="ppaction://hlinkfile"/>
              </a:rPr>
              <a:t>营销销售</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latin typeface="微软雅黑" panose="020b0503020204020204" charset="-122"/>
                <a:ea typeface="微软雅黑" panose="020b0503020204020204" charset="-122"/>
                <a:cs typeface="微软雅黑" panose="020b0503020204020204" charset="-122"/>
              </a:rPr>
              <a:t>工作</a:t>
            </a:r>
            <a:r>
              <a:rPr lang="en-US" altLang="zh-CN" sz="1200" b="1">
                <a:latin typeface="微软雅黑" panose="020b0503020204020204" charset="-122"/>
                <a:ea typeface="微软雅黑" panose="020b0503020204020204" charset="-122"/>
                <a:cs typeface="微软雅黑" panose="020b0503020204020204" charset="-122"/>
              </a:rPr>
              <a:t>PPT</a:t>
            </a:r>
            <a:r>
              <a:rPr lang="zh-CN" altLang="en-US" sz="1200" b="1">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hlinkClick r:id="rId31" action="ppaction://hlinkfile"/>
              </a:rPr>
              <a:t>工作汇报</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2" action="ppaction://hlinkfile"/>
              </a:rPr>
              <a:t>毕业答辩</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3" action="ppaction://hlinkfile"/>
              </a:rPr>
              <a:t>工作培训</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4" action="ppaction://hlinkfile"/>
              </a:rPr>
              <a:t>述职报告</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5" action="ppaction://hlinkfile"/>
              </a:rPr>
              <a:t>分析报告</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6" action="ppaction://hlinkfile"/>
              </a:rPr>
              <a:t>个人简历</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7" action="ppaction://hlinkfile"/>
              </a:rPr>
              <a:t>公司简介</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26" action="ppaction://hlinkfile"/>
              </a:rPr>
              <a:t>商业金融</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8" action="ppaction://hlinkfile"/>
              </a:rPr>
              <a:t>工作总结</a:t>
            </a:r>
            <a:r>
              <a:rPr lang="zh-CN" altLang="en-US" sz="1200">
                <a:latin typeface="微软雅黑" panose="020b0503020204020204" charset="-122"/>
                <a:ea typeface="微软雅黑" panose="020b0503020204020204" charset="-122"/>
                <a:cs typeface="微软雅黑" panose="020b0503020204020204" charset="-122"/>
              </a:rPr>
              <a:t>丨</a:t>
            </a:r>
            <a:r>
              <a:rPr lang="zh-CN" altLang="en-US" sz="1200">
                <a:latin typeface="微软雅黑" panose="020b0503020204020204" charset="-122"/>
                <a:ea typeface="微软雅黑" panose="020b0503020204020204" charset="-122"/>
                <a:cs typeface="微软雅黑" panose="020b0503020204020204" charset="-122"/>
                <a:hlinkClick r:id="rId39" action="ppaction://hlinkfile"/>
              </a:rPr>
              <a:t>团队管理</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900">
              <a:latin typeface="微软雅黑" panose="020b0503020204020204" charset="-122"/>
              <a:ea typeface="微软雅黑" panose="020b0503020204020204" charset="-122"/>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4"/>
          <p:cNvSpPr txBox="1">
            <a:spLocks noChangeArrowheads="1"/>
          </p:cNvSpPr>
          <p:nvPr/>
        </p:nvSpPr>
        <p:spPr bwMode="auto">
          <a:xfrm>
            <a:off x="7222370" y="3052175"/>
            <a:ext cx="4969630" cy="238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a:ea typeface="宋体" panose="02010600030101010101" pitchFamily="2" charset="-122"/>
              </a:defRPr>
            </a:lvl1pPr>
            <a:lvl2pPr marL="742950" indent="-285750">
              <a:defRPr sz="1300">
                <a:solidFill>
                  <a:schemeClr val="tx1"/>
                </a:solidFill>
                <a:latin typeface="Calibri" panose="020f0502020204030204"/>
                <a:ea typeface="宋体" panose="02010600030101010101" pitchFamily="2" charset="-122"/>
              </a:defRPr>
            </a:lvl2pPr>
            <a:lvl3pPr marL="1143000" indent="-228600">
              <a:defRPr sz="1300">
                <a:solidFill>
                  <a:schemeClr val="tx1"/>
                </a:solidFill>
                <a:latin typeface="Calibri" panose="020f0502020204030204"/>
                <a:ea typeface="宋体" panose="02010600030101010101" pitchFamily="2" charset="-122"/>
              </a:defRPr>
            </a:lvl3pPr>
            <a:lvl4pPr marL="1600200" indent="-228600">
              <a:defRPr sz="1300">
                <a:solidFill>
                  <a:schemeClr val="tx1"/>
                </a:solidFill>
                <a:latin typeface="Calibri" panose="020f0502020204030204"/>
                <a:ea typeface="宋体" panose="02010600030101010101" pitchFamily="2" charset="-122"/>
              </a:defRPr>
            </a:lvl4pPr>
            <a:lvl5pPr marL="2057400" indent="-228600">
              <a:defRPr sz="1300">
                <a:solidFill>
                  <a:schemeClr val="tx1"/>
                </a:solidFill>
                <a:latin typeface="Calibri" panose="020f0502020204030204"/>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9pPr>
          </a:lstStyle>
          <a:p>
            <a:pPr defTabSz="1828165" fontAlgn="auto">
              <a:spcBef>
                <a:spcPct val="0"/>
              </a:spcBef>
              <a:spcAft>
                <a:spcPct val="0"/>
              </a:spcAft>
              <a:buFontTx/>
              <a:buNone/>
              <a:defRPr/>
            </a:pPr>
            <a:r>
              <a:rPr lang="zh-CN" altLang="de-DE" sz="7465" kern="0" noProof="1" smtClean="0">
                <a:solidFill>
                  <a:schemeClr val="bg2">
                    <a:lumMod val="25000"/>
                  </a:schemeClr>
                </a:solidFill>
                <a:latin typeface="楷体" panose="02010609060101010101" pitchFamily="49" charset="-122"/>
                <a:ea typeface="楷体" panose="02010609060101010101" pitchFamily="49" charset="-122"/>
                <a:sym typeface="+mn-ea"/>
              </a:rPr>
              <a:t>请</a:t>
            </a:r>
            <a:r>
              <a:rPr lang="zh-CN" altLang="de-DE" sz="7465" kern="0" noProof="1">
                <a:solidFill>
                  <a:schemeClr val="bg2">
                    <a:lumMod val="25000"/>
                  </a:schemeClr>
                </a:solidFill>
                <a:latin typeface="楷体" panose="02010609060101010101" pitchFamily="49" charset="-122"/>
                <a:ea typeface="楷体" panose="02010609060101010101" pitchFamily="49" charset="-122"/>
                <a:sym typeface="+mn-ea"/>
              </a:rPr>
              <a:t>输入标题</a:t>
            </a:r>
            <a:endParaRPr lang="zh-CN" altLang="de-DE" sz="7465" kern="0" noProof="1">
              <a:solidFill>
                <a:schemeClr val="bg2">
                  <a:lumMod val="25000"/>
                </a:schemeClr>
              </a:solidFill>
              <a:latin typeface="楷体" panose="02010609060101010101" pitchFamily="49" charset="-122"/>
              <a:ea typeface="楷体" panose="02010609060101010101" pitchFamily="49" charset="-122"/>
            </a:endParaRPr>
          </a:p>
          <a:p>
            <a:pPr defTabSz="1828165" fontAlgn="auto">
              <a:spcBef>
                <a:spcPct val="0"/>
              </a:spcBef>
              <a:spcAft>
                <a:spcPct val="0"/>
              </a:spcAft>
              <a:buFontTx/>
              <a:buNone/>
              <a:defRPr/>
            </a:pPr>
            <a:endParaRPr lang="en-US" altLang="zh-CN" sz="7465" b="1" kern="0" noProof="1">
              <a:solidFill>
                <a:schemeClr val="bg2">
                  <a:lumMod val="25000"/>
                </a:schemeClr>
              </a:solidFill>
              <a:latin typeface="楷体" panose="02010609060101010101" pitchFamily="49" charset="-122"/>
              <a:ea typeface="楷体" panose="02010609060101010101" pitchFamily="49" charset="-122"/>
            </a:endParaRPr>
          </a:p>
        </p:txBody>
      </p:sp>
      <p:sp>
        <p:nvSpPr>
          <p:cNvPr id="2" name="文本框 1"/>
          <p:cNvSpPr txBox="1"/>
          <p:nvPr/>
        </p:nvSpPr>
        <p:spPr>
          <a:xfrm>
            <a:off x="8903859" y="1957626"/>
            <a:ext cx="1075936" cy="1107996"/>
          </a:xfrm>
          <a:prstGeom prst="rect">
            <a:avLst/>
          </a:prstGeom>
          <a:noFill/>
        </p:spPr>
        <p:txBody>
          <a:bodyPr wrap="none" rtlCol="0">
            <a:spAutoFit/>
          </a:bodyPr>
          <a:lstStyle/>
          <a:p>
            <a:r>
              <a:rPr lang="en-US" altLang="zh-CN" sz="6600" smtClean="0"/>
              <a:t>01</a:t>
            </a:r>
            <a:endParaRPr lang="zh-CN" altLang="en-US" sz="6600"/>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21" name="直接连接符 20"/>
          <p:cNvCxnSpPr/>
          <p:nvPr/>
        </p:nvCxnSpPr>
        <p:spPr>
          <a:xfrm flipH="1">
            <a:off x="9811349" y="836712"/>
            <a:ext cx="384182" cy="399824"/>
          </a:xfrm>
          <a:prstGeom prst="line">
            <a:avLst/>
          </a:prstGeom>
        </p:spPr>
        <p:style>
          <a:lnRef idx="1">
            <a:schemeClr val="accent5"/>
          </a:lnRef>
          <a:fillRef idx="0">
            <a:schemeClr val="accent5"/>
          </a:fillRef>
          <a:effectRef idx="0">
            <a:schemeClr val="accent5"/>
          </a:effectRef>
          <a:fontRef idx="minor">
            <a:schemeClr val="tx1"/>
          </a:fontRef>
        </p:style>
      </p:cxnSp>
      <p:sp>
        <p:nvSpPr>
          <p:cNvPr id="4" name="矩形 3"/>
          <p:cNvSpPr/>
          <p:nvPr/>
        </p:nvSpPr>
        <p:spPr>
          <a:xfrm>
            <a:off x="1387840" y="1768095"/>
            <a:ext cx="3816424" cy="492443"/>
          </a:xfrm>
          <a:prstGeom prst="rect">
            <a:avLst/>
          </a:prstGeom>
        </p:spPr>
        <p:txBody>
          <a:bodyPr wrap="square">
            <a:spAutoFit/>
          </a:bodyPr>
          <a:lstStyle/>
          <a:p>
            <a:pPr>
              <a:lnSpc>
                <a:spcPct val="130000"/>
              </a:lnSpc>
            </a:pPr>
            <a:r>
              <a:rPr lang="zh-CN" altLang="en-US" sz="2000" spc="300">
                <a:solidFill>
                  <a:srgbClr val="4A452A"/>
                </a:solidFill>
                <a:latin typeface="黑体" panose="02010609060101010101" pitchFamily="49" charset="-122"/>
                <a:ea typeface="黑体" panose="02010609060101010101" pitchFamily="49" charset="-122"/>
              </a:rPr>
              <a:t>出发：</a:t>
            </a:r>
            <a:r>
              <a:rPr lang="en-US" altLang="zh-CN" sz="2000" spc="300">
                <a:solidFill>
                  <a:srgbClr val="4A452A"/>
                </a:solidFill>
                <a:latin typeface="黑体" panose="02010609060101010101" pitchFamily="49" charset="-122"/>
                <a:ea typeface="黑体" panose="02010609060101010101" pitchFamily="49" charset="-122"/>
              </a:rPr>
              <a:t>20XX\XX\XX</a:t>
            </a:r>
            <a:endParaRPr lang="zh-CN" altLang="en-US" sz="2000" spc="300">
              <a:solidFill>
                <a:srgbClr val="4A452A"/>
              </a:solidFill>
              <a:latin typeface="黑体" panose="02010609060101010101" pitchFamily="49" charset="-122"/>
              <a:ea typeface="黑体" panose="02010609060101010101" pitchFamily="49" charset="-122"/>
            </a:endParaRPr>
          </a:p>
        </p:txBody>
      </p:sp>
      <p:sp>
        <p:nvSpPr>
          <p:cNvPr id="5" name="矩形 4"/>
          <p:cNvSpPr/>
          <p:nvPr/>
        </p:nvSpPr>
        <p:spPr>
          <a:xfrm>
            <a:off x="1387840" y="2264960"/>
            <a:ext cx="3816424" cy="435697"/>
          </a:xfrm>
          <a:prstGeom prst="rect">
            <a:avLst/>
          </a:prstGeom>
        </p:spPr>
        <p:txBody>
          <a:bodyPr wrap="square">
            <a:spAutoFit/>
          </a:bodyPr>
          <a:lstStyle/>
          <a:p>
            <a:pPr>
              <a:lnSpc>
                <a:spcPct val="130000"/>
              </a:lnSpc>
            </a:pPr>
            <a:r>
              <a:rPr lang="zh-CN" altLang="en-US" sz="2000" spc="300">
                <a:solidFill>
                  <a:srgbClr val="4A452A"/>
                </a:solidFill>
                <a:latin typeface="黑体" panose="02010609060101010101" pitchFamily="49" charset="-122"/>
                <a:ea typeface="黑体" panose="02010609060101010101" pitchFamily="49" charset="-122"/>
              </a:rPr>
              <a:t>天气：</a:t>
            </a:r>
            <a:r>
              <a:rPr lang="en-US" altLang="zh-CN" sz="2000" spc="300">
                <a:solidFill>
                  <a:srgbClr val="4A452A"/>
                </a:solidFill>
                <a:latin typeface="黑体" panose="02010609060101010101" pitchFamily="49" charset="-122"/>
                <a:ea typeface="黑体" panose="02010609060101010101" pitchFamily="49" charset="-122"/>
              </a:rPr>
              <a:t>***</a:t>
            </a:r>
            <a:endParaRPr lang="zh-CN" altLang="en-US" sz="2000" spc="300">
              <a:solidFill>
                <a:srgbClr val="4A452A"/>
              </a:solidFill>
              <a:latin typeface="黑体" panose="02010609060101010101" pitchFamily="49" charset="-122"/>
              <a:ea typeface="黑体" panose="02010609060101010101" pitchFamily="49" charset="-122"/>
            </a:endParaRPr>
          </a:p>
        </p:txBody>
      </p:sp>
      <p:sp>
        <p:nvSpPr>
          <p:cNvPr id="6" name="矩形 5"/>
          <p:cNvSpPr/>
          <p:nvPr/>
        </p:nvSpPr>
        <p:spPr>
          <a:xfrm>
            <a:off x="1387840" y="2761826"/>
            <a:ext cx="3816424" cy="435697"/>
          </a:xfrm>
          <a:prstGeom prst="rect">
            <a:avLst/>
          </a:prstGeom>
        </p:spPr>
        <p:txBody>
          <a:bodyPr wrap="square">
            <a:spAutoFit/>
          </a:bodyPr>
          <a:lstStyle/>
          <a:p>
            <a:pPr>
              <a:lnSpc>
                <a:spcPct val="130000"/>
              </a:lnSpc>
            </a:pPr>
            <a:r>
              <a:rPr lang="zh-CN" altLang="en-US" sz="2000" spc="300">
                <a:solidFill>
                  <a:srgbClr val="4A452A"/>
                </a:solidFill>
                <a:latin typeface="黑体" panose="02010609060101010101" pitchFamily="49" charset="-122"/>
                <a:ea typeface="黑体" panose="02010609060101010101" pitchFamily="49" charset="-122"/>
              </a:rPr>
              <a:t>出发地：</a:t>
            </a:r>
            <a:r>
              <a:rPr lang="en-US" altLang="zh-CN" sz="2000" spc="300">
                <a:solidFill>
                  <a:srgbClr val="4A452A"/>
                </a:solidFill>
                <a:latin typeface="黑体" panose="02010609060101010101" pitchFamily="49" charset="-122"/>
                <a:ea typeface="黑体" panose="02010609060101010101" pitchFamily="49" charset="-122"/>
              </a:rPr>
              <a:t>***</a:t>
            </a:r>
            <a:endParaRPr lang="zh-CN" altLang="en-US" sz="2000" spc="300">
              <a:solidFill>
                <a:srgbClr val="4A452A"/>
              </a:solidFill>
              <a:latin typeface="黑体" panose="02010609060101010101" pitchFamily="49" charset="-122"/>
              <a:ea typeface="黑体" panose="02010609060101010101" pitchFamily="49" charset="-122"/>
            </a:endParaRPr>
          </a:p>
        </p:txBody>
      </p:sp>
      <p:sp>
        <p:nvSpPr>
          <p:cNvPr id="9" name="矩形 8"/>
          <p:cNvSpPr/>
          <p:nvPr/>
        </p:nvSpPr>
        <p:spPr>
          <a:xfrm>
            <a:off x="1387840" y="3254269"/>
            <a:ext cx="5544616" cy="435697"/>
          </a:xfrm>
          <a:prstGeom prst="rect">
            <a:avLst/>
          </a:prstGeom>
        </p:spPr>
        <p:txBody>
          <a:bodyPr wrap="square">
            <a:spAutoFit/>
          </a:bodyPr>
          <a:lstStyle/>
          <a:p>
            <a:pPr>
              <a:lnSpc>
                <a:spcPct val="130000"/>
              </a:lnSpc>
            </a:pPr>
            <a:r>
              <a:rPr lang="zh-CN" altLang="en-US" sz="2000" spc="300">
                <a:solidFill>
                  <a:srgbClr val="4A452A"/>
                </a:solidFill>
                <a:latin typeface="黑体" panose="02010609060101010101" pitchFamily="49" charset="-122"/>
                <a:ea typeface="黑体" panose="02010609060101010101" pitchFamily="49" charset="-122"/>
              </a:rPr>
              <a:t>目的地：</a:t>
            </a:r>
            <a:r>
              <a:rPr lang="en-US" altLang="zh-CN" sz="2000" spc="300">
                <a:solidFill>
                  <a:srgbClr val="4A452A"/>
                </a:solidFill>
                <a:latin typeface="黑体" panose="02010609060101010101" pitchFamily="49" charset="-122"/>
                <a:ea typeface="黑体" panose="02010609060101010101" pitchFamily="49" charset="-122"/>
              </a:rPr>
              <a:t>***</a:t>
            </a:r>
            <a:endParaRPr lang="zh-CN" altLang="en-US" sz="2000" spc="300">
              <a:solidFill>
                <a:srgbClr val="4A452A"/>
              </a:solidFill>
              <a:latin typeface="黑体" panose="02010609060101010101" pitchFamily="49" charset="-122"/>
              <a:ea typeface="黑体" panose="02010609060101010101" pitchFamily="49" charset="-122"/>
            </a:endParaRPr>
          </a:p>
        </p:txBody>
      </p:sp>
      <p:sp>
        <p:nvSpPr>
          <p:cNvPr id="10" name="矩形 9"/>
          <p:cNvSpPr/>
          <p:nvPr/>
        </p:nvSpPr>
        <p:spPr>
          <a:xfrm>
            <a:off x="1387840" y="3744999"/>
            <a:ext cx="4752528" cy="435697"/>
          </a:xfrm>
          <a:prstGeom prst="rect">
            <a:avLst/>
          </a:prstGeom>
        </p:spPr>
        <p:txBody>
          <a:bodyPr wrap="square">
            <a:spAutoFit/>
          </a:bodyPr>
          <a:lstStyle/>
          <a:p>
            <a:pPr>
              <a:lnSpc>
                <a:spcPct val="130000"/>
              </a:lnSpc>
            </a:pPr>
            <a:r>
              <a:rPr lang="zh-CN" altLang="en-US" sz="2000" spc="300">
                <a:solidFill>
                  <a:srgbClr val="4A452A"/>
                </a:solidFill>
                <a:latin typeface="黑体" panose="02010609060101010101" pitchFamily="49" charset="-122"/>
                <a:ea typeface="黑体" panose="02010609060101010101" pitchFamily="49" charset="-122"/>
              </a:rPr>
              <a:t>同伴：</a:t>
            </a:r>
            <a:r>
              <a:rPr lang="en-US" altLang="zh-CN" sz="2000" spc="300">
                <a:solidFill>
                  <a:srgbClr val="4A452A"/>
                </a:solidFill>
                <a:latin typeface="黑体" panose="02010609060101010101" pitchFamily="49" charset="-122"/>
                <a:ea typeface="黑体" panose="02010609060101010101" pitchFamily="49" charset="-122"/>
              </a:rPr>
              <a:t>***</a:t>
            </a:r>
            <a:endParaRPr lang="zh-CN" altLang="en-US" sz="2000" spc="300">
              <a:solidFill>
                <a:srgbClr val="4A452A"/>
              </a:solidFill>
              <a:latin typeface="黑体" panose="02010609060101010101" pitchFamily="49" charset="-122"/>
              <a:ea typeface="黑体" panose="02010609060101010101" pitchFamily="49" charset="-122"/>
            </a:endParaRPr>
          </a:p>
        </p:txBody>
      </p:sp>
      <p:cxnSp>
        <p:nvCxnSpPr>
          <p:cNvPr id="23" name="直接连接符 22"/>
          <p:cNvCxnSpPr/>
          <p:nvPr/>
        </p:nvCxnSpPr>
        <p:spPr>
          <a:xfrm flipH="1">
            <a:off x="6096000" y="4829376"/>
            <a:ext cx="384182" cy="399824"/>
          </a:xfrm>
          <a:prstGeom prst="line">
            <a:avLst/>
          </a:prstGeom>
        </p:spPr>
        <p:style>
          <a:lnRef idx="1">
            <a:schemeClr val="accent5"/>
          </a:lnRef>
          <a:fillRef idx="0">
            <a:schemeClr val="accent5"/>
          </a:fillRef>
          <a:effectRef idx="0">
            <a:schemeClr val="accent5"/>
          </a:effectRef>
          <a:fontRef idx="minor">
            <a:schemeClr val="tx1"/>
          </a:fontRef>
        </p:style>
      </p:cxnSp>
      <p:grpSp>
        <p:nvGrpSpPr>
          <p:cNvPr id="7" name="组合 6"/>
          <p:cNvGrpSpPr/>
          <p:nvPr/>
        </p:nvGrpSpPr>
        <p:grpSpPr>
          <a:xfrm>
            <a:off x="767408" y="4785408"/>
            <a:ext cx="5057288" cy="530866"/>
            <a:chOff x="766614" y="4785408"/>
            <a:chExt cx="5057288" cy="530866"/>
          </a:xfrm>
          <a:solidFill>
            <a:srgbClr val="017CB3"/>
          </a:solidFill>
        </p:grpSpPr>
        <p:sp>
          <p:nvSpPr>
            <p:cNvPr id="3" name="矩形 2"/>
            <p:cNvSpPr/>
            <p:nvPr/>
          </p:nvSpPr>
          <p:spPr>
            <a:xfrm>
              <a:off x="1166277" y="4889709"/>
              <a:ext cx="4176464" cy="332399"/>
            </a:xfrm>
            <a:prstGeom prst="rect">
              <a:avLst/>
            </a:prstGeom>
            <a:grpFill/>
            <a:ln>
              <a:noFill/>
            </a:ln>
          </p:spPr>
          <p:txBody>
            <a:bodyPr wrap="square">
              <a:spAutoFit/>
            </a:bodyPr>
            <a:lstStyle/>
            <a:p>
              <a:pPr algn="ctr">
                <a:lnSpc>
                  <a:spcPct val="130000"/>
                </a:lnSpc>
              </a:pPr>
              <a:r>
                <a:rPr lang="en-US" altLang="zh-CN" sz="1200" spc="680">
                  <a:solidFill>
                    <a:schemeClr val="bg2">
                      <a:lumMod val="25000"/>
                    </a:schemeClr>
                  </a:solidFill>
                  <a:latin typeface="汉仪良品线粗简" panose="00020600040101010101" pitchFamily="18" charset="-122"/>
                  <a:ea typeface="汉仪良品线粗简" panose="00020600040101010101" pitchFamily="18" charset="-122"/>
                </a:rPr>
                <a:t>Starting from here today</a:t>
              </a:r>
              <a:endParaRPr lang="zh-CN" altLang="en-US" sz="1200" spc="680">
                <a:solidFill>
                  <a:schemeClr val="bg2">
                    <a:lumMod val="25000"/>
                  </a:schemeClr>
                </a:solidFill>
                <a:latin typeface="汉仪良品线粗简" panose="00020600040101010101" pitchFamily="18" charset="-122"/>
                <a:ea typeface="汉仪良品线粗简" panose="00020600040101010101" pitchFamily="18" charset="-122"/>
              </a:endParaRPr>
            </a:p>
          </p:txBody>
        </p:sp>
        <p:sp>
          <p:nvSpPr>
            <p:cNvPr id="12" name="矩形 11"/>
            <p:cNvSpPr/>
            <p:nvPr/>
          </p:nvSpPr>
          <p:spPr>
            <a:xfrm>
              <a:off x="766614" y="4785408"/>
              <a:ext cx="5057288" cy="53086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KSO_Shape"/>
            <p:cNvSpPr/>
            <p:nvPr/>
          </p:nvSpPr>
          <p:spPr>
            <a:xfrm flipH="1">
              <a:off x="5169858" y="4931190"/>
              <a:ext cx="205268" cy="265433"/>
            </a:xfrm>
            <a:custGeom>
              <a:rect l="l" t="t" r="r" b="b"/>
              <a:pathLst>
                <a:path w="1259674" h="1629655">
                  <a:moveTo>
                    <a:pt x="653835" y="765559"/>
                  </a:moveTo>
                  <a:lnTo>
                    <a:pt x="605838" y="765559"/>
                  </a:lnTo>
                  <a:cubicBezTo>
                    <a:pt x="586150" y="765559"/>
                    <a:pt x="570190" y="781519"/>
                    <a:pt x="570190" y="801207"/>
                  </a:cubicBezTo>
                  <a:lnTo>
                    <a:pt x="570190" y="1594007"/>
                  </a:lnTo>
                  <a:cubicBezTo>
                    <a:pt x="570190" y="1613695"/>
                    <a:pt x="586150" y="1629655"/>
                    <a:pt x="605838" y="1629655"/>
                  </a:cubicBezTo>
                  <a:lnTo>
                    <a:pt x="653835" y="1629655"/>
                  </a:lnTo>
                  <a:cubicBezTo>
                    <a:pt x="673523" y="1629655"/>
                    <a:pt x="689483" y="1613695"/>
                    <a:pt x="689483" y="1594007"/>
                  </a:cubicBezTo>
                  <a:lnTo>
                    <a:pt x="689483" y="801207"/>
                  </a:lnTo>
                  <a:cubicBezTo>
                    <a:pt x="689483" y="781519"/>
                    <a:pt x="673523" y="765559"/>
                    <a:pt x="653835" y="765559"/>
                  </a:cubicBezTo>
                  <a:close/>
                  <a:moveTo>
                    <a:pt x="629837" y="293110"/>
                  </a:moveTo>
                  <a:cubicBezTo>
                    <a:pt x="540228" y="293110"/>
                    <a:pt x="467586" y="365752"/>
                    <a:pt x="467586" y="455361"/>
                  </a:cubicBezTo>
                  <a:cubicBezTo>
                    <a:pt x="467586" y="544970"/>
                    <a:pt x="540228" y="617612"/>
                    <a:pt x="629837" y="617612"/>
                  </a:cubicBezTo>
                  <a:cubicBezTo>
                    <a:pt x="719446" y="617612"/>
                    <a:pt x="792088" y="544970"/>
                    <a:pt x="792088" y="455361"/>
                  </a:cubicBezTo>
                  <a:cubicBezTo>
                    <a:pt x="792088" y="365752"/>
                    <a:pt x="719446" y="293110"/>
                    <a:pt x="629837" y="293110"/>
                  </a:cubicBezTo>
                  <a:close/>
                  <a:moveTo>
                    <a:pt x="373285" y="134938"/>
                  </a:moveTo>
                  <a:cubicBezTo>
                    <a:pt x="285152" y="213464"/>
                    <a:pt x="230474" y="328028"/>
                    <a:pt x="230474" y="455361"/>
                  </a:cubicBezTo>
                  <a:cubicBezTo>
                    <a:pt x="230474" y="582697"/>
                    <a:pt x="285152" y="697259"/>
                    <a:pt x="373285" y="775786"/>
                  </a:cubicBezTo>
                  <a:lnTo>
                    <a:pt x="467586" y="709160"/>
                  </a:lnTo>
                  <a:cubicBezTo>
                    <a:pt x="391047" y="651060"/>
                    <a:pt x="342389" y="558892"/>
                    <a:pt x="342389" y="455361"/>
                  </a:cubicBezTo>
                  <a:cubicBezTo>
                    <a:pt x="342389" y="351830"/>
                    <a:pt x="391047" y="259663"/>
                    <a:pt x="467586" y="201863"/>
                  </a:cubicBezTo>
                  <a:close/>
                  <a:moveTo>
                    <a:pt x="886389" y="134938"/>
                  </a:moveTo>
                  <a:lnTo>
                    <a:pt x="792088" y="201863"/>
                  </a:lnTo>
                  <a:cubicBezTo>
                    <a:pt x="868627" y="259663"/>
                    <a:pt x="917285" y="351830"/>
                    <a:pt x="917285" y="455361"/>
                  </a:cubicBezTo>
                  <a:cubicBezTo>
                    <a:pt x="917285" y="558892"/>
                    <a:pt x="868627" y="651060"/>
                    <a:pt x="792088" y="709160"/>
                  </a:cubicBezTo>
                  <a:lnTo>
                    <a:pt x="886389" y="775786"/>
                  </a:lnTo>
                  <a:cubicBezTo>
                    <a:pt x="974522" y="697259"/>
                    <a:pt x="1029200" y="582697"/>
                    <a:pt x="1029200" y="455361"/>
                  </a:cubicBezTo>
                  <a:cubicBezTo>
                    <a:pt x="1029200" y="328028"/>
                    <a:pt x="974522" y="213464"/>
                    <a:pt x="886389" y="134938"/>
                  </a:cubicBezTo>
                  <a:close/>
                  <a:moveTo>
                    <a:pt x="182295" y="0"/>
                  </a:moveTo>
                  <a:cubicBezTo>
                    <a:pt x="68824" y="118079"/>
                    <a:pt x="0" y="278683"/>
                    <a:pt x="0" y="455362"/>
                  </a:cubicBezTo>
                  <a:cubicBezTo>
                    <a:pt x="0" y="632040"/>
                    <a:pt x="68824" y="792644"/>
                    <a:pt x="182293" y="910723"/>
                  </a:cubicBezTo>
                  <a:lnTo>
                    <a:pt x="278466" y="842776"/>
                  </a:lnTo>
                  <a:cubicBezTo>
                    <a:pt x="179286" y="743646"/>
                    <a:pt x="117943" y="606668"/>
                    <a:pt x="117943" y="455362"/>
                  </a:cubicBezTo>
                  <a:cubicBezTo>
                    <a:pt x="117943" y="304057"/>
                    <a:pt x="179287" y="167078"/>
                    <a:pt x="278467" y="67947"/>
                  </a:cubicBezTo>
                  <a:close/>
                  <a:moveTo>
                    <a:pt x="1077379" y="0"/>
                  </a:moveTo>
                  <a:lnTo>
                    <a:pt x="981207" y="67947"/>
                  </a:lnTo>
                  <a:cubicBezTo>
                    <a:pt x="1080387" y="167078"/>
                    <a:pt x="1141731" y="304057"/>
                    <a:pt x="1141731" y="455362"/>
                  </a:cubicBezTo>
                  <a:cubicBezTo>
                    <a:pt x="1141731" y="606668"/>
                    <a:pt x="1080388" y="743646"/>
                    <a:pt x="981208" y="842776"/>
                  </a:cubicBezTo>
                  <a:lnTo>
                    <a:pt x="1077381" y="910723"/>
                  </a:lnTo>
                  <a:cubicBezTo>
                    <a:pt x="1190850" y="792644"/>
                    <a:pt x="1259674" y="632040"/>
                    <a:pt x="1259674" y="455362"/>
                  </a:cubicBezTo>
                  <a:cubicBezTo>
                    <a:pt x="1259674" y="278683"/>
                    <a:pt x="1190850" y="118079"/>
                    <a:pt x="10773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grpSp>
        <p:nvGrpSpPr>
          <p:cNvPr id="2" name="组合 1"/>
          <p:cNvGrpSpPr/>
          <p:nvPr/>
        </p:nvGrpSpPr>
        <p:grpSpPr>
          <a:xfrm>
            <a:off x="971794" y="1494426"/>
            <a:ext cx="223435" cy="3265448"/>
            <a:chOff x="970999" y="1494426"/>
            <a:chExt cx="223435" cy="3265448"/>
          </a:xfrm>
          <a:solidFill>
            <a:srgbClr val="017CB3"/>
          </a:solidFill>
        </p:grpSpPr>
        <p:sp>
          <p:nvSpPr>
            <p:cNvPr id="24" name="矩形 23"/>
            <p:cNvSpPr/>
            <p:nvPr/>
          </p:nvSpPr>
          <p:spPr>
            <a:xfrm>
              <a:off x="970999" y="1494426"/>
              <a:ext cx="223435" cy="1574534"/>
            </a:xfrm>
            <a:prstGeom prst="rect">
              <a:avLst/>
            </a:prstGeom>
            <a:grpFill/>
            <a:ln>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p:nvCxnSpPr>
          <p:spPr>
            <a:xfrm flipH="1">
              <a:off x="990049" y="1954434"/>
              <a:ext cx="0" cy="2805440"/>
            </a:xfrm>
            <a:prstGeom prst="line">
              <a:avLst/>
            </a:prstGeom>
            <a:grpFill/>
            <a:ln w="19050">
              <a:solidFill>
                <a:srgbClr val="017CB3"/>
              </a:solidFill>
            </a:ln>
          </p:spPr>
          <p:style>
            <a:lnRef idx="1">
              <a:schemeClr val="accent1"/>
            </a:lnRef>
            <a:fillRef idx="0">
              <a:schemeClr val="accent1"/>
            </a:fillRef>
            <a:effectRef idx="0">
              <a:schemeClr val="accent1"/>
            </a:effectRef>
            <a:fontRef idx="minor">
              <a:schemeClr val="tx1"/>
            </a:fontRef>
          </p:style>
        </p:cxnSp>
      </p:grpSp>
      <p:sp>
        <p:nvSpPr>
          <p:cNvPr id="14" name="直角三角形 13"/>
          <p:cNvSpPr/>
          <p:nvPr/>
        </p:nvSpPr>
        <p:spPr>
          <a:xfrm rot="17469712">
            <a:off x="9914041" y="4246226"/>
            <a:ext cx="2382704" cy="113331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flipH="1">
            <a:off x="10265244" y="4885781"/>
            <a:ext cx="1104068" cy="1149019"/>
          </a:xfrm>
          <a:prstGeom prst="line">
            <a:avLst/>
          </a:prstGeom>
        </p:spPr>
        <p:style>
          <a:lnRef idx="1">
            <a:schemeClr val="accent5"/>
          </a:lnRef>
          <a:fillRef idx="0">
            <a:schemeClr val="accent5"/>
          </a:fillRef>
          <a:effectRef idx="0">
            <a:schemeClr val="accent5"/>
          </a:effectRef>
          <a:fontRef idx="minor">
            <a:schemeClr val="tx1"/>
          </a:fontRef>
        </p:style>
      </p:cxnSp>
      <p:sp>
        <p:nvSpPr>
          <p:cNvPr id="31" name="椭圆 30"/>
          <p:cNvSpPr/>
          <p:nvPr/>
        </p:nvSpPr>
        <p:spPr>
          <a:xfrm>
            <a:off x="10927124" y="5456816"/>
            <a:ext cx="819387" cy="81938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a:solidFill>
                  <a:srgbClr val="4A452A"/>
                </a:solidFill>
                <a:latin typeface="黑体" panose="02010609060101010101" pitchFamily="49" charset="-122"/>
                <a:ea typeface="黑体" panose="02010609060101010101" pitchFamily="49" charset="-122"/>
              </a:rPr>
              <a:t>启程</a:t>
            </a:r>
            <a:endParaRPr lang="zh-CN" altLang="en-US">
              <a:solidFill>
                <a:srgbClr val="4A452A"/>
              </a:solidFill>
              <a:latin typeface="黑体" panose="02010609060101010101" pitchFamily="49" charset="-122"/>
              <a:ea typeface="黑体" panose="02010609060101010101" pitchFamily="49" charset="-122"/>
            </a:endParaRPr>
          </a:p>
        </p:txBody>
      </p:sp>
      <p:sp>
        <p:nvSpPr>
          <p:cNvPr id="22" name="矩形 21"/>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401" y="1286253"/>
            <a:ext cx="4818700" cy="4126618"/>
          </a:xfrm>
          <a:prstGeom prst="rect">
            <a:avLst/>
          </a:prstGeom>
        </p:spPr>
      </p:pic>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nodeType="afterGroup">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style.rotation</p:attrName>
                                        </p:attrNameLst>
                                      </p:cBhvr>
                                      <p:tavLst>
                                        <p:tav tm="0">
                                          <p:val>
                                            <p:fltVal val="360"/>
                                          </p:val>
                                        </p:tav>
                                        <p:tav tm="100000">
                                          <p:val>
                                            <p:fltVal val="0"/>
                                          </p:val>
                                        </p:tav>
                                      </p:tavLst>
                                    </p:anim>
                                    <p:animEffect transition="in" filter="fade">
                                      <p:cBhvr>
                                        <p:cTn id="20" dur="1000"/>
                                        <p:tgtEl>
                                          <p:spTgt spid="31"/>
                                        </p:tgtEl>
                                      </p:cBhvr>
                                    </p:animEffect>
                                  </p:childTnLst>
                                </p:cTn>
                              </p:par>
                            </p:childTnLst>
                          </p:cTn>
                        </p:par>
                        <p:par>
                          <p:cTn id="21" fill="hold" nodeType="afterGroup">
                            <p:stCondLst>
                              <p:cond delay="1500"/>
                            </p:stCondLst>
                            <p:childTnLst>
                              <p:par>
                                <p:cTn id="22" presetID="47"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2500"/>
                            </p:stCondLst>
                            <p:childTnLst>
                              <p:par>
                                <p:cTn id="33" presetID="12" presetClass="entr" presetSubtype="2" fill="hold" grpId="0" nodeType="afterEffect">
                                  <p:stCondLst>
                                    <p:cond delay="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ppt_x</p:attrName>
                                        </p:attrNameLst>
                                      </p:cBhvr>
                                      <p:tavLst>
                                        <p:tav tm="0">
                                          <p:val>
                                            <p:strVal val="#ppt_x+#ppt_w*1.125000"/>
                                          </p:val>
                                        </p:tav>
                                        <p:tav tm="100000">
                                          <p:val>
                                            <p:strVal val="#ppt_x"/>
                                          </p:val>
                                        </p:tav>
                                      </p:tavLst>
                                    </p:anim>
                                    <p:animEffect transition="in" filter="wipe(left)">
                                      <p:cBhvr>
                                        <p:cTn id="36" dur="500"/>
                                        <p:tgtEl>
                                          <p:spTgt spid="4"/>
                                        </p:tgtEl>
                                      </p:cBhvr>
                                    </p:animEffect>
                                  </p:childTnLst>
                                </p:cTn>
                              </p:par>
                            </p:childTnLst>
                          </p:cTn>
                        </p:par>
                        <p:par>
                          <p:cTn id="37" fill="hold" nodeType="afterGroup">
                            <p:stCondLst>
                              <p:cond delay="3000"/>
                            </p:stCondLst>
                            <p:childTnLst>
                              <p:par>
                                <p:cTn id="38" presetID="12" presetClass="entr" presetSubtype="2" fill="hold" grpId="0" nodeType="afterEffect">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ppt_x</p:attrName>
                                        </p:attrNameLst>
                                      </p:cBhvr>
                                      <p:tavLst>
                                        <p:tav tm="0">
                                          <p:val>
                                            <p:strVal val="#ppt_x+#ppt_w*1.125000"/>
                                          </p:val>
                                        </p:tav>
                                        <p:tav tm="100000">
                                          <p:val>
                                            <p:strVal val="#ppt_x"/>
                                          </p:val>
                                        </p:tav>
                                      </p:tavLst>
                                    </p:anim>
                                    <p:animEffect transition="in" filter="wipe(left)">
                                      <p:cBhvr>
                                        <p:cTn id="41" dur="500"/>
                                        <p:tgtEl>
                                          <p:spTgt spid="5"/>
                                        </p:tgtEl>
                                      </p:cBhvr>
                                    </p:animEffect>
                                  </p:childTnLst>
                                </p:cTn>
                              </p:par>
                            </p:childTnLst>
                          </p:cTn>
                        </p:par>
                        <p:par>
                          <p:cTn id="42" fill="hold" nodeType="afterGroup">
                            <p:stCondLst>
                              <p:cond delay="3500"/>
                            </p:stCondLst>
                            <p:childTnLst>
                              <p:par>
                                <p:cTn id="43" presetID="12" presetClass="entr" presetSubtype="2" fill="hold" grpId="0" nodeType="afterEffect">
                                  <p:stCondLst>
                                    <p:cond delay="0"/>
                                  </p:stCondLst>
                                  <p:iterate type="lt">
                                    <p:tmPct val="10000"/>
                                  </p:iterate>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p:tgtEl>
                                          <p:spTgt spid="6"/>
                                        </p:tgtEl>
                                        <p:attrNameLst>
                                          <p:attrName>ppt_x</p:attrName>
                                        </p:attrNameLst>
                                      </p:cBhvr>
                                      <p:tavLst>
                                        <p:tav tm="0">
                                          <p:val>
                                            <p:strVal val="#ppt_x+#ppt_w*1.125000"/>
                                          </p:val>
                                        </p:tav>
                                        <p:tav tm="100000">
                                          <p:val>
                                            <p:strVal val="#ppt_x"/>
                                          </p:val>
                                        </p:tav>
                                      </p:tavLst>
                                    </p:anim>
                                    <p:animEffect transition="in" filter="wipe(left)">
                                      <p:cBhvr>
                                        <p:cTn id="46" dur="500"/>
                                        <p:tgtEl>
                                          <p:spTgt spid="6"/>
                                        </p:tgtEl>
                                      </p:cBhvr>
                                    </p:animEffect>
                                  </p:childTnLst>
                                </p:cTn>
                              </p:par>
                            </p:childTnLst>
                          </p:cTn>
                        </p:par>
                        <p:par>
                          <p:cTn id="47" fill="hold" nodeType="afterGroup">
                            <p:stCondLst>
                              <p:cond delay="4000"/>
                            </p:stCondLst>
                            <p:childTnLst>
                              <p:par>
                                <p:cTn id="48" presetID="12" presetClass="entr" presetSubtype="2" fill="hold" grpId="0" nodeType="afterEffect">
                                  <p:stCondLst>
                                    <p:cond delay="0"/>
                                  </p:stCondLst>
                                  <p:iterate type="lt">
                                    <p:tmPct val="10000"/>
                                  </p:iterate>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p:tgtEl>
                                          <p:spTgt spid="9"/>
                                        </p:tgtEl>
                                        <p:attrNameLst>
                                          <p:attrName>ppt_x</p:attrName>
                                        </p:attrNameLst>
                                      </p:cBhvr>
                                      <p:tavLst>
                                        <p:tav tm="0">
                                          <p:val>
                                            <p:strVal val="#ppt_x+#ppt_w*1.125000"/>
                                          </p:val>
                                        </p:tav>
                                        <p:tav tm="100000">
                                          <p:val>
                                            <p:strVal val="#ppt_x"/>
                                          </p:val>
                                        </p:tav>
                                      </p:tavLst>
                                    </p:anim>
                                    <p:animEffect transition="in" filter="wipe(left)">
                                      <p:cBhvr>
                                        <p:cTn id="51" dur="500"/>
                                        <p:tgtEl>
                                          <p:spTgt spid="9"/>
                                        </p:tgtEl>
                                      </p:cBhvr>
                                    </p:animEffect>
                                  </p:childTnLst>
                                </p:cTn>
                              </p:par>
                            </p:childTnLst>
                          </p:cTn>
                        </p:par>
                        <p:par>
                          <p:cTn id="52" fill="hold" nodeType="afterGroup">
                            <p:stCondLst>
                              <p:cond delay="4500"/>
                            </p:stCondLst>
                            <p:childTnLst>
                              <p:par>
                                <p:cTn id="53" presetID="12" presetClass="entr" presetSubtype="2" fill="hold" grpId="0" nodeType="afterEffect">
                                  <p:stCondLst>
                                    <p:cond delay="0"/>
                                  </p:stCondLst>
                                  <p:iterate type="lt">
                                    <p:tmPct val="10000"/>
                                  </p:iterate>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p:tgtEl>
                                          <p:spTgt spid="10"/>
                                        </p:tgtEl>
                                        <p:attrNameLst>
                                          <p:attrName>ppt_x</p:attrName>
                                        </p:attrNameLst>
                                      </p:cBhvr>
                                      <p:tavLst>
                                        <p:tav tm="0">
                                          <p:val>
                                            <p:strVal val="#ppt_x+#ppt_w*1.125000"/>
                                          </p:val>
                                        </p:tav>
                                        <p:tav tm="100000">
                                          <p:val>
                                            <p:strVal val="#ppt_x"/>
                                          </p:val>
                                        </p:tav>
                                      </p:tavLst>
                                    </p:anim>
                                    <p:animEffect transition="in" filter="wipe(left)">
                                      <p:cBhvr>
                                        <p:cTn id="56" dur="500"/>
                                        <p:tgtEl>
                                          <p:spTgt spid="10"/>
                                        </p:tgtEl>
                                      </p:cBhvr>
                                    </p:animEffect>
                                  </p:childTnLst>
                                </p:cTn>
                              </p:par>
                            </p:childTnLst>
                          </p:cTn>
                        </p:par>
                        <p:par>
                          <p:cTn id="57" fill="hold" nodeType="afterGroup">
                            <p:stCondLst>
                              <p:cond delay="5000"/>
                            </p:stCondLst>
                            <p:childTnLst>
                              <p:par>
                                <p:cTn id="58" presetID="50" presetClass="entr" presetSubtype="0" decel="10000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750" fill="hold"/>
                                        <p:tgtEl>
                                          <p:spTgt spid="22"/>
                                        </p:tgtEl>
                                        <p:attrNameLst>
                                          <p:attrName>ppt_w</p:attrName>
                                        </p:attrNameLst>
                                      </p:cBhvr>
                                      <p:tavLst>
                                        <p:tav tm="0">
                                          <p:val>
                                            <p:strVal val="#ppt_w+.3"/>
                                          </p:val>
                                        </p:tav>
                                        <p:tav tm="100000">
                                          <p:val>
                                            <p:strVal val="#ppt_w"/>
                                          </p:val>
                                        </p:tav>
                                      </p:tavLst>
                                    </p:anim>
                                    <p:anim calcmode="lin" valueType="num">
                                      <p:cBhvr>
                                        <p:cTn id="61" dur="750" fill="hold"/>
                                        <p:tgtEl>
                                          <p:spTgt spid="22"/>
                                        </p:tgtEl>
                                        <p:attrNameLst>
                                          <p:attrName>ppt_h</p:attrName>
                                        </p:attrNameLst>
                                      </p:cBhvr>
                                      <p:tavLst>
                                        <p:tav tm="0">
                                          <p:val>
                                            <p:strVal val="#ppt_h"/>
                                          </p:val>
                                        </p:tav>
                                        <p:tav tm="100000">
                                          <p:val>
                                            <p:strVal val="#ppt_h"/>
                                          </p:val>
                                        </p:tav>
                                      </p:tavLst>
                                    </p:anim>
                                    <p:animEffect transition="in" filter="fade">
                                      <p:cBhvr>
                                        <p:cTn id="6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31" grpId="0" animBg="1"/>
      <p:bldP spid="22"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414344" y="592784"/>
            <a:ext cx="4284476" cy="3196256"/>
          </a:xfrm>
          <a:prstGeom prst="rect">
            <a:avLst/>
          </a:prstGeom>
          <a:noFill/>
          <a:ln w="19050">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51384" y="764704"/>
            <a:ext cx="1872208" cy="1296144"/>
          </a:xfrm>
          <a:prstGeom prst="rect">
            <a:avLst/>
          </a:prstGeom>
          <a:blipFill dpi="0" rotWithShape="1">
            <a:blip r:embed="rId3">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65898" y="2219378"/>
            <a:ext cx="1872208" cy="1266676"/>
          </a:xfrm>
          <a:prstGeom prst="rect">
            <a:avLst/>
          </a:prstGeom>
          <a:blipFill dpi="0" rotWithShape="1">
            <a:blip r:embed="rId4">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571593" y="764704"/>
            <a:ext cx="1872208" cy="1296144"/>
          </a:xfrm>
          <a:prstGeom prst="rect">
            <a:avLst/>
          </a:prstGeom>
          <a:blipFill dpi="0" rotWithShape="1">
            <a:blip r:embed="rId5">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86107" y="2219378"/>
            <a:ext cx="1872208" cy="1266676"/>
          </a:xfrm>
          <a:prstGeom prst="rect">
            <a:avLst/>
          </a:prstGeom>
          <a:blipFill dpi="0" rotWithShape="1">
            <a:blip r:embed="rId6">
              <a:extLst>
                <a:ext uri="{28A0092B-C50C-407E-A947-70E740481C1C}">
                  <a14:useLocalDpi xmlns:a14="http://schemas.microsoft.com/office/drawing/2010/main" val="0"/>
                </a:ext>
              </a:extLst>
            </a:blip>
            <a:stretch>
              <a:fillRect/>
            </a:stretch>
          </a:blipFill>
          <a:ln w="38100">
            <a:solidFill>
              <a:schemeClr val="bg1"/>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75784" y="4053734"/>
            <a:ext cx="4284476" cy="2428590"/>
          </a:xfrm>
          <a:prstGeom prst="rect">
            <a:avLst/>
          </a:prstGeom>
          <a:blipFill dpi="0" rotWithShape="1">
            <a:blip r:embed="rId7">
              <a:extLst>
                <a:ext uri="{28A0092B-C50C-407E-A947-70E740481C1C}">
                  <a14:useLocalDpi xmlns:a14="http://schemas.microsoft.com/office/drawing/2010/main" val="0"/>
                </a:ext>
              </a:extLst>
            </a:blip>
            <a:stretch>
              <a:fillRect/>
            </a:stretch>
          </a:blipFill>
          <a:ln>
            <a:noFill/>
          </a:ln>
          <a:effectLst>
            <a:innerShdw blurRad="889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874922" y="592784"/>
            <a:ext cx="4185339" cy="3196256"/>
          </a:xfrm>
          <a:prstGeom prst="rect">
            <a:avLst/>
          </a:prstGeom>
          <a:noFill/>
          <a:ln w="19050">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479713" y="803974"/>
            <a:ext cx="3325660" cy="641714"/>
          </a:xfrm>
          <a:prstGeom prst="rect">
            <a:avLst/>
          </a:prstGeom>
        </p:spPr>
        <p:txBody>
          <a:bodyPr wrap="square">
            <a:spAutoFit/>
          </a:bodyPr>
          <a:lstStyle/>
          <a:p>
            <a:pPr>
              <a:lnSpc>
                <a:spcPct val="130000"/>
              </a:lnSpc>
            </a:pPr>
            <a:r>
              <a:rPr lang="zh-CN" altLang="en-US" sz="3200" spc="300">
                <a:solidFill>
                  <a:srgbClr val="4A452A"/>
                </a:solidFill>
                <a:latin typeface="黑体" panose="02010609060101010101" pitchFamily="49" charset="-122"/>
                <a:ea typeface="黑体" panose="02010609060101010101" pitchFamily="49" charset="-122"/>
              </a:rPr>
              <a:t>输入文本内容</a:t>
            </a:r>
            <a:endParaRPr lang="zh-CN" altLang="en-US" sz="3200" spc="300">
              <a:solidFill>
                <a:srgbClr val="4A452A"/>
              </a:solidFill>
              <a:latin typeface="黑体" panose="02010609060101010101" pitchFamily="49" charset="-122"/>
              <a:ea typeface="黑体" panose="02010609060101010101" pitchFamily="49" charset="-122"/>
            </a:endParaRPr>
          </a:p>
        </p:txBody>
      </p:sp>
      <p:sp>
        <p:nvSpPr>
          <p:cNvPr id="16" name="矩形 15"/>
          <p:cNvSpPr/>
          <p:nvPr/>
        </p:nvSpPr>
        <p:spPr>
          <a:xfrm>
            <a:off x="5129803" y="1722806"/>
            <a:ext cx="3675570" cy="1996700"/>
          </a:xfrm>
          <a:prstGeom prst="rect">
            <a:avLst/>
          </a:prstGeom>
        </p:spPr>
        <p:txBody>
          <a:bodyPr wrap="square">
            <a:spAutoFit/>
          </a:bodyPr>
          <a:lstStyle/>
          <a:p>
            <a:pPr lvl="0">
              <a:lnSpc>
                <a:spcPts val="2500"/>
              </a:lnSpc>
              <a:spcBef>
                <a:spcPts val="1000"/>
              </a:spcBef>
              <a:defRPr/>
            </a:pPr>
            <a:r>
              <a:rPr lang="en-GB" altLang="zh-CN" spc="50">
                <a:solidFill>
                  <a:schemeClr val="accent1">
                    <a:lumMod val="75000"/>
                  </a:schemeClr>
                </a:solidFill>
                <a:latin typeface="Calibri" panose="020f0502020204030204"/>
                <a:ea typeface="Lato Black" panose="020f0502020204030203" pitchFamily="34" charset="0"/>
                <a:cs typeface="Lato Black" panose="020f0502020204030203" pitchFamily="34" charset="0"/>
              </a:rPr>
              <a:t>Don't let your ego get too close to your position, so that if your position gets shot down, your ego doesn't go with it. </a:t>
            </a:r>
            <a:r>
              <a:rPr lang="en-GB" altLang="zh-CN">
                <a:solidFill>
                  <a:schemeClr val="accent1">
                    <a:lumMod val="75000"/>
                  </a:schemeClr>
                </a:solidFill>
                <a:latin typeface="Calibri" panose="020f0502020204030204"/>
                <a:ea typeface="Lato" panose="020f0502020204030203" pitchFamily="34" charset="0"/>
                <a:cs typeface="Lato" panose="020f0502020204030203" pitchFamily="34" charset="0"/>
              </a:rPr>
              <a:t>Create Simple &amp; Creative Slide Presentation With Us. </a:t>
            </a:r>
            <a:r>
              <a:rPr lang="en-GB" altLang="zh-CN" spc="50">
                <a:solidFill>
                  <a:schemeClr val="accent1">
                    <a:lumMod val="75000"/>
                  </a:schemeClr>
                </a:solidFill>
                <a:latin typeface="Calibri" panose="020f0502020204030204"/>
              </a:rPr>
              <a:t>Don't let your .</a:t>
            </a:r>
            <a:endParaRPr lang="en-GB" altLang="zh-CN">
              <a:solidFill>
                <a:schemeClr val="accent1">
                  <a:lumMod val="75000"/>
                </a:schemeClr>
              </a:solidFill>
              <a:latin typeface="Calibri" panose="020f0502020204030204"/>
            </a:endParaRPr>
          </a:p>
        </p:txBody>
      </p:sp>
      <p:sp>
        <p:nvSpPr>
          <p:cNvPr id="17" name="矩形 16"/>
          <p:cNvSpPr/>
          <p:nvPr/>
        </p:nvSpPr>
        <p:spPr>
          <a:xfrm>
            <a:off x="429355" y="4062929"/>
            <a:ext cx="4284476" cy="2428590"/>
          </a:xfrm>
          <a:prstGeom prst="rect">
            <a:avLst/>
          </a:prstGeom>
          <a:blipFill dpi="0" rotWithShape="1">
            <a:blip r:embed="rId8">
              <a:extLst>
                <a:ext uri="{28A0092B-C50C-407E-A947-70E740481C1C}">
                  <a14:useLocalDpi xmlns:a14="http://schemas.microsoft.com/office/drawing/2010/main" val="0"/>
                </a:ext>
              </a:extLst>
            </a:blip>
            <a:stretch>
              <a:fillRect/>
            </a:stretch>
          </a:blipFill>
          <a:ln>
            <a:noFill/>
          </a:ln>
          <a:effectLst>
            <a:innerShdw blurRad="889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123068" y="4062929"/>
            <a:ext cx="1733572" cy="2428590"/>
            <a:chOff x="10122274" y="4062929"/>
            <a:chExt cx="1733572" cy="2428590"/>
          </a:xfrm>
        </p:grpSpPr>
        <p:sp>
          <p:nvSpPr>
            <p:cNvPr id="18" name="矩形 17"/>
            <p:cNvSpPr/>
            <p:nvPr/>
          </p:nvSpPr>
          <p:spPr>
            <a:xfrm>
              <a:off x="10877420" y="4062929"/>
              <a:ext cx="965133" cy="2428590"/>
            </a:xfrm>
            <a:prstGeom prst="rect">
              <a:avLst/>
            </a:prstGeom>
            <a:noFill/>
            <a:ln w="19050">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KSO_Shape"/>
            <p:cNvSpPr/>
            <p:nvPr/>
          </p:nvSpPr>
          <p:spPr bwMode="auto">
            <a:xfrm>
              <a:off x="10122274" y="4766088"/>
              <a:ext cx="1733572" cy="1716236"/>
            </a:xfrm>
            <a:custGeom>
              <a:gdLst>
                <a:gd name="T0" fmla="*/ 597380351 w 5071"/>
                <a:gd name="T1" fmla="*/ 313368147 h 5028"/>
                <a:gd name="T2" fmla="*/ 576776223 w 5071"/>
                <a:gd name="T3" fmla="*/ 388509076 h 5028"/>
                <a:gd name="T4" fmla="*/ 503673585 w 5071"/>
                <a:gd name="T5" fmla="*/ 457177085 h 5028"/>
                <a:gd name="T6" fmla="*/ 581292098 w 5071"/>
                <a:gd name="T7" fmla="*/ 297327069 h 5028"/>
                <a:gd name="T8" fmla="*/ 556877594 w 5071"/>
                <a:gd name="T9" fmla="*/ 263837203 h 5028"/>
                <a:gd name="T10" fmla="*/ 540789341 w 5071"/>
                <a:gd name="T11" fmla="*/ 176313445 h 5028"/>
                <a:gd name="T12" fmla="*/ 496617459 w 5071"/>
                <a:gd name="T13" fmla="*/ 75985256 h 5028"/>
                <a:gd name="T14" fmla="*/ 460348453 w 5071"/>
                <a:gd name="T15" fmla="*/ 79502845 h 5028"/>
                <a:gd name="T16" fmla="*/ 431135573 w 5071"/>
                <a:gd name="T17" fmla="*/ 156754403 h 5028"/>
                <a:gd name="T18" fmla="*/ 443272200 w 5071"/>
                <a:gd name="T19" fmla="*/ 236257248 h 5028"/>
                <a:gd name="T20" fmla="*/ 461900703 w 5071"/>
                <a:gd name="T21" fmla="*/ 309287548 h 5028"/>
                <a:gd name="T22" fmla="*/ 406156444 w 5071"/>
                <a:gd name="T23" fmla="*/ 368105707 h 5028"/>
                <a:gd name="T24" fmla="*/ 390915317 w 5071"/>
                <a:gd name="T25" fmla="*/ 197420481 h 5028"/>
                <a:gd name="T26" fmla="*/ 360432311 w 5071"/>
                <a:gd name="T27" fmla="*/ 173499523 h 5028"/>
                <a:gd name="T28" fmla="*/ 328961305 w 5071"/>
                <a:gd name="T29" fmla="*/ 87242067 h 5028"/>
                <a:gd name="T30" fmla="*/ 254165543 w 5071"/>
                <a:gd name="T31" fmla="*/ 9146182 h 5028"/>
                <a:gd name="T32" fmla="*/ 261645044 w 5071"/>
                <a:gd name="T33" fmla="*/ 84146453 h 5028"/>
                <a:gd name="T34" fmla="*/ 238359415 w 5071"/>
                <a:gd name="T35" fmla="*/ 109615405 h 5028"/>
                <a:gd name="T36" fmla="*/ 263056420 w 5071"/>
                <a:gd name="T37" fmla="*/ 164352966 h 5028"/>
                <a:gd name="T38" fmla="*/ 240335040 w 5071"/>
                <a:gd name="T39" fmla="*/ 188274298 h 5028"/>
                <a:gd name="T40" fmla="*/ 192776158 w 5071"/>
                <a:gd name="T41" fmla="*/ 103705495 h 5028"/>
                <a:gd name="T42" fmla="*/ 152414651 w 5071"/>
                <a:gd name="T43" fmla="*/ 74577920 h 5028"/>
                <a:gd name="T44" fmla="*/ 152132150 w 5071"/>
                <a:gd name="T45" fmla="*/ 127486169 h 5028"/>
                <a:gd name="T46" fmla="*/ 103162268 w 5071"/>
                <a:gd name="T47" fmla="*/ 69793653 h 5028"/>
                <a:gd name="T48" fmla="*/ 36692381 w 5071"/>
                <a:gd name="T49" fmla="*/ 6754237 h 5028"/>
                <a:gd name="T50" fmla="*/ 52498509 w 5071"/>
                <a:gd name="T51" fmla="*/ 102579851 h 5028"/>
                <a:gd name="T52" fmla="*/ 129552397 w 5071"/>
                <a:gd name="T53" fmla="*/ 173358489 h 5028"/>
                <a:gd name="T54" fmla="*/ 48405633 w 5071"/>
                <a:gd name="T55" fmla="*/ 154784433 h 5028"/>
                <a:gd name="T56" fmla="*/ 161305528 w 5071"/>
                <a:gd name="T57" fmla="*/ 234850287 h 5028"/>
                <a:gd name="T58" fmla="*/ 227492914 w 5071"/>
                <a:gd name="T59" fmla="*/ 309428207 h 5028"/>
                <a:gd name="T60" fmla="*/ 172313279 w 5071"/>
                <a:gd name="T61" fmla="*/ 297889703 h 5028"/>
                <a:gd name="T62" fmla="*/ 106690143 w 5071"/>
                <a:gd name="T63" fmla="*/ 281707592 h 5028"/>
                <a:gd name="T64" fmla="*/ 28507005 w 5071"/>
                <a:gd name="T65" fmla="*/ 289587848 h 5028"/>
                <a:gd name="T66" fmla="*/ 21027503 w 5071"/>
                <a:gd name="T67" fmla="*/ 323781006 h 5028"/>
                <a:gd name="T68" fmla="*/ 100904142 w 5071"/>
                <a:gd name="T69" fmla="*/ 356989180 h 5028"/>
                <a:gd name="T70" fmla="*/ 101327517 w 5071"/>
                <a:gd name="T71" fmla="*/ 393293342 h 5028"/>
                <a:gd name="T72" fmla="*/ 203360534 w 5071"/>
                <a:gd name="T73" fmla="*/ 410319780 h 5028"/>
                <a:gd name="T74" fmla="*/ 333900932 w 5071"/>
                <a:gd name="T75" fmla="*/ 387102115 h 5028"/>
                <a:gd name="T76" fmla="*/ 425067447 w 5071"/>
                <a:gd name="T77" fmla="*/ 474484840 h 5028"/>
                <a:gd name="T78" fmla="*/ 288881924 w 5071"/>
                <a:gd name="T79" fmla="*/ 435507415 h 5028"/>
                <a:gd name="T80" fmla="*/ 249790542 w 5071"/>
                <a:gd name="T81" fmla="*/ 462242669 h 5028"/>
                <a:gd name="T82" fmla="*/ 139290024 w 5071"/>
                <a:gd name="T83" fmla="*/ 438321336 h 5028"/>
                <a:gd name="T84" fmla="*/ 79312013 w 5071"/>
                <a:gd name="T85" fmla="*/ 446623567 h 5028"/>
                <a:gd name="T86" fmla="*/ 239488290 w 5071"/>
                <a:gd name="T87" fmla="*/ 509381667 h 5028"/>
                <a:gd name="T88" fmla="*/ 206182910 w 5071"/>
                <a:gd name="T89" fmla="*/ 567777475 h 5028"/>
                <a:gd name="T90" fmla="*/ 298760801 w 5071"/>
                <a:gd name="T91" fmla="*/ 571858449 h 5028"/>
                <a:gd name="T92" fmla="*/ 401499318 w 5071"/>
                <a:gd name="T93" fmla="*/ 532318015 h 5028"/>
                <a:gd name="T94" fmla="*/ 552502969 w 5071"/>
                <a:gd name="T95" fmla="*/ 593246803 h 5028"/>
                <a:gd name="T96" fmla="*/ 334606432 w 5071"/>
                <a:gd name="T97" fmla="*/ 594091129 h 5028"/>
                <a:gd name="T98" fmla="*/ 263479795 w 5071"/>
                <a:gd name="T99" fmla="*/ 635179183 h 5028"/>
                <a:gd name="T100" fmla="*/ 268277795 w 5071"/>
                <a:gd name="T101" fmla="*/ 668809707 h 5028"/>
                <a:gd name="T102" fmla="*/ 370310812 w 5071"/>
                <a:gd name="T103" fmla="*/ 698359633 h 5028"/>
                <a:gd name="T104" fmla="*/ 506496336 w 5071"/>
                <a:gd name="T105" fmla="*/ 644466399 h 5028"/>
                <a:gd name="T106" fmla="*/ 621230605 w 5071"/>
                <a:gd name="T107" fmla="*/ 670779677 h 5028"/>
                <a:gd name="T108" fmla="*/ 500709960 w 5071"/>
                <a:gd name="T109" fmla="*/ 696670980 h 5028"/>
                <a:gd name="T110" fmla="*/ 642399359 w 5071"/>
                <a:gd name="T111" fmla="*/ 682458839 h 5028"/>
                <a:gd name="T112" fmla="*/ 662156737 w 5071"/>
                <a:gd name="T113" fmla="*/ 652346279 h 5028"/>
                <a:gd name="T114" fmla="*/ 715642871 w 5071"/>
                <a:gd name="T115" fmla="*/ 534147326 h 5028"/>
                <a:gd name="T116" fmla="*/ 649596735 w 5071"/>
                <a:gd name="T117" fmla="*/ 621248734 h 5028"/>
                <a:gd name="T118" fmla="*/ 584961599 w 5071"/>
                <a:gd name="T119" fmla="*/ 575235380 h 5028"/>
                <a:gd name="T120" fmla="*/ 655241486 w 5071"/>
                <a:gd name="T121" fmla="*/ 405676172 h 5028"/>
                <a:gd name="T122" fmla="*/ 698002368 w 5071"/>
                <a:gd name="T123" fmla="*/ 333912174 h 5028"/>
                <a:gd name="T124" fmla="*/ 667095988 w 5071"/>
                <a:gd name="T125" fmla="*/ 313086830 h 50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71" h="5028">
                  <a:moveTo>
                    <a:pt x="4453" y="1625"/>
                  </a:moveTo>
                  <a:lnTo>
                    <a:pt x="4453" y="1625"/>
                  </a:lnTo>
                  <a:lnTo>
                    <a:pt x="4445" y="1627"/>
                  </a:lnTo>
                  <a:lnTo>
                    <a:pt x="4439" y="1630"/>
                  </a:lnTo>
                  <a:lnTo>
                    <a:pt x="4433" y="1633"/>
                  </a:lnTo>
                  <a:lnTo>
                    <a:pt x="4427" y="1637"/>
                  </a:lnTo>
                  <a:lnTo>
                    <a:pt x="4422" y="1642"/>
                  </a:lnTo>
                  <a:lnTo>
                    <a:pt x="4415" y="1648"/>
                  </a:lnTo>
                  <a:lnTo>
                    <a:pt x="4405" y="1660"/>
                  </a:lnTo>
                  <a:lnTo>
                    <a:pt x="4396" y="1675"/>
                  </a:lnTo>
                  <a:lnTo>
                    <a:pt x="4388" y="1691"/>
                  </a:lnTo>
                  <a:lnTo>
                    <a:pt x="4379" y="1711"/>
                  </a:lnTo>
                  <a:lnTo>
                    <a:pt x="4372" y="1731"/>
                  </a:lnTo>
                  <a:lnTo>
                    <a:pt x="4365" y="1754"/>
                  </a:lnTo>
                  <a:lnTo>
                    <a:pt x="4359" y="1778"/>
                  </a:lnTo>
                  <a:lnTo>
                    <a:pt x="4354" y="1802"/>
                  </a:lnTo>
                  <a:lnTo>
                    <a:pt x="4348" y="1828"/>
                  </a:lnTo>
                  <a:lnTo>
                    <a:pt x="4340" y="1884"/>
                  </a:lnTo>
                  <a:lnTo>
                    <a:pt x="4333" y="1941"/>
                  </a:lnTo>
                  <a:lnTo>
                    <a:pt x="4327" y="1999"/>
                  </a:lnTo>
                  <a:lnTo>
                    <a:pt x="4322" y="2057"/>
                  </a:lnTo>
                  <a:lnTo>
                    <a:pt x="4311" y="2167"/>
                  </a:lnTo>
                  <a:lnTo>
                    <a:pt x="4306" y="2217"/>
                  </a:lnTo>
                  <a:lnTo>
                    <a:pt x="4300" y="2260"/>
                  </a:lnTo>
                  <a:lnTo>
                    <a:pt x="4297" y="2279"/>
                  </a:lnTo>
                  <a:lnTo>
                    <a:pt x="4293" y="2296"/>
                  </a:lnTo>
                  <a:lnTo>
                    <a:pt x="4289" y="2311"/>
                  </a:lnTo>
                  <a:lnTo>
                    <a:pt x="4285" y="2323"/>
                  </a:lnTo>
                  <a:lnTo>
                    <a:pt x="4271" y="2292"/>
                  </a:lnTo>
                  <a:lnTo>
                    <a:pt x="4259" y="2266"/>
                  </a:lnTo>
                  <a:lnTo>
                    <a:pt x="4246" y="2245"/>
                  </a:lnTo>
                  <a:lnTo>
                    <a:pt x="4240" y="2235"/>
                  </a:lnTo>
                  <a:lnTo>
                    <a:pt x="4233" y="2227"/>
                  </a:lnTo>
                  <a:lnTo>
                    <a:pt x="4227" y="2220"/>
                  </a:lnTo>
                  <a:lnTo>
                    <a:pt x="4221" y="2214"/>
                  </a:lnTo>
                  <a:lnTo>
                    <a:pt x="4214" y="2210"/>
                  </a:lnTo>
                  <a:lnTo>
                    <a:pt x="4209" y="2205"/>
                  </a:lnTo>
                  <a:lnTo>
                    <a:pt x="4203" y="2202"/>
                  </a:lnTo>
                  <a:lnTo>
                    <a:pt x="4197" y="2201"/>
                  </a:lnTo>
                  <a:lnTo>
                    <a:pt x="4191" y="2200"/>
                  </a:lnTo>
                  <a:lnTo>
                    <a:pt x="4185" y="2201"/>
                  </a:lnTo>
                  <a:lnTo>
                    <a:pt x="4179" y="2202"/>
                  </a:lnTo>
                  <a:lnTo>
                    <a:pt x="4173" y="2205"/>
                  </a:lnTo>
                  <a:lnTo>
                    <a:pt x="4167" y="2209"/>
                  </a:lnTo>
                  <a:lnTo>
                    <a:pt x="4162" y="2214"/>
                  </a:lnTo>
                  <a:lnTo>
                    <a:pt x="4156" y="2219"/>
                  </a:lnTo>
                  <a:lnTo>
                    <a:pt x="4151" y="2226"/>
                  </a:lnTo>
                  <a:lnTo>
                    <a:pt x="4139" y="2242"/>
                  </a:lnTo>
                  <a:lnTo>
                    <a:pt x="4128" y="2262"/>
                  </a:lnTo>
                  <a:lnTo>
                    <a:pt x="4118" y="2286"/>
                  </a:lnTo>
                  <a:lnTo>
                    <a:pt x="4106" y="2314"/>
                  </a:lnTo>
                  <a:lnTo>
                    <a:pt x="4096" y="2345"/>
                  </a:lnTo>
                  <a:lnTo>
                    <a:pt x="4090" y="2369"/>
                  </a:lnTo>
                  <a:lnTo>
                    <a:pt x="4085" y="2395"/>
                  </a:lnTo>
                  <a:lnTo>
                    <a:pt x="4080" y="2420"/>
                  </a:lnTo>
                  <a:lnTo>
                    <a:pt x="4078" y="2447"/>
                  </a:lnTo>
                  <a:lnTo>
                    <a:pt x="4077" y="2472"/>
                  </a:lnTo>
                  <a:lnTo>
                    <a:pt x="4077" y="2498"/>
                  </a:lnTo>
                  <a:lnTo>
                    <a:pt x="4077" y="2525"/>
                  </a:lnTo>
                  <a:lnTo>
                    <a:pt x="4078" y="2552"/>
                  </a:lnTo>
                  <a:lnTo>
                    <a:pt x="4081" y="2604"/>
                  </a:lnTo>
                  <a:lnTo>
                    <a:pt x="4085" y="2657"/>
                  </a:lnTo>
                  <a:lnTo>
                    <a:pt x="4088" y="2710"/>
                  </a:lnTo>
                  <a:lnTo>
                    <a:pt x="4088" y="2735"/>
                  </a:lnTo>
                  <a:lnTo>
                    <a:pt x="4087" y="2761"/>
                  </a:lnTo>
                  <a:lnTo>
                    <a:pt x="4084" y="2823"/>
                  </a:lnTo>
                  <a:lnTo>
                    <a:pt x="4079" y="2887"/>
                  </a:lnTo>
                  <a:lnTo>
                    <a:pt x="4074" y="2953"/>
                  </a:lnTo>
                  <a:lnTo>
                    <a:pt x="4068" y="3020"/>
                  </a:lnTo>
                  <a:lnTo>
                    <a:pt x="4061" y="3087"/>
                  </a:lnTo>
                  <a:lnTo>
                    <a:pt x="4053" y="3156"/>
                  </a:lnTo>
                  <a:lnTo>
                    <a:pt x="4043" y="3225"/>
                  </a:lnTo>
                  <a:lnTo>
                    <a:pt x="4033" y="3294"/>
                  </a:lnTo>
                  <a:lnTo>
                    <a:pt x="4022" y="3363"/>
                  </a:lnTo>
                  <a:lnTo>
                    <a:pt x="4008" y="3432"/>
                  </a:lnTo>
                  <a:lnTo>
                    <a:pt x="3995" y="3499"/>
                  </a:lnTo>
                  <a:lnTo>
                    <a:pt x="3980" y="3566"/>
                  </a:lnTo>
                  <a:lnTo>
                    <a:pt x="3965" y="3631"/>
                  </a:lnTo>
                  <a:lnTo>
                    <a:pt x="3947" y="3694"/>
                  </a:lnTo>
                  <a:lnTo>
                    <a:pt x="3930" y="3755"/>
                  </a:lnTo>
                  <a:lnTo>
                    <a:pt x="3911" y="3814"/>
                  </a:lnTo>
                  <a:lnTo>
                    <a:pt x="3835" y="3724"/>
                  </a:lnTo>
                  <a:lnTo>
                    <a:pt x="3758" y="3635"/>
                  </a:lnTo>
                  <a:lnTo>
                    <a:pt x="3679" y="3547"/>
                  </a:lnTo>
                  <a:lnTo>
                    <a:pt x="3601" y="3459"/>
                  </a:lnTo>
                  <a:lnTo>
                    <a:pt x="3595" y="3443"/>
                  </a:lnTo>
                  <a:lnTo>
                    <a:pt x="3589" y="3425"/>
                  </a:lnTo>
                  <a:lnTo>
                    <a:pt x="3584" y="3408"/>
                  </a:lnTo>
                  <a:lnTo>
                    <a:pt x="3579" y="3391"/>
                  </a:lnTo>
                  <a:lnTo>
                    <a:pt x="3575" y="3373"/>
                  </a:lnTo>
                  <a:lnTo>
                    <a:pt x="3572" y="3356"/>
                  </a:lnTo>
                  <a:lnTo>
                    <a:pt x="3570" y="3337"/>
                  </a:lnTo>
                  <a:lnTo>
                    <a:pt x="3569" y="3320"/>
                  </a:lnTo>
                  <a:lnTo>
                    <a:pt x="3568" y="3302"/>
                  </a:lnTo>
                  <a:lnTo>
                    <a:pt x="3568" y="3284"/>
                  </a:lnTo>
                  <a:lnTo>
                    <a:pt x="3568" y="3266"/>
                  </a:lnTo>
                  <a:lnTo>
                    <a:pt x="3569" y="3249"/>
                  </a:lnTo>
                  <a:lnTo>
                    <a:pt x="3571" y="3230"/>
                  </a:lnTo>
                  <a:lnTo>
                    <a:pt x="3573" y="3213"/>
                  </a:lnTo>
                  <a:lnTo>
                    <a:pt x="3579" y="3178"/>
                  </a:lnTo>
                  <a:lnTo>
                    <a:pt x="3589" y="3143"/>
                  </a:lnTo>
                  <a:lnTo>
                    <a:pt x="3600" y="3107"/>
                  </a:lnTo>
                  <a:lnTo>
                    <a:pt x="3613" y="3074"/>
                  </a:lnTo>
                  <a:lnTo>
                    <a:pt x="3629" y="3042"/>
                  </a:lnTo>
                  <a:lnTo>
                    <a:pt x="3646" y="3011"/>
                  </a:lnTo>
                  <a:lnTo>
                    <a:pt x="3666" y="2981"/>
                  </a:lnTo>
                  <a:lnTo>
                    <a:pt x="3688" y="2952"/>
                  </a:lnTo>
                  <a:lnTo>
                    <a:pt x="3710" y="2925"/>
                  </a:lnTo>
                  <a:lnTo>
                    <a:pt x="3731" y="2902"/>
                  </a:lnTo>
                  <a:lnTo>
                    <a:pt x="3750" y="2880"/>
                  </a:lnTo>
                  <a:lnTo>
                    <a:pt x="3768" y="2857"/>
                  </a:lnTo>
                  <a:lnTo>
                    <a:pt x="3786" y="2834"/>
                  </a:lnTo>
                  <a:lnTo>
                    <a:pt x="3820" y="2788"/>
                  </a:lnTo>
                  <a:lnTo>
                    <a:pt x="3852" y="2739"/>
                  </a:lnTo>
                  <a:lnTo>
                    <a:pt x="3883" y="2691"/>
                  </a:lnTo>
                  <a:lnTo>
                    <a:pt x="3912" y="2642"/>
                  </a:lnTo>
                  <a:lnTo>
                    <a:pt x="3971" y="2540"/>
                  </a:lnTo>
                  <a:lnTo>
                    <a:pt x="3978" y="2528"/>
                  </a:lnTo>
                  <a:lnTo>
                    <a:pt x="3987" y="2509"/>
                  </a:lnTo>
                  <a:lnTo>
                    <a:pt x="4010" y="2453"/>
                  </a:lnTo>
                  <a:lnTo>
                    <a:pt x="4038" y="2383"/>
                  </a:lnTo>
                  <a:lnTo>
                    <a:pt x="4053" y="2344"/>
                  </a:lnTo>
                  <a:lnTo>
                    <a:pt x="4067" y="2304"/>
                  </a:lnTo>
                  <a:lnTo>
                    <a:pt x="4080" y="2264"/>
                  </a:lnTo>
                  <a:lnTo>
                    <a:pt x="4092" y="2226"/>
                  </a:lnTo>
                  <a:lnTo>
                    <a:pt x="4102" y="2189"/>
                  </a:lnTo>
                  <a:lnTo>
                    <a:pt x="4110" y="2155"/>
                  </a:lnTo>
                  <a:lnTo>
                    <a:pt x="4116" y="2126"/>
                  </a:lnTo>
                  <a:lnTo>
                    <a:pt x="4119" y="2113"/>
                  </a:lnTo>
                  <a:lnTo>
                    <a:pt x="4120" y="2101"/>
                  </a:lnTo>
                  <a:lnTo>
                    <a:pt x="4120" y="2091"/>
                  </a:lnTo>
                  <a:lnTo>
                    <a:pt x="4119" y="2082"/>
                  </a:lnTo>
                  <a:lnTo>
                    <a:pt x="4116" y="2076"/>
                  </a:lnTo>
                  <a:lnTo>
                    <a:pt x="4113" y="2070"/>
                  </a:lnTo>
                  <a:lnTo>
                    <a:pt x="4108" y="2064"/>
                  </a:lnTo>
                  <a:lnTo>
                    <a:pt x="4102" y="2061"/>
                  </a:lnTo>
                  <a:lnTo>
                    <a:pt x="4095" y="2058"/>
                  </a:lnTo>
                  <a:lnTo>
                    <a:pt x="4088" y="2056"/>
                  </a:lnTo>
                  <a:lnTo>
                    <a:pt x="4079" y="2056"/>
                  </a:lnTo>
                  <a:lnTo>
                    <a:pt x="4070" y="2057"/>
                  </a:lnTo>
                  <a:lnTo>
                    <a:pt x="4062" y="2058"/>
                  </a:lnTo>
                  <a:lnTo>
                    <a:pt x="4052" y="2061"/>
                  </a:lnTo>
                  <a:lnTo>
                    <a:pt x="4041" y="2064"/>
                  </a:lnTo>
                  <a:lnTo>
                    <a:pt x="4031" y="2068"/>
                  </a:lnTo>
                  <a:lnTo>
                    <a:pt x="4009" y="2079"/>
                  </a:lnTo>
                  <a:lnTo>
                    <a:pt x="3988" y="2091"/>
                  </a:lnTo>
                  <a:lnTo>
                    <a:pt x="3965" y="2105"/>
                  </a:lnTo>
                  <a:lnTo>
                    <a:pt x="3942" y="2121"/>
                  </a:lnTo>
                  <a:lnTo>
                    <a:pt x="3921" y="2136"/>
                  </a:lnTo>
                  <a:lnTo>
                    <a:pt x="3881" y="2168"/>
                  </a:lnTo>
                  <a:lnTo>
                    <a:pt x="3848" y="2195"/>
                  </a:lnTo>
                  <a:lnTo>
                    <a:pt x="3828" y="2213"/>
                  </a:lnTo>
                  <a:lnTo>
                    <a:pt x="3845" y="2174"/>
                  </a:lnTo>
                  <a:lnTo>
                    <a:pt x="3863" y="2134"/>
                  </a:lnTo>
                  <a:lnTo>
                    <a:pt x="3878" y="2096"/>
                  </a:lnTo>
                  <a:lnTo>
                    <a:pt x="3893" y="2059"/>
                  </a:lnTo>
                  <a:lnTo>
                    <a:pt x="3906" y="2022"/>
                  </a:lnTo>
                  <a:lnTo>
                    <a:pt x="3918" y="1985"/>
                  </a:lnTo>
                  <a:lnTo>
                    <a:pt x="3929" y="1949"/>
                  </a:lnTo>
                  <a:lnTo>
                    <a:pt x="3938" y="1912"/>
                  </a:lnTo>
                  <a:lnTo>
                    <a:pt x="3946" y="1875"/>
                  </a:lnTo>
                  <a:lnTo>
                    <a:pt x="3955" y="1836"/>
                  </a:lnTo>
                  <a:lnTo>
                    <a:pt x="3961" y="1798"/>
                  </a:lnTo>
                  <a:lnTo>
                    <a:pt x="3966" y="1759"/>
                  </a:lnTo>
                  <a:lnTo>
                    <a:pt x="3969" y="1720"/>
                  </a:lnTo>
                  <a:lnTo>
                    <a:pt x="3972" y="1679"/>
                  </a:lnTo>
                  <a:lnTo>
                    <a:pt x="3974" y="1636"/>
                  </a:lnTo>
                  <a:lnTo>
                    <a:pt x="3974" y="1593"/>
                  </a:lnTo>
                  <a:lnTo>
                    <a:pt x="3974" y="1564"/>
                  </a:lnTo>
                  <a:lnTo>
                    <a:pt x="3973" y="1530"/>
                  </a:lnTo>
                  <a:lnTo>
                    <a:pt x="3971" y="1492"/>
                  </a:lnTo>
                  <a:lnTo>
                    <a:pt x="3968" y="1451"/>
                  </a:lnTo>
                  <a:lnTo>
                    <a:pt x="3964" y="1409"/>
                  </a:lnTo>
                  <a:lnTo>
                    <a:pt x="3958" y="1366"/>
                  </a:lnTo>
                  <a:lnTo>
                    <a:pt x="3951" y="1326"/>
                  </a:lnTo>
                  <a:lnTo>
                    <a:pt x="3946" y="1308"/>
                  </a:lnTo>
                  <a:lnTo>
                    <a:pt x="3941" y="1290"/>
                  </a:lnTo>
                  <a:lnTo>
                    <a:pt x="3936" y="1274"/>
                  </a:lnTo>
                  <a:lnTo>
                    <a:pt x="3931" y="1258"/>
                  </a:lnTo>
                  <a:lnTo>
                    <a:pt x="3925" y="1246"/>
                  </a:lnTo>
                  <a:lnTo>
                    <a:pt x="3919" y="1234"/>
                  </a:lnTo>
                  <a:lnTo>
                    <a:pt x="3911" y="1225"/>
                  </a:lnTo>
                  <a:lnTo>
                    <a:pt x="3903" y="1218"/>
                  </a:lnTo>
                  <a:lnTo>
                    <a:pt x="3899" y="1216"/>
                  </a:lnTo>
                  <a:lnTo>
                    <a:pt x="3895" y="1214"/>
                  </a:lnTo>
                  <a:lnTo>
                    <a:pt x="3891" y="1213"/>
                  </a:lnTo>
                  <a:lnTo>
                    <a:pt x="3887" y="1213"/>
                  </a:lnTo>
                  <a:lnTo>
                    <a:pt x="3881" y="1213"/>
                  </a:lnTo>
                  <a:lnTo>
                    <a:pt x="3877" y="1214"/>
                  </a:lnTo>
                  <a:lnTo>
                    <a:pt x="3872" y="1216"/>
                  </a:lnTo>
                  <a:lnTo>
                    <a:pt x="3867" y="1219"/>
                  </a:lnTo>
                  <a:lnTo>
                    <a:pt x="3856" y="1226"/>
                  </a:lnTo>
                  <a:lnTo>
                    <a:pt x="3844" y="1237"/>
                  </a:lnTo>
                  <a:lnTo>
                    <a:pt x="3832" y="1253"/>
                  </a:lnTo>
                  <a:lnTo>
                    <a:pt x="3820" y="1273"/>
                  </a:lnTo>
                  <a:lnTo>
                    <a:pt x="3806" y="1295"/>
                  </a:lnTo>
                  <a:lnTo>
                    <a:pt x="3792" y="1323"/>
                  </a:lnTo>
                  <a:lnTo>
                    <a:pt x="3791" y="1281"/>
                  </a:lnTo>
                  <a:lnTo>
                    <a:pt x="3789" y="1238"/>
                  </a:lnTo>
                  <a:lnTo>
                    <a:pt x="3786" y="1194"/>
                  </a:lnTo>
                  <a:lnTo>
                    <a:pt x="3784" y="1173"/>
                  </a:lnTo>
                  <a:lnTo>
                    <a:pt x="3780" y="1151"/>
                  </a:lnTo>
                  <a:lnTo>
                    <a:pt x="3776" y="1129"/>
                  </a:lnTo>
                  <a:lnTo>
                    <a:pt x="3771" y="1108"/>
                  </a:lnTo>
                  <a:lnTo>
                    <a:pt x="3766" y="1087"/>
                  </a:lnTo>
                  <a:lnTo>
                    <a:pt x="3760" y="1066"/>
                  </a:lnTo>
                  <a:lnTo>
                    <a:pt x="3752" y="1047"/>
                  </a:lnTo>
                  <a:lnTo>
                    <a:pt x="3742" y="1027"/>
                  </a:lnTo>
                  <a:lnTo>
                    <a:pt x="3733" y="1010"/>
                  </a:lnTo>
                  <a:lnTo>
                    <a:pt x="3721" y="992"/>
                  </a:lnTo>
                  <a:lnTo>
                    <a:pt x="3714" y="994"/>
                  </a:lnTo>
                  <a:lnTo>
                    <a:pt x="3697" y="1001"/>
                  </a:lnTo>
                  <a:lnTo>
                    <a:pt x="3687" y="1008"/>
                  </a:lnTo>
                  <a:lnTo>
                    <a:pt x="3675" y="1015"/>
                  </a:lnTo>
                  <a:lnTo>
                    <a:pt x="3664" y="1023"/>
                  </a:lnTo>
                  <a:lnTo>
                    <a:pt x="3653" y="1033"/>
                  </a:lnTo>
                  <a:lnTo>
                    <a:pt x="3639" y="967"/>
                  </a:lnTo>
                  <a:lnTo>
                    <a:pt x="3618" y="869"/>
                  </a:lnTo>
                  <a:lnTo>
                    <a:pt x="3604" y="812"/>
                  </a:lnTo>
                  <a:lnTo>
                    <a:pt x="3589" y="752"/>
                  </a:lnTo>
                  <a:lnTo>
                    <a:pt x="3571" y="690"/>
                  </a:lnTo>
                  <a:lnTo>
                    <a:pt x="3552" y="628"/>
                  </a:lnTo>
                  <a:lnTo>
                    <a:pt x="3541" y="598"/>
                  </a:lnTo>
                  <a:lnTo>
                    <a:pt x="3530" y="568"/>
                  </a:lnTo>
                  <a:lnTo>
                    <a:pt x="3519" y="540"/>
                  </a:lnTo>
                  <a:lnTo>
                    <a:pt x="3506" y="512"/>
                  </a:lnTo>
                  <a:lnTo>
                    <a:pt x="3494" y="486"/>
                  </a:lnTo>
                  <a:lnTo>
                    <a:pt x="3481" y="460"/>
                  </a:lnTo>
                  <a:lnTo>
                    <a:pt x="3467" y="438"/>
                  </a:lnTo>
                  <a:lnTo>
                    <a:pt x="3453" y="416"/>
                  </a:lnTo>
                  <a:lnTo>
                    <a:pt x="3437" y="396"/>
                  </a:lnTo>
                  <a:lnTo>
                    <a:pt x="3422" y="380"/>
                  </a:lnTo>
                  <a:lnTo>
                    <a:pt x="3405" y="365"/>
                  </a:lnTo>
                  <a:lnTo>
                    <a:pt x="3397" y="359"/>
                  </a:lnTo>
                  <a:lnTo>
                    <a:pt x="3389" y="353"/>
                  </a:lnTo>
                  <a:lnTo>
                    <a:pt x="3379" y="349"/>
                  </a:lnTo>
                  <a:lnTo>
                    <a:pt x="3371" y="345"/>
                  </a:lnTo>
                  <a:lnTo>
                    <a:pt x="3362" y="341"/>
                  </a:lnTo>
                  <a:lnTo>
                    <a:pt x="3353" y="339"/>
                  </a:lnTo>
                  <a:lnTo>
                    <a:pt x="3343" y="336"/>
                  </a:lnTo>
                  <a:lnTo>
                    <a:pt x="3334" y="336"/>
                  </a:lnTo>
                  <a:lnTo>
                    <a:pt x="3324" y="336"/>
                  </a:lnTo>
                  <a:lnTo>
                    <a:pt x="3315" y="338"/>
                  </a:lnTo>
                  <a:lnTo>
                    <a:pt x="3306" y="339"/>
                  </a:lnTo>
                  <a:lnTo>
                    <a:pt x="3299" y="343"/>
                  </a:lnTo>
                  <a:lnTo>
                    <a:pt x="3292" y="348"/>
                  </a:lnTo>
                  <a:lnTo>
                    <a:pt x="3287" y="354"/>
                  </a:lnTo>
                  <a:lnTo>
                    <a:pt x="3282" y="361"/>
                  </a:lnTo>
                  <a:lnTo>
                    <a:pt x="3276" y="370"/>
                  </a:lnTo>
                  <a:lnTo>
                    <a:pt x="3272" y="381"/>
                  </a:lnTo>
                  <a:lnTo>
                    <a:pt x="3269" y="391"/>
                  </a:lnTo>
                  <a:lnTo>
                    <a:pt x="3266" y="403"/>
                  </a:lnTo>
                  <a:lnTo>
                    <a:pt x="3264" y="416"/>
                  </a:lnTo>
                  <a:lnTo>
                    <a:pt x="3261" y="444"/>
                  </a:lnTo>
                  <a:lnTo>
                    <a:pt x="3259" y="473"/>
                  </a:lnTo>
                  <a:lnTo>
                    <a:pt x="3259" y="503"/>
                  </a:lnTo>
                  <a:lnTo>
                    <a:pt x="3260" y="534"/>
                  </a:lnTo>
                  <a:lnTo>
                    <a:pt x="3262" y="565"/>
                  </a:lnTo>
                  <a:lnTo>
                    <a:pt x="3268" y="623"/>
                  </a:lnTo>
                  <a:lnTo>
                    <a:pt x="3274" y="670"/>
                  </a:lnTo>
                  <a:lnTo>
                    <a:pt x="3278" y="701"/>
                  </a:lnTo>
                  <a:lnTo>
                    <a:pt x="3283" y="731"/>
                  </a:lnTo>
                  <a:lnTo>
                    <a:pt x="3286" y="761"/>
                  </a:lnTo>
                  <a:lnTo>
                    <a:pt x="3288" y="790"/>
                  </a:lnTo>
                  <a:lnTo>
                    <a:pt x="3288" y="818"/>
                  </a:lnTo>
                  <a:lnTo>
                    <a:pt x="3288" y="846"/>
                  </a:lnTo>
                  <a:lnTo>
                    <a:pt x="3288" y="874"/>
                  </a:lnTo>
                  <a:lnTo>
                    <a:pt x="3285" y="927"/>
                  </a:lnTo>
                  <a:lnTo>
                    <a:pt x="3280" y="982"/>
                  </a:lnTo>
                  <a:lnTo>
                    <a:pt x="3274" y="1036"/>
                  </a:lnTo>
                  <a:lnTo>
                    <a:pt x="3269" y="1092"/>
                  </a:lnTo>
                  <a:lnTo>
                    <a:pt x="3265" y="1151"/>
                  </a:lnTo>
                  <a:lnTo>
                    <a:pt x="3247" y="1134"/>
                  </a:lnTo>
                  <a:lnTo>
                    <a:pt x="3226" y="1120"/>
                  </a:lnTo>
                  <a:lnTo>
                    <a:pt x="3205" y="1107"/>
                  </a:lnTo>
                  <a:lnTo>
                    <a:pt x="3185" y="1095"/>
                  </a:lnTo>
                  <a:lnTo>
                    <a:pt x="3164" y="1086"/>
                  </a:lnTo>
                  <a:lnTo>
                    <a:pt x="3143" y="1080"/>
                  </a:lnTo>
                  <a:lnTo>
                    <a:pt x="3134" y="1078"/>
                  </a:lnTo>
                  <a:lnTo>
                    <a:pt x="3124" y="1076"/>
                  </a:lnTo>
                  <a:lnTo>
                    <a:pt x="3115" y="1076"/>
                  </a:lnTo>
                  <a:lnTo>
                    <a:pt x="3106" y="1076"/>
                  </a:lnTo>
                  <a:lnTo>
                    <a:pt x="3098" y="1077"/>
                  </a:lnTo>
                  <a:lnTo>
                    <a:pt x="3090" y="1079"/>
                  </a:lnTo>
                  <a:lnTo>
                    <a:pt x="3083" y="1082"/>
                  </a:lnTo>
                  <a:lnTo>
                    <a:pt x="3075" y="1086"/>
                  </a:lnTo>
                  <a:lnTo>
                    <a:pt x="3069" y="1091"/>
                  </a:lnTo>
                  <a:lnTo>
                    <a:pt x="3063" y="1097"/>
                  </a:lnTo>
                  <a:lnTo>
                    <a:pt x="3059" y="1106"/>
                  </a:lnTo>
                  <a:lnTo>
                    <a:pt x="3055" y="1114"/>
                  </a:lnTo>
                  <a:lnTo>
                    <a:pt x="3051" y="1123"/>
                  </a:lnTo>
                  <a:lnTo>
                    <a:pt x="3049" y="1134"/>
                  </a:lnTo>
                  <a:lnTo>
                    <a:pt x="3047" y="1147"/>
                  </a:lnTo>
                  <a:lnTo>
                    <a:pt x="3046" y="1160"/>
                  </a:lnTo>
                  <a:lnTo>
                    <a:pt x="3046" y="1175"/>
                  </a:lnTo>
                  <a:lnTo>
                    <a:pt x="3048" y="1191"/>
                  </a:lnTo>
                  <a:lnTo>
                    <a:pt x="3050" y="1209"/>
                  </a:lnTo>
                  <a:lnTo>
                    <a:pt x="3053" y="1228"/>
                  </a:lnTo>
                  <a:lnTo>
                    <a:pt x="3056" y="1238"/>
                  </a:lnTo>
                  <a:lnTo>
                    <a:pt x="3059" y="1250"/>
                  </a:lnTo>
                  <a:lnTo>
                    <a:pt x="3068" y="1276"/>
                  </a:lnTo>
                  <a:lnTo>
                    <a:pt x="3081" y="1306"/>
                  </a:lnTo>
                  <a:lnTo>
                    <a:pt x="3095" y="1337"/>
                  </a:lnTo>
                  <a:lnTo>
                    <a:pt x="3128" y="1408"/>
                  </a:lnTo>
                  <a:lnTo>
                    <a:pt x="3162" y="1482"/>
                  </a:lnTo>
                  <a:lnTo>
                    <a:pt x="3178" y="1519"/>
                  </a:lnTo>
                  <a:lnTo>
                    <a:pt x="3194" y="1556"/>
                  </a:lnTo>
                  <a:lnTo>
                    <a:pt x="3207" y="1591"/>
                  </a:lnTo>
                  <a:lnTo>
                    <a:pt x="3218" y="1624"/>
                  </a:lnTo>
                  <a:lnTo>
                    <a:pt x="3222" y="1640"/>
                  </a:lnTo>
                  <a:lnTo>
                    <a:pt x="3225" y="1655"/>
                  </a:lnTo>
                  <a:lnTo>
                    <a:pt x="3227" y="1668"/>
                  </a:lnTo>
                  <a:lnTo>
                    <a:pt x="3228" y="1682"/>
                  </a:lnTo>
                  <a:lnTo>
                    <a:pt x="3229" y="1694"/>
                  </a:lnTo>
                  <a:lnTo>
                    <a:pt x="3228" y="1705"/>
                  </a:lnTo>
                  <a:lnTo>
                    <a:pt x="3225" y="1716"/>
                  </a:lnTo>
                  <a:lnTo>
                    <a:pt x="3222" y="1725"/>
                  </a:lnTo>
                  <a:lnTo>
                    <a:pt x="3210" y="1720"/>
                  </a:lnTo>
                  <a:lnTo>
                    <a:pt x="3198" y="1714"/>
                  </a:lnTo>
                  <a:lnTo>
                    <a:pt x="3171" y="1696"/>
                  </a:lnTo>
                  <a:lnTo>
                    <a:pt x="3157" y="1687"/>
                  </a:lnTo>
                  <a:lnTo>
                    <a:pt x="3141" y="1679"/>
                  </a:lnTo>
                  <a:lnTo>
                    <a:pt x="3127" y="1671"/>
                  </a:lnTo>
                  <a:lnTo>
                    <a:pt x="3114" y="1666"/>
                  </a:lnTo>
                  <a:lnTo>
                    <a:pt x="3100" y="1662"/>
                  </a:lnTo>
                  <a:lnTo>
                    <a:pt x="3094" y="1662"/>
                  </a:lnTo>
                  <a:lnTo>
                    <a:pt x="3088" y="1662"/>
                  </a:lnTo>
                  <a:lnTo>
                    <a:pt x="3083" y="1663"/>
                  </a:lnTo>
                  <a:lnTo>
                    <a:pt x="3077" y="1665"/>
                  </a:lnTo>
                  <a:lnTo>
                    <a:pt x="3072" y="1668"/>
                  </a:lnTo>
                  <a:lnTo>
                    <a:pt x="3068" y="1672"/>
                  </a:lnTo>
                  <a:lnTo>
                    <a:pt x="3064" y="1678"/>
                  </a:lnTo>
                  <a:lnTo>
                    <a:pt x="3061" y="1684"/>
                  </a:lnTo>
                  <a:lnTo>
                    <a:pt x="3058" y="1692"/>
                  </a:lnTo>
                  <a:lnTo>
                    <a:pt x="3056" y="1701"/>
                  </a:lnTo>
                  <a:lnTo>
                    <a:pt x="3055" y="1712"/>
                  </a:lnTo>
                  <a:lnTo>
                    <a:pt x="3054" y="1724"/>
                  </a:lnTo>
                  <a:lnTo>
                    <a:pt x="3054" y="1738"/>
                  </a:lnTo>
                  <a:lnTo>
                    <a:pt x="3055" y="1754"/>
                  </a:lnTo>
                  <a:lnTo>
                    <a:pt x="3056" y="1769"/>
                  </a:lnTo>
                  <a:lnTo>
                    <a:pt x="3058" y="1785"/>
                  </a:lnTo>
                  <a:lnTo>
                    <a:pt x="3061" y="1800"/>
                  </a:lnTo>
                  <a:lnTo>
                    <a:pt x="3064" y="1816"/>
                  </a:lnTo>
                  <a:lnTo>
                    <a:pt x="3072" y="1846"/>
                  </a:lnTo>
                  <a:lnTo>
                    <a:pt x="3083" y="1875"/>
                  </a:lnTo>
                  <a:lnTo>
                    <a:pt x="3095" y="1903"/>
                  </a:lnTo>
                  <a:lnTo>
                    <a:pt x="3109" y="1931"/>
                  </a:lnTo>
                  <a:lnTo>
                    <a:pt x="3124" y="1959"/>
                  </a:lnTo>
                  <a:lnTo>
                    <a:pt x="3140" y="1987"/>
                  </a:lnTo>
                  <a:lnTo>
                    <a:pt x="3157" y="2014"/>
                  </a:lnTo>
                  <a:lnTo>
                    <a:pt x="3174" y="2041"/>
                  </a:lnTo>
                  <a:lnTo>
                    <a:pt x="3209" y="2094"/>
                  </a:lnTo>
                  <a:lnTo>
                    <a:pt x="3243" y="2147"/>
                  </a:lnTo>
                  <a:lnTo>
                    <a:pt x="3259" y="2172"/>
                  </a:lnTo>
                  <a:lnTo>
                    <a:pt x="3273" y="2198"/>
                  </a:lnTo>
                  <a:lnTo>
                    <a:pt x="3287" y="2224"/>
                  </a:lnTo>
                  <a:lnTo>
                    <a:pt x="3297" y="2250"/>
                  </a:lnTo>
                  <a:lnTo>
                    <a:pt x="3306" y="2276"/>
                  </a:lnTo>
                  <a:lnTo>
                    <a:pt x="3315" y="2302"/>
                  </a:lnTo>
                  <a:lnTo>
                    <a:pt x="3322" y="2330"/>
                  </a:lnTo>
                  <a:lnTo>
                    <a:pt x="3327" y="2358"/>
                  </a:lnTo>
                  <a:lnTo>
                    <a:pt x="3331" y="2386"/>
                  </a:lnTo>
                  <a:lnTo>
                    <a:pt x="3334" y="2415"/>
                  </a:lnTo>
                  <a:lnTo>
                    <a:pt x="3336" y="2444"/>
                  </a:lnTo>
                  <a:lnTo>
                    <a:pt x="3338" y="2472"/>
                  </a:lnTo>
                  <a:lnTo>
                    <a:pt x="3338" y="2502"/>
                  </a:lnTo>
                  <a:lnTo>
                    <a:pt x="3338" y="2532"/>
                  </a:lnTo>
                  <a:lnTo>
                    <a:pt x="3337" y="2562"/>
                  </a:lnTo>
                  <a:lnTo>
                    <a:pt x="3335" y="2593"/>
                  </a:lnTo>
                  <a:lnTo>
                    <a:pt x="3330" y="2654"/>
                  </a:lnTo>
                  <a:lnTo>
                    <a:pt x="3324" y="2715"/>
                  </a:lnTo>
                  <a:lnTo>
                    <a:pt x="3318" y="2777"/>
                  </a:lnTo>
                  <a:lnTo>
                    <a:pt x="3303" y="2897"/>
                  </a:lnTo>
                  <a:lnTo>
                    <a:pt x="3298" y="2957"/>
                  </a:lnTo>
                  <a:lnTo>
                    <a:pt x="3294" y="3015"/>
                  </a:lnTo>
                  <a:lnTo>
                    <a:pt x="3293" y="3044"/>
                  </a:lnTo>
                  <a:lnTo>
                    <a:pt x="3293" y="3071"/>
                  </a:lnTo>
                  <a:lnTo>
                    <a:pt x="3293" y="3099"/>
                  </a:lnTo>
                  <a:lnTo>
                    <a:pt x="3294" y="3126"/>
                  </a:lnTo>
                  <a:lnTo>
                    <a:pt x="3242" y="3061"/>
                  </a:lnTo>
                  <a:lnTo>
                    <a:pt x="3189" y="2996"/>
                  </a:lnTo>
                  <a:lnTo>
                    <a:pt x="3081" y="2870"/>
                  </a:lnTo>
                  <a:lnTo>
                    <a:pt x="3028" y="2807"/>
                  </a:lnTo>
                  <a:lnTo>
                    <a:pt x="2975" y="2744"/>
                  </a:lnTo>
                  <a:lnTo>
                    <a:pt x="2925" y="2681"/>
                  </a:lnTo>
                  <a:lnTo>
                    <a:pt x="2901" y="2648"/>
                  </a:lnTo>
                  <a:lnTo>
                    <a:pt x="2878" y="2616"/>
                  </a:lnTo>
                  <a:lnTo>
                    <a:pt x="2855" y="2583"/>
                  </a:lnTo>
                  <a:lnTo>
                    <a:pt x="2832" y="2550"/>
                  </a:lnTo>
                  <a:lnTo>
                    <a:pt x="2812" y="2516"/>
                  </a:lnTo>
                  <a:lnTo>
                    <a:pt x="2791" y="2482"/>
                  </a:lnTo>
                  <a:lnTo>
                    <a:pt x="2771" y="2447"/>
                  </a:lnTo>
                  <a:lnTo>
                    <a:pt x="2754" y="2412"/>
                  </a:lnTo>
                  <a:lnTo>
                    <a:pt x="2737" y="2377"/>
                  </a:lnTo>
                  <a:lnTo>
                    <a:pt x="2721" y="2339"/>
                  </a:lnTo>
                  <a:lnTo>
                    <a:pt x="2706" y="2302"/>
                  </a:lnTo>
                  <a:lnTo>
                    <a:pt x="2694" y="2264"/>
                  </a:lnTo>
                  <a:lnTo>
                    <a:pt x="2683" y="2226"/>
                  </a:lnTo>
                  <a:lnTo>
                    <a:pt x="2672" y="2186"/>
                  </a:lnTo>
                  <a:lnTo>
                    <a:pt x="2664" y="2146"/>
                  </a:lnTo>
                  <a:lnTo>
                    <a:pt x="2658" y="2104"/>
                  </a:lnTo>
                  <a:lnTo>
                    <a:pt x="2653" y="2062"/>
                  </a:lnTo>
                  <a:lnTo>
                    <a:pt x="2650" y="2019"/>
                  </a:lnTo>
                  <a:lnTo>
                    <a:pt x="2649" y="1994"/>
                  </a:lnTo>
                  <a:lnTo>
                    <a:pt x="2650" y="1970"/>
                  </a:lnTo>
                  <a:lnTo>
                    <a:pt x="2651" y="1946"/>
                  </a:lnTo>
                  <a:lnTo>
                    <a:pt x="2654" y="1922"/>
                  </a:lnTo>
                  <a:lnTo>
                    <a:pt x="2657" y="1897"/>
                  </a:lnTo>
                  <a:lnTo>
                    <a:pt x="2661" y="1874"/>
                  </a:lnTo>
                  <a:lnTo>
                    <a:pt x="2670" y="1826"/>
                  </a:lnTo>
                  <a:lnTo>
                    <a:pt x="2683" y="1779"/>
                  </a:lnTo>
                  <a:lnTo>
                    <a:pt x="2695" y="1732"/>
                  </a:lnTo>
                  <a:lnTo>
                    <a:pt x="2723" y="1638"/>
                  </a:lnTo>
                  <a:lnTo>
                    <a:pt x="2736" y="1592"/>
                  </a:lnTo>
                  <a:lnTo>
                    <a:pt x="2749" y="1545"/>
                  </a:lnTo>
                  <a:lnTo>
                    <a:pt x="2758" y="1498"/>
                  </a:lnTo>
                  <a:lnTo>
                    <a:pt x="2762" y="1475"/>
                  </a:lnTo>
                  <a:lnTo>
                    <a:pt x="2766" y="1451"/>
                  </a:lnTo>
                  <a:lnTo>
                    <a:pt x="2768" y="1427"/>
                  </a:lnTo>
                  <a:lnTo>
                    <a:pt x="2770" y="1403"/>
                  </a:lnTo>
                  <a:lnTo>
                    <a:pt x="2770" y="1379"/>
                  </a:lnTo>
                  <a:lnTo>
                    <a:pt x="2770" y="1355"/>
                  </a:lnTo>
                  <a:lnTo>
                    <a:pt x="2769" y="1331"/>
                  </a:lnTo>
                  <a:lnTo>
                    <a:pt x="2766" y="1307"/>
                  </a:lnTo>
                  <a:lnTo>
                    <a:pt x="2762" y="1282"/>
                  </a:lnTo>
                  <a:lnTo>
                    <a:pt x="2757" y="1258"/>
                  </a:lnTo>
                  <a:lnTo>
                    <a:pt x="2752" y="1240"/>
                  </a:lnTo>
                  <a:lnTo>
                    <a:pt x="2747" y="1222"/>
                  </a:lnTo>
                  <a:lnTo>
                    <a:pt x="2741" y="1206"/>
                  </a:lnTo>
                  <a:lnTo>
                    <a:pt x="2735" y="1191"/>
                  </a:lnTo>
                  <a:lnTo>
                    <a:pt x="2729" y="1179"/>
                  </a:lnTo>
                  <a:lnTo>
                    <a:pt x="2724" y="1167"/>
                  </a:lnTo>
                  <a:lnTo>
                    <a:pt x="2717" y="1157"/>
                  </a:lnTo>
                  <a:lnTo>
                    <a:pt x="2711" y="1148"/>
                  </a:lnTo>
                  <a:lnTo>
                    <a:pt x="2704" y="1141"/>
                  </a:lnTo>
                  <a:lnTo>
                    <a:pt x="2697" y="1134"/>
                  </a:lnTo>
                  <a:lnTo>
                    <a:pt x="2691" y="1129"/>
                  </a:lnTo>
                  <a:lnTo>
                    <a:pt x="2684" y="1125"/>
                  </a:lnTo>
                  <a:lnTo>
                    <a:pt x="2677" y="1122"/>
                  </a:lnTo>
                  <a:lnTo>
                    <a:pt x="2669" y="1121"/>
                  </a:lnTo>
                  <a:lnTo>
                    <a:pt x="2662" y="1121"/>
                  </a:lnTo>
                  <a:lnTo>
                    <a:pt x="2655" y="1121"/>
                  </a:lnTo>
                  <a:lnTo>
                    <a:pt x="2648" y="1123"/>
                  </a:lnTo>
                  <a:lnTo>
                    <a:pt x="2640" y="1126"/>
                  </a:lnTo>
                  <a:lnTo>
                    <a:pt x="2633" y="1130"/>
                  </a:lnTo>
                  <a:lnTo>
                    <a:pt x="2625" y="1134"/>
                  </a:lnTo>
                  <a:lnTo>
                    <a:pt x="2618" y="1141"/>
                  </a:lnTo>
                  <a:lnTo>
                    <a:pt x="2611" y="1148"/>
                  </a:lnTo>
                  <a:lnTo>
                    <a:pt x="2603" y="1155"/>
                  </a:lnTo>
                  <a:lnTo>
                    <a:pt x="2596" y="1164"/>
                  </a:lnTo>
                  <a:lnTo>
                    <a:pt x="2582" y="1184"/>
                  </a:lnTo>
                  <a:lnTo>
                    <a:pt x="2567" y="1208"/>
                  </a:lnTo>
                  <a:lnTo>
                    <a:pt x="2554" y="1233"/>
                  </a:lnTo>
                  <a:lnTo>
                    <a:pt x="2541" y="1262"/>
                  </a:lnTo>
                  <a:lnTo>
                    <a:pt x="2541" y="1230"/>
                  </a:lnTo>
                  <a:lnTo>
                    <a:pt x="2541" y="1198"/>
                  </a:lnTo>
                  <a:lnTo>
                    <a:pt x="2539" y="1164"/>
                  </a:lnTo>
                  <a:lnTo>
                    <a:pt x="2536" y="1130"/>
                  </a:lnTo>
                  <a:lnTo>
                    <a:pt x="2533" y="1096"/>
                  </a:lnTo>
                  <a:lnTo>
                    <a:pt x="2529" y="1061"/>
                  </a:lnTo>
                  <a:lnTo>
                    <a:pt x="2519" y="992"/>
                  </a:lnTo>
                  <a:lnTo>
                    <a:pt x="2507" y="922"/>
                  </a:lnTo>
                  <a:lnTo>
                    <a:pt x="2495" y="853"/>
                  </a:lnTo>
                  <a:lnTo>
                    <a:pt x="2469" y="723"/>
                  </a:lnTo>
                  <a:lnTo>
                    <a:pt x="2465" y="700"/>
                  </a:lnTo>
                  <a:lnTo>
                    <a:pt x="2460" y="680"/>
                  </a:lnTo>
                  <a:lnTo>
                    <a:pt x="2455" y="662"/>
                  </a:lnTo>
                  <a:lnTo>
                    <a:pt x="2450" y="646"/>
                  </a:lnTo>
                  <a:lnTo>
                    <a:pt x="2444" y="631"/>
                  </a:lnTo>
                  <a:lnTo>
                    <a:pt x="2437" y="619"/>
                  </a:lnTo>
                  <a:lnTo>
                    <a:pt x="2431" y="609"/>
                  </a:lnTo>
                  <a:lnTo>
                    <a:pt x="2424" y="599"/>
                  </a:lnTo>
                  <a:lnTo>
                    <a:pt x="2418" y="592"/>
                  </a:lnTo>
                  <a:lnTo>
                    <a:pt x="2411" y="587"/>
                  </a:lnTo>
                  <a:lnTo>
                    <a:pt x="2403" y="583"/>
                  </a:lnTo>
                  <a:lnTo>
                    <a:pt x="2396" y="581"/>
                  </a:lnTo>
                  <a:lnTo>
                    <a:pt x="2389" y="580"/>
                  </a:lnTo>
                  <a:lnTo>
                    <a:pt x="2382" y="580"/>
                  </a:lnTo>
                  <a:lnTo>
                    <a:pt x="2375" y="582"/>
                  </a:lnTo>
                  <a:lnTo>
                    <a:pt x="2367" y="585"/>
                  </a:lnTo>
                  <a:lnTo>
                    <a:pt x="2360" y="590"/>
                  </a:lnTo>
                  <a:lnTo>
                    <a:pt x="2353" y="595"/>
                  </a:lnTo>
                  <a:lnTo>
                    <a:pt x="2346" y="602"/>
                  </a:lnTo>
                  <a:lnTo>
                    <a:pt x="2338" y="611"/>
                  </a:lnTo>
                  <a:lnTo>
                    <a:pt x="2331" y="620"/>
                  </a:lnTo>
                  <a:lnTo>
                    <a:pt x="2325" y="629"/>
                  </a:lnTo>
                  <a:lnTo>
                    <a:pt x="2319" y="641"/>
                  </a:lnTo>
                  <a:lnTo>
                    <a:pt x="2312" y="652"/>
                  </a:lnTo>
                  <a:lnTo>
                    <a:pt x="2300" y="679"/>
                  </a:lnTo>
                  <a:lnTo>
                    <a:pt x="2290" y="708"/>
                  </a:lnTo>
                  <a:lnTo>
                    <a:pt x="2280" y="740"/>
                  </a:lnTo>
                  <a:lnTo>
                    <a:pt x="2272" y="773"/>
                  </a:lnTo>
                  <a:lnTo>
                    <a:pt x="2230" y="690"/>
                  </a:lnTo>
                  <a:lnTo>
                    <a:pt x="2190" y="608"/>
                  </a:lnTo>
                  <a:lnTo>
                    <a:pt x="2150" y="525"/>
                  </a:lnTo>
                  <a:lnTo>
                    <a:pt x="2110" y="443"/>
                  </a:lnTo>
                  <a:lnTo>
                    <a:pt x="2067" y="362"/>
                  </a:lnTo>
                  <a:lnTo>
                    <a:pt x="2046" y="322"/>
                  </a:lnTo>
                  <a:lnTo>
                    <a:pt x="2023" y="282"/>
                  </a:lnTo>
                  <a:lnTo>
                    <a:pt x="1999" y="243"/>
                  </a:lnTo>
                  <a:lnTo>
                    <a:pt x="1975" y="203"/>
                  </a:lnTo>
                  <a:lnTo>
                    <a:pt x="1949" y="164"/>
                  </a:lnTo>
                  <a:lnTo>
                    <a:pt x="1922" y="126"/>
                  </a:lnTo>
                  <a:lnTo>
                    <a:pt x="1914" y="117"/>
                  </a:lnTo>
                  <a:lnTo>
                    <a:pt x="1907" y="108"/>
                  </a:lnTo>
                  <a:lnTo>
                    <a:pt x="1897" y="99"/>
                  </a:lnTo>
                  <a:lnTo>
                    <a:pt x="1889" y="92"/>
                  </a:lnTo>
                  <a:lnTo>
                    <a:pt x="1881" y="86"/>
                  </a:lnTo>
                  <a:lnTo>
                    <a:pt x="1871" y="81"/>
                  </a:lnTo>
                  <a:lnTo>
                    <a:pt x="1862" y="76"/>
                  </a:lnTo>
                  <a:lnTo>
                    <a:pt x="1854" y="72"/>
                  </a:lnTo>
                  <a:lnTo>
                    <a:pt x="1845" y="68"/>
                  </a:lnTo>
                  <a:lnTo>
                    <a:pt x="1835" y="66"/>
                  </a:lnTo>
                  <a:lnTo>
                    <a:pt x="1827" y="65"/>
                  </a:lnTo>
                  <a:lnTo>
                    <a:pt x="1818" y="64"/>
                  </a:lnTo>
                  <a:lnTo>
                    <a:pt x="1810" y="64"/>
                  </a:lnTo>
                  <a:lnTo>
                    <a:pt x="1801" y="65"/>
                  </a:lnTo>
                  <a:lnTo>
                    <a:pt x="1793" y="67"/>
                  </a:lnTo>
                  <a:lnTo>
                    <a:pt x="1786" y="69"/>
                  </a:lnTo>
                  <a:lnTo>
                    <a:pt x="1779" y="73"/>
                  </a:lnTo>
                  <a:lnTo>
                    <a:pt x="1772" y="77"/>
                  </a:lnTo>
                  <a:lnTo>
                    <a:pt x="1765" y="81"/>
                  </a:lnTo>
                  <a:lnTo>
                    <a:pt x="1760" y="87"/>
                  </a:lnTo>
                  <a:lnTo>
                    <a:pt x="1754" y="93"/>
                  </a:lnTo>
                  <a:lnTo>
                    <a:pt x="1750" y="99"/>
                  </a:lnTo>
                  <a:lnTo>
                    <a:pt x="1746" y="107"/>
                  </a:lnTo>
                  <a:lnTo>
                    <a:pt x="1743" y="115"/>
                  </a:lnTo>
                  <a:lnTo>
                    <a:pt x="1741" y="124"/>
                  </a:lnTo>
                  <a:lnTo>
                    <a:pt x="1739" y="133"/>
                  </a:lnTo>
                  <a:lnTo>
                    <a:pt x="1737" y="144"/>
                  </a:lnTo>
                  <a:lnTo>
                    <a:pt x="1737" y="154"/>
                  </a:lnTo>
                  <a:lnTo>
                    <a:pt x="1739" y="165"/>
                  </a:lnTo>
                  <a:lnTo>
                    <a:pt x="1741" y="178"/>
                  </a:lnTo>
                  <a:lnTo>
                    <a:pt x="1744" y="190"/>
                  </a:lnTo>
                  <a:lnTo>
                    <a:pt x="1749" y="203"/>
                  </a:lnTo>
                  <a:lnTo>
                    <a:pt x="1756" y="227"/>
                  </a:lnTo>
                  <a:lnTo>
                    <a:pt x="1762" y="252"/>
                  </a:lnTo>
                  <a:lnTo>
                    <a:pt x="1767" y="277"/>
                  </a:lnTo>
                  <a:lnTo>
                    <a:pt x="1773" y="303"/>
                  </a:lnTo>
                  <a:lnTo>
                    <a:pt x="1782" y="358"/>
                  </a:lnTo>
                  <a:lnTo>
                    <a:pt x="1790" y="414"/>
                  </a:lnTo>
                  <a:lnTo>
                    <a:pt x="1795" y="442"/>
                  </a:lnTo>
                  <a:lnTo>
                    <a:pt x="1801" y="468"/>
                  </a:lnTo>
                  <a:lnTo>
                    <a:pt x="1808" y="495"/>
                  </a:lnTo>
                  <a:lnTo>
                    <a:pt x="1816" y="521"/>
                  </a:lnTo>
                  <a:lnTo>
                    <a:pt x="1825" y="545"/>
                  </a:lnTo>
                  <a:lnTo>
                    <a:pt x="1835" y="567"/>
                  </a:lnTo>
                  <a:lnTo>
                    <a:pt x="1842" y="579"/>
                  </a:lnTo>
                  <a:lnTo>
                    <a:pt x="1848" y="589"/>
                  </a:lnTo>
                  <a:lnTo>
                    <a:pt x="1854" y="598"/>
                  </a:lnTo>
                  <a:lnTo>
                    <a:pt x="1861" y="608"/>
                  </a:lnTo>
                  <a:lnTo>
                    <a:pt x="1847" y="599"/>
                  </a:lnTo>
                  <a:lnTo>
                    <a:pt x="1831" y="591"/>
                  </a:lnTo>
                  <a:lnTo>
                    <a:pt x="1814" y="584"/>
                  </a:lnTo>
                  <a:lnTo>
                    <a:pt x="1796" y="578"/>
                  </a:lnTo>
                  <a:lnTo>
                    <a:pt x="1778" y="573"/>
                  </a:lnTo>
                  <a:lnTo>
                    <a:pt x="1759" y="568"/>
                  </a:lnTo>
                  <a:lnTo>
                    <a:pt x="1742" y="566"/>
                  </a:lnTo>
                  <a:lnTo>
                    <a:pt x="1724" y="565"/>
                  </a:lnTo>
                  <a:lnTo>
                    <a:pt x="1708" y="567"/>
                  </a:lnTo>
                  <a:lnTo>
                    <a:pt x="1699" y="568"/>
                  </a:lnTo>
                  <a:lnTo>
                    <a:pt x="1692" y="570"/>
                  </a:lnTo>
                  <a:lnTo>
                    <a:pt x="1685" y="574"/>
                  </a:lnTo>
                  <a:lnTo>
                    <a:pt x="1678" y="577"/>
                  </a:lnTo>
                  <a:lnTo>
                    <a:pt x="1672" y="581"/>
                  </a:lnTo>
                  <a:lnTo>
                    <a:pt x="1666" y="585"/>
                  </a:lnTo>
                  <a:lnTo>
                    <a:pt x="1661" y="590"/>
                  </a:lnTo>
                  <a:lnTo>
                    <a:pt x="1657" y="596"/>
                  </a:lnTo>
                  <a:lnTo>
                    <a:pt x="1653" y="603"/>
                  </a:lnTo>
                  <a:lnTo>
                    <a:pt x="1650" y="611"/>
                  </a:lnTo>
                  <a:lnTo>
                    <a:pt x="1648" y="619"/>
                  </a:lnTo>
                  <a:lnTo>
                    <a:pt x="1647" y="629"/>
                  </a:lnTo>
                  <a:lnTo>
                    <a:pt x="1646" y="639"/>
                  </a:lnTo>
                  <a:lnTo>
                    <a:pt x="1647" y="650"/>
                  </a:lnTo>
                  <a:lnTo>
                    <a:pt x="1649" y="669"/>
                  </a:lnTo>
                  <a:lnTo>
                    <a:pt x="1652" y="687"/>
                  </a:lnTo>
                  <a:lnTo>
                    <a:pt x="1656" y="705"/>
                  </a:lnTo>
                  <a:lnTo>
                    <a:pt x="1660" y="721"/>
                  </a:lnTo>
                  <a:lnTo>
                    <a:pt x="1666" y="736"/>
                  </a:lnTo>
                  <a:lnTo>
                    <a:pt x="1674" y="751"/>
                  </a:lnTo>
                  <a:lnTo>
                    <a:pt x="1681" y="765"/>
                  </a:lnTo>
                  <a:lnTo>
                    <a:pt x="1689" y="779"/>
                  </a:lnTo>
                  <a:lnTo>
                    <a:pt x="1697" y="791"/>
                  </a:lnTo>
                  <a:lnTo>
                    <a:pt x="1707" y="803"/>
                  </a:lnTo>
                  <a:lnTo>
                    <a:pt x="1717" y="816"/>
                  </a:lnTo>
                  <a:lnTo>
                    <a:pt x="1727" y="827"/>
                  </a:lnTo>
                  <a:lnTo>
                    <a:pt x="1749" y="849"/>
                  </a:lnTo>
                  <a:lnTo>
                    <a:pt x="1772" y="870"/>
                  </a:lnTo>
                  <a:lnTo>
                    <a:pt x="1819" y="912"/>
                  </a:lnTo>
                  <a:lnTo>
                    <a:pt x="1843" y="932"/>
                  </a:lnTo>
                  <a:lnTo>
                    <a:pt x="1865" y="954"/>
                  </a:lnTo>
                  <a:lnTo>
                    <a:pt x="1886" y="978"/>
                  </a:lnTo>
                  <a:lnTo>
                    <a:pt x="1896" y="990"/>
                  </a:lnTo>
                  <a:lnTo>
                    <a:pt x="1906" y="1002"/>
                  </a:lnTo>
                  <a:lnTo>
                    <a:pt x="1915" y="1016"/>
                  </a:lnTo>
                  <a:lnTo>
                    <a:pt x="1923" y="1030"/>
                  </a:lnTo>
                  <a:lnTo>
                    <a:pt x="1930" y="1045"/>
                  </a:lnTo>
                  <a:lnTo>
                    <a:pt x="1937" y="1060"/>
                  </a:lnTo>
                  <a:lnTo>
                    <a:pt x="1903" y="1068"/>
                  </a:lnTo>
                  <a:lnTo>
                    <a:pt x="1890" y="1074"/>
                  </a:lnTo>
                  <a:lnTo>
                    <a:pt x="1878" y="1078"/>
                  </a:lnTo>
                  <a:lnTo>
                    <a:pt x="1867" y="1083"/>
                  </a:lnTo>
                  <a:lnTo>
                    <a:pt x="1858" y="1088"/>
                  </a:lnTo>
                  <a:lnTo>
                    <a:pt x="1851" y="1092"/>
                  </a:lnTo>
                  <a:lnTo>
                    <a:pt x="1845" y="1097"/>
                  </a:lnTo>
                  <a:lnTo>
                    <a:pt x="1841" y="1102"/>
                  </a:lnTo>
                  <a:lnTo>
                    <a:pt x="1837" y="1108"/>
                  </a:lnTo>
                  <a:lnTo>
                    <a:pt x="1835" y="1113"/>
                  </a:lnTo>
                  <a:lnTo>
                    <a:pt x="1834" y="1119"/>
                  </a:lnTo>
                  <a:lnTo>
                    <a:pt x="1835" y="1124"/>
                  </a:lnTo>
                  <a:lnTo>
                    <a:pt x="1836" y="1130"/>
                  </a:lnTo>
                  <a:lnTo>
                    <a:pt x="1840" y="1136"/>
                  </a:lnTo>
                  <a:lnTo>
                    <a:pt x="1843" y="1143"/>
                  </a:lnTo>
                  <a:lnTo>
                    <a:pt x="1852" y="1155"/>
                  </a:lnTo>
                  <a:lnTo>
                    <a:pt x="1864" y="1168"/>
                  </a:lnTo>
                  <a:lnTo>
                    <a:pt x="1878" y="1182"/>
                  </a:lnTo>
                  <a:lnTo>
                    <a:pt x="1894" y="1197"/>
                  </a:lnTo>
                  <a:lnTo>
                    <a:pt x="1927" y="1229"/>
                  </a:lnTo>
                  <a:lnTo>
                    <a:pt x="1944" y="1247"/>
                  </a:lnTo>
                  <a:lnTo>
                    <a:pt x="1960" y="1265"/>
                  </a:lnTo>
                  <a:lnTo>
                    <a:pt x="1985" y="1297"/>
                  </a:lnTo>
                  <a:lnTo>
                    <a:pt x="2010" y="1332"/>
                  </a:lnTo>
                  <a:lnTo>
                    <a:pt x="2032" y="1368"/>
                  </a:lnTo>
                  <a:lnTo>
                    <a:pt x="2053" y="1406"/>
                  </a:lnTo>
                  <a:lnTo>
                    <a:pt x="2074" y="1445"/>
                  </a:lnTo>
                  <a:lnTo>
                    <a:pt x="2091" y="1485"/>
                  </a:lnTo>
                  <a:lnTo>
                    <a:pt x="2109" y="1525"/>
                  </a:lnTo>
                  <a:lnTo>
                    <a:pt x="2124" y="1566"/>
                  </a:lnTo>
                  <a:lnTo>
                    <a:pt x="2138" y="1609"/>
                  </a:lnTo>
                  <a:lnTo>
                    <a:pt x="2152" y="1651"/>
                  </a:lnTo>
                  <a:lnTo>
                    <a:pt x="2162" y="1694"/>
                  </a:lnTo>
                  <a:lnTo>
                    <a:pt x="2172" y="1736"/>
                  </a:lnTo>
                  <a:lnTo>
                    <a:pt x="2181" y="1779"/>
                  </a:lnTo>
                  <a:lnTo>
                    <a:pt x="2187" y="1821"/>
                  </a:lnTo>
                  <a:lnTo>
                    <a:pt x="2192" y="1862"/>
                  </a:lnTo>
                  <a:lnTo>
                    <a:pt x="2196" y="1903"/>
                  </a:lnTo>
                  <a:lnTo>
                    <a:pt x="2152" y="1864"/>
                  </a:lnTo>
                  <a:lnTo>
                    <a:pt x="2110" y="1824"/>
                  </a:lnTo>
                  <a:lnTo>
                    <a:pt x="2068" y="1783"/>
                  </a:lnTo>
                  <a:lnTo>
                    <a:pt x="2029" y="1740"/>
                  </a:lnTo>
                  <a:lnTo>
                    <a:pt x="1991" y="1696"/>
                  </a:lnTo>
                  <a:lnTo>
                    <a:pt x="1954" y="1653"/>
                  </a:lnTo>
                  <a:lnTo>
                    <a:pt x="1918" y="1609"/>
                  </a:lnTo>
                  <a:lnTo>
                    <a:pt x="1882" y="1563"/>
                  </a:lnTo>
                  <a:lnTo>
                    <a:pt x="1811" y="1474"/>
                  </a:lnTo>
                  <a:lnTo>
                    <a:pt x="1740" y="1383"/>
                  </a:lnTo>
                  <a:lnTo>
                    <a:pt x="1703" y="1338"/>
                  </a:lnTo>
                  <a:lnTo>
                    <a:pt x="1666" y="1294"/>
                  </a:lnTo>
                  <a:lnTo>
                    <a:pt x="1627" y="1250"/>
                  </a:lnTo>
                  <a:lnTo>
                    <a:pt x="1588" y="1208"/>
                  </a:lnTo>
                  <a:lnTo>
                    <a:pt x="1569" y="1187"/>
                  </a:lnTo>
                  <a:lnTo>
                    <a:pt x="1553" y="1168"/>
                  </a:lnTo>
                  <a:lnTo>
                    <a:pt x="1539" y="1149"/>
                  </a:lnTo>
                  <a:lnTo>
                    <a:pt x="1525" y="1131"/>
                  </a:lnTo>
                  <a:lnTo>
                    <a:pt x="1513" y="1113"/>
                  </a:lnTo>
                  <a:lnTo>
                    <a:pt x="1502" y="1094"/>
                  </a:lnTo>
                  <a:lnTo>
                    <a:pt x="1493" y="1076"/>
                  </a:lnTo>
                  <a:lnTo>
                    <a:pt x="1485" y="1057"/>
                  </a:lnTo>
                  <a:lnTo>
                    <a:pt x="1478" y="1039"/>
                  </a:lnTo>
                  <a:lnTo>
                    <a:pt x="1472" y="1019"/>
                  </a:lnTo>
                  <a:lnTo>
                    <a:pt x="1465" y="998"/>
                  </a:lnTo>
                  <a:lnTo>
                    <a:pt x="1460" y="977"/>
                  </a:lnTo>
                  <a:lnTo>
                    <a:pt x="1455" y="955"/>
                  </a:lnTo>
                  <a:lnTo>
                    <a:pt x="1451" y="931"/>
                  </a:lnTo>
                  <a:lnTo>
                    <a:pt x="1444" y="880"/>
                  </a:lnTo>
                  <a:lnTo>
                    <a:pt x="1438" y="848"/>
                  </a:lnTo>
                  <a:lnTo>
                    <a:pt x="1434" y="831"/>
                  </a:lnTo>
                  <a:lnTo>
                    <a:pt x="1429" y="815"/>
                  </a:lnTo>
                  <a:lnTo>
                    <a:pt x="1424" y="799"/>
                  </a:lnTo>
                  <a:lnTo>
                    <a:pt x="1418" y="784"/>
                  </a:lnTo>
                  <a:lnTo>
                    <a:pt x="1412" y="770"/>
                  </a:lnTo>
                  <a:lnTo>
                    <a:pt x="1404" y="758"/>
                  </a:lnTo>
                  <a:lnTo>
                    <a:pt x="1395" y="749"/>
                  </a:lnTo>
                  <a:lnTo>
                    <a:pt x="1391" y="745"/>
                  </a:lnTo>
                  <a:lnTo>
                    <a:pt x="1387" y="742"/>
                  </a:lnTo>
                  <a:lnTo>
                    <a:pt x="1382" y="740"/>
                  </a:lnTo>
                  <a:lnTo>
                    <a:pt x="1377" y="737"/>
                  </a:lnTo>
                  <a:lnTo>
                    <a:pt x="1372" y="737"/>
                  </a:lnTo>
                  <a:lnTo>
                    <a:pt x="1366" y="737"/>
                  </a:lnTo>
                  <a:lnTo>
                    <a:pt x="1361" y="740"/>
                  </a:lnTo>
                  <a:lnTo>
                    <a:pt x="1355" y="742"/>
                  </a:lnTo>
                  <a:lnTo>
                    <a:pt x="1349" y="746"/>
                  </a:lnTo>
                  <a:lnTo>
                    <a:pt x="1343" y="751"/>
                  </a:lnTo>
                  <a:lnTo>
                    <a:pt x="1337" y="757"/>
                  </a:lnTo>
                  <a:lnTo>
                    <a:pt x="1330" y="764"/>
                  </a:lnTo>
                  <a:lnTo>
                    <a:pt x="1323" y="773"/>
                  </a:lnTo>
                  <a:lnTo>
                    <a:pt x="1316" y="783"/>
                  </a:lnTo>
                  <a:lnTo>
                    <a:pt x="1303" y="744"/>
                  </a:lnTo>
                  <a:lnTo>
                    <a:pt x="1289" y="703"/>
                  </a:lnTo>
                  <a:lnTo>
                    <a:pt x="1281" y="683"/>
                  </a:lnTo>
                  <a:lnTo>
                    <a:pt x="1273" y="663"/>
                  </a:lnTo>
                  <a:lnTo>
                    <a:pt x="1264" y="644"/>
                  </a:lnTo>
                  <a:lnTo>
                    <a:pt x="1255" y="625"/>
                  </a:lnTo>
                  <a:lnTo>
                    <a:pt x="1244" y="608"/>
                  </a:lnTo>
                  <a:lnTo>
                    <a:pt x="1232" y="590"/>
                  </a:lnTo>
                  <a:lnTo>
                    <a:pt x="1220" y="574"/>
                  </a:lnTo>
                  <a:lnTo>
                    <a:pt x="1207" y="557"/>
                  </a:lnTo>
                  <a:lnTo>
                    <a:pt x="1191" y="543"/>
                  </a:lnTo>
                  <a:lnTo>
                    <a:pt x="1175" y="530"/>
                  </a:lnTo>
                  <a:lnTo>
                    <a:pt x="1156" y="518"/>
                  </a:lnTo>
                  <a:lnTo>
                    <a:pt x="1137" y="508"/>
                  </a:lnTo>
                  <a:lnTo>
                    <a:pt x="1128" y="505"/>
                  </a:lnTo>
                  <a:lnTo>
                    <a:pt x="1120" y="502"/>
                  </a:lnTo>
                  <a:lnTo>
                    <a:pt x="1114" y="502"/>
                  </a:lnTo>
                  <a:lnTo>
                    <a:pt x="1107" y="502"/>
                  </a:lnTo>
                  <a:lnTo>
                    <a:pt x="1102" y="505"/>
                  </a:lnTo>
                  <a:lnTo>
                    <a:pt x="1096" y="508"/>
                  </a:lnTo>
                  <a:lnTo>
                    <a:pt x="1091" y="512"/>
                  </a:lnTo>
                  <a:lnTo>
                    <a:pt x="1087" y="517"/>
                  </a:lnTo>
                  <a:lnTo>
                    <a:pt x="1083" y="523"/>
                  </a:lnTo>
                  <a:lnTo>
                    <a:pt x="1080" y="530"/>
                  </a:lnTo>
                  <a:lnTo>
                    <a:pt x="1075" y="546"/>
                  </a:lnTo>
                  <a:lnTo>
                    <a:pt x="1071" y="563"/>
                  </a:lnTo>
                  <a:lnTo>
                    <a:pt x="1069" y="583"/>
                  </a:lnTo>
                  <a:lnTo>
                    <a:pt x="1066" y="602"/>
                  </a:lnTo>
                  <a:lnTo>
                    <a:pt x="1066" y="623"/>
                  </a:lnTo>
                  <a:lnTo>
                    <a:pt x="1068" y="644"/>
                  </a:lnTo>
                  <a:lnTo>
                    <a:pt x="1069" y="662"/>
                  </a:lnTo>
                  <a:lnTo>
                    <a:pt x="1073" y="696"/>
                  </a:lnTo>
                  <a:lnTo>
                    <a:pt x="1075" y="709"/>
                  </a:lnTo>
                  <a:lnTo>
                    <a:pt x="1077" y="718"/>
                  </a:lnTo>
                  <a:lnTo>
                    <a:pt x="1065" y="713"/>
                  </a:lnTo>
                  <a:lnTo>
                    <a:pt x="1055" y="710"/>
                  </a:lnTo>
                  <a:lnTo>
                    <a:pt x="1046" y="708"/>
                  </a:lnTo>
                  <a:lnTo>
                    <a:pt x="1039" y="708"/>
                  </a:lnTo>
                  <a:lnTo>
                    <a:pt x="1032" y="709"/>
                  </a:lnTo>
                  <a:lnTo>
                    <a:pt x="1028" y="711"/>
                  </a:lnTo>
                  <a:lnTo>
                    <a:pt x="1024" y="715"/>
                  </a:lnTo>
                  <a:lnTo>
                    <a:pt x="1022" y="719"/>
                  </a:lnTo>
                  <a:lnTo>
                    <a:pt x="1021" y="724"/>
                  </a:lnTo>
                  <a:lnTo>
                    <a:pt x="1020" y="730"/>
                  </a:lnTo>
                  <a:lnTo>
                    <a:pt x="1021" y="737"/>
                  </a:lnTo>
                  <a:lnTo>
                    <a:pt x="1022" y="746"/>
                  </a:lnTo>
                  <a:lnTo>
                    <a:pt x="1026" y="763"/>
                  </a:lnTo>
                  <a:lnTo>
                    <a:pt x="1035" y="783"/>
                  </a:lnTo>
                  <a:lnTo>
                    <a:pt x="1043" y="803"/>
                  </a:lnTo>
                  <a:lnTo>
                    <a:pt x="1054" y="825"/>
                  </a:lnTo>
                  <a:lnTo>
                    <a:pt x="1076" y="866"/>
                  </a:lnTo>
                  <a:lnTo>
                    <a:pt x="1096" y="901"/>
                  </a:lnTo>
                  <a:lnTo>
                    <a:pt x="1111" y="925"/>
                  </a:lnTo>
                  <a:lnTo>
                    <a:pt x="1099" y="919"/>
                  </a:lnTo>
                  <a:lnTo>
                    <a:pt x="1088" y="913"/>
                  </a:lnTo>
                  <a:lnTo>
                    <a:pt x="1078" y="906"/>
                  </a:lnTo>
                  <a:lnTo>
                    <a:pt x="1068" y="897"/>
                  </a:lnTo>
                  <a:lnTo>
                    <a:pt x="1058" y="890"/>
                  </a:lnTo>
                  <a:lnTo>
                    <a:pt x="1049" y="881"/>
                  </a:lnTo>
                  <a:lnTo>
                    <a:pt x="1032" y="863"/>
                  </a:lnTo>
                  <a:lnTo>
                    <a:pt x="1017" y="843"/>
                  </a:lnTo>
                  <a:lnTo>
                    <a:pt x="1003" y="822"/>
                  </a:lnTo>
                  <a:lnTo>
                    <a:pt x="990" y="800"/>
                  </a:lnTo>
                  <a:lnTo>
                    <a:pt x="978" y="778"/>
                  </a:lnTo>
                  <a:lnTo>
                    <a:pt x="966" y="754"/>
                  </a:lnTo>
                  <a:lnTo>
                    <a:pt x="956" y="730"/>
                  </a:lnTo>
                  <a:lnTo>
                    <a:pt x="936" y="683"/>
                  </a:lnTo>
                  <a:lnTo>
                    <a:pt x="914" y="636"/>
                  </a:lnTo>
                  <a:lnTo>
                    <a:pt x="904" y="614"/>
                  </a:lnTo>
                  <a:lnTo>
                    <a:pt x="891" y="592"/>
                  </a:lnTo>
                  <a:lnTo>
                    <a:pt x="876" y="565"/>
                  </a:lnTo>
                  <a:lnTo>
                    <a:pt x="857" y="533"/>
                  </a:lnTo>
                  <a:lnTo>
                    <a:pt x="846" y="518"/>
                  </a:lnTo>
                  <a:lnTo>
                    <a:pt x="835" y="502"/>
                  </a:lnTo>
                  <a:lnTo>
                    <a:pt x="823" y="488"/>
                  </a:lnTo>
                  <a:lnTo>
                    <a:pt x="811" y="476"/>
                  </a:lnTo>
                  <a:lnTo>
                    <a:pt x="798" y="466"/>
                  </a:lnTo>
                  <a:lnTo>
                    <a:pt x="793" y="462"/>
                  </a:lnTo>
                  <a:lnTo>
                    <a:pt x="787" y="460"/>
                  </a:lnTo>
                  <a:lnTo>
                    <a:pt x="781" y="458"/>
                  </a:lnTo>
                  <a:lnTo>
                    <a:pt x="775" y="457"/>
                  </a:lnTo>
                  <a:lnTo>
                    <a:pt x="769" y="457"/>
                  </a:lnTo>
                  <a:lnTo>
                    <a:pt x="763" y="459"/>
                  </a:lnTo>
                  <a:lnTo>
                    <a:pt x="757" y="461"/>
                  </a:lnTo>
                  <a:lnTo>
                    <a:pt x="752" y="465"/>
                  </a:lnTo>
                  <a:lnTo>
                    <a:pt x="747" y="470"/>
                  </a:lnTo>
                  <a:lnTo>
                    <a:pt x="741" y="478"/>
                  </a:lnTo>
                  <a:lnTo>
                    <a:pt x="736" y="486"/>
                  </a:lnTo>
                  <a:lnTo>
                    <a:pt x="731" y="496"/>
                  </a:lnTo>
                  <a:lnTo>
                    <a:pt x="726" y="508"/>
                  </a:lnTo>
                  <a:lnTo>
                    <a:pt x="722" y="521"/>
                  </a:lnTo>
                  <a:lnTo>
                    <a:pt x="697" y="480"/>
                  </a:lnTo>
                  <a:lnTo>
                    <a:pt x="653" y="408"/>
                  </a:lnTo>
                  <a:lnTo>
                    <a:pt x="625" y="363"/>
                  </a:lnTo>
                  <a:lnTo>
                    <a:pt x="594" y="317"/>
                  </a:lnTo>
                  <a:lnTo>
                    <a:pt x="562" y="267"/>
                  </a:lnTo>
                  <a:lnTo>
                    <a:pt x="527" y="219"/>
                  </a:lnTo>
                  <a:lnTo>
                    <a:pt x="493" y="171"/>
                  </a:lnTo>
                  <a:lnTo>
                    <a:pt x="458" y="126"/>
                  </a:lnTo>
                  <a:lnTo>
                    <a:pt x="441" y="106"/>
                  </a:lnTo>
                  <a:lnTo>
                    <a:pt x="424" y="86"/>
                  </a:lnTo>
                  <a:lnTo>
                    <a:pt x="408" y="67"/>
                  </a:lnTo>
                  <a:lnTo>
                    <a:pt x="391" y="52"/>
                  </a:lnTo>
                  <a:lnTo>
                    <a:pt x="376" y="38"/>
                  </a:lnTo>
                  <a:lnTo>
                    <a:pt x="361" y="25"/>
                  </a:lnTo>
                  <a:lnTo>
                    <a:pt x="347" y="15"/>
                  </a:lnTo>
                  <a:lnTo>
                    <a:pt x="334" y="7"/>
                  </a:lnTo>
                  <a:lnTo>
                    <a:pt x="321" y="2"/>
                  </a:lnTo>
                  <a:lnTo>
                    <a:pt x="316" y="0"/>
                  </a:lnTo>
                  <a:lnTo>
                    <a:pt x="310" y="0"/>
                  </a:lnTo>
                  <a:lnTo>
                    <a:pt x="305" y="0"/>
                  </a:lnTo>
                  <a:lnTo>
                    <a:pt x="300" y="1"/>
                  </a:lnTo>
                  <a:lnTo>
                    <a:pt x="295" y="2"/>
                  </a:lnTo>
                  <a:lnTo>
                    <a:pt x="291" y="6"/>
                  </a:lnTo>
                  <a:lnTo>
                    <a:pt x="285" y="10"/>
                  </a:lnTo>
                  <a:lnTo>
                    <a:pt x="279" y="15"/>
                  </a:lnTo>
                  <a:lnTo>
                    <a:pt x="275" y="20"/>
                  </a:lnTo>
                  <a:lnTo>
                    <a:pt x="270" y="26"/>
                  </a:lnTo>
                  <a:lnTo>
                    <a:pt x="267" y="33"/>
                  </a:lnTo>
                  <a:lnTo>
                    <a:pt x="264" y="41"/>
                  </a:lnTo>
                  <a:lnTo>
                    <a:pt x="260" y="48"/>
                  </a:lnTo>
                  <a:lnTo>
                    <a:pt x="258" y="56"/>
                  </a:lnTo>
                  <a:lnTo>
                    <a:pt x="255" y="73"/>
                  </a:lnTo>
                  <a:lnTo>
                    <a:pt x="254" y="91"/>
                  </a:lnTo>
                  <a:lnTo>
                    <a:pt x="255" y="111"/>
                  </a:lnTo>
                  <a:lnTo>
                    <a:pt x="257" y="132"/>
                  </a:lnTo>
                  <a:lnTo>
                    <a:pt x="261" y="154"/>
                  </a:lnTo>
                  <a:lnTo>
                    <a:pt x="268" y="177"/>
                  </a:lnTo>
                  <a:lnTo>
                    <a:pt x="274" y="201"/>
                  </a:lnTo>
                  <a:lnTo>
                    <a:pt x="282" y="225"/>
                  </a:lnTo>
                  <a:lnTo>
                    <a:pt x="290" y="251"/>
                  </a:lnTo>
                  <a:lnTo>
                    <a:pt x="301" y="276"/>
                  </a:lnTo>
                  <a:lnTo>
                    <a:pt x="322" y="327"/>
                  </a:lnTo>
                  <a:lnTo>
                    <a:pt x="347" y="379"/>
                  </a:lnTo>
                  <a:lnTo>
                    <a:pt x="373" y="429"/>
                  </a:lnTo>
                  <a:lnTo>
                    <a:pt x="399" y="477"/>
                  </a:lnTo>
                  <a:lnTo>
                    <a:pt x="423" y="521"/>
                  </a:lnTo>
                  <a:lnTo>
                    <a:pt x="446" y="561"/>
                  </a:lnTo>
                  <a:lnTo>
                    <a:pt x="467" y="595"/>
                  </a:lnTo>
                  <a:lnTo>
                    <a:pt x="496" y="644"/>
                  </a:lnTo>
                  <a:lnTo>
                    <a:pt x="475" y="646"/>
                  </a:lnTo>
                  <a:lnTo>
                    <a:pt x="455" y="649"/>
                  </a:lnTo>
                  <a:lnTo>
                    <a:pt x="438" y="653"/>
                  </a:lnTo>
                  <a:lnTo>
                    <a:pt x="422" y="658"/>
                  </a:lnTo>
                  <a:lnTo>
                    <a:pt x="409" y="663"/>
                  </a:lnTo>
                  <a:lnTo>
                    <a:pt x="399" y="668"/>
                  </a:lnTo>
                  <a:lnTo>
                    <a:pt x="389" y="675"/>
                  </a:lnTo>
                  <a:lnTo>
                    <a:pt x="382" y="681"/>
                  </a:lnTo>
                  <a:lnTo>
                    <a:pt x="376" y="688"/>
                  </a:lnTo>
                  <a:lnTo>
                    <a:pt x="373" y="696"/>
                  </a:lnTo>
                  <a:lnTo>
                    <a:pt x="370" y="703"/>
                  </a:lnTo>
                  <a:lnTo>
                    <a:pt x="370" y="712"/>
                  </a:lnTo>
                  <a:lnTo>
                    <a:pt x="370" y="721"/>
                  </a:lnTo>
                  <a:lnTo>
                    <a:pt x="372" y="729"/>
                  </a:lnTo>
                  <a:lnTo>
                    <a:pt x="375" y="739"/>
                  </a:lnTo>
                  <a:lnTo>
                    <a:pt x="379" y="748"/>
                  </a:lnTo>
                  <a:lnTo>
                    <a:pt x="384" y="757"/>
                  </a:lnTo>
                  <a:lnTo>
                    <a:pt x="391" y="767"/>
                  </a:lnTo>
                  <a:lnTo>
                    <a:pt x="406" y="787"/>
                  </a:lnTo>
                  <a:lnTo>
                    <a:pt x="424" y="808"/>
                  </a:lnTo>
                  <a:lnTo>
                    <a:pt x="444" y="827"/>
                  </a:lnTo>
                  <a:lnTo>
                    <a:pt x="466" y="848"/>
                  </a:lnTo>
                  <a:lnTo>
                    <a:pt x="487" y="866"/>
                  </a:lnTo>
                  <a:lnTo>
                    <a:pt x="530" y="903"/>
                  </a:lnTo>
                  <a:lnTo>
                    <a:pt x="555" y="922"/>
                  </a:lnTo>
                  <a:lnTo>
                    <a:pt x="582" y="941"/>
                  </a:lnTo>
                  <a:lnTo>
                    <a:pt x="610" y="958"/>
                  </a:lnTo>
                  <a:lnTo>
                    <a:pt x="640" y="975"/>
                  </a:lnTo>
                  <a:lnTo>
                    <a:pt x="701" y="1008"/>
                  </a:lnTo>
                  <a:lnTo>
                    <a:pt x="731" y="1024"/>
                  </a:lnTo>
                  <a:lnTo>
                    <a:pt x="761" y="1042"/>
                  </a:lnTo>
                  <a:lnTo>
                    <a:pt x="790" y="1060"/>
                  </a:lnTo>
                  <a:lnTo>
                    <a:pt x="817" y="1080"/>
                  </a:lnTo>
                  <a:lnTo>
                    <a:pt x="830" y="1089"/>
                  </a:lnTo>
                  <a:lnTo>
                    <a:pt x="843" y="1100"/>
                  </a:lnTo>
                  <a:lnTo>
                    <a:pt x="854" y="1111"/>
                  </a:lnTo>
                  <a:lnTo>
                    <a:pt x="865" y="1122"/>
                  </a:lnTo>
                  <a:lnTo>
                    <a:pt x="877" y="1134"/>
                  </a:lnTo>
                  <a:lnTo>
                    <a:pt x="886" y="1147"/>
                  </a:lnTo>
                  <a:lnTo>
                    <a:pt x="895" y="1160"/>
                  </a:lnTo>
                  <a:lnTo>
                    <a:pt x="904" y="1174"/>
                  </a:lnTo>
                  <a:lnTo>
                    <a:pt x="911" y="1187"/>
                  </a:lnTo>
                  <a:lnTo>
                    <a:pt x="917" y="1202"/>
                  </a:lnTo>
                  <a:lnTo>
                    <a:pt x="922" y="1218"/>
                  </a:lnTo>
                  <a:lnTo>
                    <a:pt x="926" y="1233"/>
                  </a:lnTo>
                  <a:lnTo>
                    <a:pt x="918" y="1232"/>
                  </a:lnTo>
                  <a:lnTo>
                    <a:pt x="909" y="1229"/>
                  </a:lnTo>
                  <a:lnTo>
                    <a:pt x="886" y="1219"/>
                  </a:lnTo>
                  <a:lnTo>
                    <a:pt x="860" y="1207"/>
                  </a:lnTo>
                  <a:lnTo>
                    <a:pt x="830" y="1190"/>
                  </a:lnTo>
                  <a:lnTo>
                    <a:pt x="765" y="1155"/>
                  </a:lnTo>
                  <a:lnTo>
                    <a:pt x="733" y="1137"/>
                  </a:lnTo>
                  <a:lnTo>
                    <a:pt x="700" y="1121"/>
                  </a:lnTo>
                  <a:lnTo>
                    <a:pt x="670" y="1108"/>
                  </a:lnTo>
                  <a:lnTo>
                    <a:pt x="655" y="1101"/>
                  </a:lnTo>
                  <a:lnTo>
                    <a:pt x="641" y="1097"/>
                  </a:lnTo>
                  <a:lnTo>
                    <a:pt x="628" y="1094"/>
                  </a:lnTo>
                  <a:lnTo>
                    <a:pt x="616" y="1092"/>
                  </a:lnTo>
                  <a:lnTo>
                    <a:pt x="606" y="1091"/>
                  </a:lnTo>
                  <a:lnTo>
                    <a:pt x="596" y="1092"/>
                  </a:lnTo>
                  <a:lnTo>
                    <a:pt x="588" y="1095"/>
                  </a:lnTo>
                  <a:lnTo>
                    <a:pt x="582" y="1099"/>
                  </a:lnTo>
                  <a:lnTo>
                    <a:pt x="579" y="1102"/>
                  </a:lnTo>
                  <a:lnTo>
                    <a:pt x="577" y="1106"/>
                  </a:lnTo>
                  <a:lnTo>
                    <a:pt x="574" y="1114"/>
                  </a:lnTo>
                  <a:lnTo>
                    <a:pt x="572" y="1124"/>
                  </a:lnTo>
                  <a:lnTo>
                    <a:pt x="573" y="1137"/>
                  </a:lnTo>
                  <a:lnTo>
                    <a:pt x="575" y="1153"/>
                  </a:lnTo>
                  <a:lnTo>
                    <a:pt x="580" y="1170"/>
                  </a:lnTo>
                  <a:lnTo>
                    <a:pt x="546" y="1155"/>
                  </a:lnTo>
                  <a:lnTo>
                    <a:pt x="512" y="1142"/>
                  </a:lnTo>
                  <a:lnTo>
                    <a:pt x="479" y="1129"/>
                  </a:lnTo>
                  <a:lnTo>
                    <a:pt x="447" y="1118"/>
                  </a:lnTo>
                  <a:lnTo>
                    <a:pt x="416" y="1110"/>
                  </a:lnTo>
                  <a:lnTo>
                    <a:pt x="388" y="1103"/>
                  </a:lnTo>
                  <a:lnTo>
                    <a:pt x="376" y="1101"/>
                  </a:lnTo>
                  <a:lnTo>
                    <a:pt x="365" y="1100"/>
                  </a:lnTo>
                  <a:lnTo>
                    <a:pt x="353" y="1100"/>
                  </a:lnTo>
                  <a:lnTo>
                    <a:pt x="343" y="1100"/>
                  </a:lnTo>
                  <a:lnTo>
                    <a:pt x="335" y="1101"/>
                  </a:lnTo>
                  <a:lnTo>
                    <a:pt x="327" y="1103"/>
                  </a:lnTo>
                  <a:lnTo>
                    <a:pt x="321" y="1107"/>
                  </a:lnTo>
                  <a:lnTo>
                    <a:pt x="316" y="1111"/>
                  </a:lnTo>
                  <a:lnTo>
                    <a:pt x="313" y="1116"/>
                  </a:lnTo>
                  <a:lnTo>
                    <a:pt x="312" y="1122"/>
                  </a:lnTo>
                  <a:lnTo>
                    <a:pt x="312" y="1130"/>
                  </a:lnTo>
                  <a:lnTo>
                    <a:pt x="314" y="1139"/>
                  </a:lnTo>
                  <a:lnTo>
                    <a:pt x="318" y="1148"/>
                  </a:lnTo>
                  <a:lnTo>
                    <a:pt x="323" y="1159"/>
                  </a:lnTo>
                  <a:lnTo>
                    <a:pt x="332" y="1171"/>
                  </a:lnTo>
                  <a:lnTo>
                    <a:pt x="341" y="1185"/>
                  </a:lnTo>
                  <a:lnTo>
                    <a:pt x="353" y="1200"/>
                  </a:lnTo>
                  <a:lnTo>
                    <a:pt x="368" y="1217"/>
                  </a:lnTo>
                  <a:lnTo>
                    <a:pt x="384" y="1235"/>
                  </a:lnTo>
                  <a:lnTo>
                    <a:pt x="404" y="1254"/>
                  </a:lnTo>
                  <a:lnTo>
                    <a:pt x="430" y="1280"/>
                  </a:lnTo>
                  <a:lnTo>
                    <a:pt x="457" y="1303"/>
                  </a:lnTo>
                  <a:lnTo>
                    <a:pt x="485" y="1327"/>
                  </a:lnTo>
                  <a:lnTo>
                    <a:pt x="513" y="1349"/>
                  </a:lnTo>
                  <a:lnTo>
                    <a:pt x="541" y="1369"/>
                  </a:lnTo>
                  <a:lnTo>
                    <a:pt x="570" y="1389"/>
                  </a:lnTo>
                  <a:lnTo>
                    <a:pt x="599" y="1408"/>
                  </a:lnTo>
                  <a:lnTo>
                    <a:pt x="627" y="1426"/>
                  </a:lnTo>
                  <a:lnTo>
                    <a:pt x="657" y="1444"/>
                  </a:lnTo>
                  <a:lnTo>
                    <a:pt x="688" y="1461"/>
                  </a:lnTo>
                  <a:lnTo>
                    <a:pt x="750" y="1493"/>
                  </a:lnTo>
                  <a:lnTo>
                    <a:pt x="814" y="1524"/>
                  </a:lnTo>
                  <a:lnTo>
                    <a:pt x="880" y="1555"/>
                  </a:lnTo>
                  <a:lnTo>
                    <a:pt x="966" y="1593"/>
                  </a:lnTo>
                  <a:lnTo>
                    <a:pt x="1055" y="1631"/>
                  </a:lnTo>
                  <a:lnTo>
                    <a:pt x="1143" y="1669"/>
                  </a:lnTo>
                  <a:lnTo>
                    <a:pt x="1231" y="1708"/>
                  </a:lnTo>
                  <a:lnTo>
                    <a:pt x="1318" y="1748"/>
                  </a:lnTo>
                  <a:lnTo>
                    <a:pt x="1361" y="1769"/>
                  </a:lnTo>
                  <a:lnTo>
                    <a:pt x="1404" y="1791"/>
                  </a:lnTo>
                  <a:lnTo>
                    <a:pt x="1446" y="1813"/>
                  </a:lnTo>
                  <a:lnTo>
                    <a:pt x="1487" y="1836"/>
                  </a:lnTo>
                  <a:lnTo>
                    <a:pt x="1528" y="1861"/>
                  </a:lnTo>
                  <a:lnTo>
                    <a:pt x="1568" y="1886"/>
                  </a:lnTo>
                  <a:lnTo>
                    <a:pt x="1600" y="1908"/>
                  </a:lnTo>
                  <a:lnTo>
                    <a:pt x="1631" y="1930"/>
                  </a:lnTo>
                  <a:lnTo>
                    <a:pt x="1661" y="1953"/>
                  </a:lnTo>
                  <a:lnTo>
                    <a:pt x="1690" y="1978"/>
                  </a:lnTo>
                  <a:lnTo>
                    <a:pt x="1718" y="2002"/>
                  </a:lnTo>
                  <a:lnTo>
                    <a:pt x="1746" y="2027"/>
                  </a:lnTo>
                  <a:lnTo>
                    <a:pt x="1801" y="2079"/>
                  </a:lnTo>
                  <a:lnTo>
                    <a:pt x="1855" y="2131"/>
                  </a:lnTo>
                  <a:lnTo>
                    <a:pt x="1911" y="2184"/>
                  </a:lnTo>
                  <a:lnTo>
                    <a:pt x="1937" y="2210"/>
                  </a:lnTo>
                  <a:lnTo>
                    <a:pt x="1966" y="2234"/>
                  </a:lnTo>
                  <a:lnTo>
                    <a:pt x="1995" y="2259"/>
                  </a:lnTo>
                  <a:lnTo>
                    <a:pt x="2024" y="2283"/>
                  </a:lnTo>
                  <a:lnTo>
                    <a:pt x="1987" y="2272"/>
                  </a:lnTo>
                  <a:lnTo>
                    <a:pt x="1951" y="2264"/>
                  </a:lnTo>
                  <a:lnTo>
                    <a:pt x="1915" y="2257"/>
                  </a:lnTo>
                  <a:lnTo>
                    <a:pt x="1880" y="2252"/>
                  </a:lnTo>
                  <a:lnTo>
                    <a:pt x="1812" y="2243"/>
                  </a:lnTo>
                  <a:lnTo>
                    <a:pt x="1778" y="2237"/>
                  </a:lnTo>
                  <a:lnTo>
                    <a:pt x="1744" y="2232"/>
                  </a:lnTo>
                  <a:lnTo>
                    <a:pt x="1711" y="2227"/>
                  </a:lnTo>
                  <a:lnTo>
                    <a:pt x="1678" y="2220"/>
                  </a:lnTo>
                  <a:lnTo>
                    <a:pt x="1645" y="2211"/>
                  </a:lnTo>
                  <a:lnTo>
                    <a:pt x="1612" y="2199"/>
                  </a:lnTo>
                  <a:lnTo>
                    <a:pt x="1594" y="2193"/>
                  </a:lnTo>
                  <a:lnTo>
                    <a:pt x="1578" y="2186"/>
                  </a:lnTo>
                  <a:lnTo>
                    <a:pt x="1561" y="2179"/>
                  </a:lnTo>
                  <a:lnTo>
                    <a:pt x="1545" y="2169"/>
                  </a:lnTo>
                  <a:lnTo>
                    <a:pt x="1528" y="2160"/>
                  </a:lnTo>
                  <a:lnTo>
                    <a:pt x="1511" y="2150"/>
                  </a:lnTo>
                  <a:lnTo>
                    <a:pt x="1494" y="2138"/>
                  </a:lnTo>
                  <a:lnTo>
                    <a:pt x="1478" y="2127"/>
                  </a:lnTo>
                  <a:lnTo>
                    <a:pt x="1455" y="2110"/>
                  </a:lnTo>
                  <a:lnTo>
                    <a:pt x="1433" y="2092"/>
                  </a:lnTo>
                  <a:lnTo>
                    <a:pt x="1389" y="2056"/>
                  </a:lnTo>
                  <a:lnTo>
                    <a:pt x="1368" y="2041"/>
                  </a:lnTo>
                  <a:lnTo>
                    <a:pt x="1348" y="2026"/>
                  </a:lnTo>
                  <a:lnTo>
                    <a:pt x="1328" y="2014"/>
                  </a:lnTo>
                  <a:lnTo>
                    <a:pt x="1318" y="2009"/>
                  </a:lnTo>
                  <a:lnTo>
                    <a:pt x="1309" y="2004"/>
                  </a:lnTo>
                  <a:lnTo>
                    <a:pt x="1300" y="2001"/>
                  </a:lnTo>
                  <a:lnTo>
                    <a:pt x="1292" y="1999"/>
                  </a:lnTo>
                  <a:lnTo>
                    <a:pt x="1284" y="1998"/>
                  </a:lnTo>
                  <a:lnTo>
                    <a:pt x="1276" y="1998"/>
                  </a:lnTo>
                  <a:lnTo>
                    <a:pt x="1269" y="1999"/>
                  </a:lnTo>
                  <a:lnTo>
                    <a:pt x="1261" y="2001"/>
                  </a:lnTo>
                  <a:lnTo>
                    <a:pt x="1255" y="2005"/>
                  </a:lnTo>
                  <a:lnTo>
                    <a:pt x="1249" y="2012"/>
                  </a:lnTo>
                  <a:lnTo>
                    <a:pt x="1244" y="2018"/>
                  </a:lnTo>
                  <a:lnTo>
                    <a:pt x="1239" y="2027"/>
                  </a:lnTo>
                  <a:lnTo>
                    <a:pt x="1234" y="2037"/>
                  </a:lnTo>
                  <a:lnTo>
                    <a:pt x="1230" y="2049"/>
                  </a:lnTo>
                  <a:lnTo>
                    <a:pt x="1227" y="2063"/>
                  </a:lnTo>
                  <a:lnTo>
                    <a:pt x="1224" y="2079"/>
                  </a:lnTo>
                  <a:lnTo>
                    <a:pt x="1223" y="2096"/>
                  </a:lnTo>
                  <a:lnTo>
                    <a:pt x="1221" y="2117"/>
                  </a:lnTo>
                  <a:lnTo>
                    <a:pt x="1220" y="2129"/>
                  </a:lnTo>
                  <a:lnTo>
                    <a:pt x="1219" y="2133"/>
                  </a:lnTo>
                  <a:lnTo>
                    <a:pt x="1217" y="2137"/>
                  </a:lnTo>
                  <a:lnTo>
                    <a:pt x="1215" y="2141"/>
                  </a:lnTo>
                  <a:lnTo>
                    <a:pt x="1213" y="2143"/>
                  </a:lnTo>
                  <a:lnTo>
                    <a:pt x="1210" y="2145"/>
                  </a:lnTo>
                  <a:lnTo>
                    <a:pt x="1207" y="2146"/>
                  </a:lnTo>
                  <a:lnTo>
                    <a:pt x="1200" y="2147"/>
                  </a:lnTo>
                  <a:lnTo>
                    <a:pt x="1193" y="2145"/>
                  </a:lnTo>
                  <a:lnTo>
                    <a:pt x="1186" y="2142"/>
                  </a:lnTo>
                  <a:lnTo>
                    <a:pt x="1178" y="2136"/>
                  </a:lnTo>
                  <a:lnTo>
                    <a:pt x="1170" y="2130"/>
                  </a:lnTo>
                  <a:lnTo>
                    <a:pt x="1161" y="2124"/>
                  </a:lnTo>
                  <a:lnTo>
                    <a:pt x="1146" y="2111"/>
                  </a:lnTo>
                  <a:lnTo>
                    <a:pt x="1124" y="2090"/>
                  </a:lnTo>
                  <a:lnTo>
                    <a:pt x="1110" y="2078"/>
                  </a:lnTo>
                  <a:lnTo>
                    <a:pt x="1094" y="2066"/>
                  </a:lnTo>
                  <a:lnTo>
                    <a:pt x="1079" y="2056"/>
                  </a:lnTo>
                  <a:lnTo>
                    <a:pt x="1062" y="2048"/>
                  </a:lnTo>
                  <a:lnTo>
                    <a:pt x="1047" y="2039"/>
                  </a:lnTo>
                  <a:lnTo>
                    <a:pt x="1029" y="2032"/>
                  </a:lnTo>
                  <a:lnTo>
                    <a:pt x="1013" y="2027"/>
                  </a:lnTo>
                  <a:lnTo>
                    <a:pt x="995" y="2022"/>
                  </a:lnTo>
                  <a:lnTo>
                    <a:pt x="978" y="2018"/>
                  </a:lnTo>
                  <a:lnTo>
                    <a:pt x="960" y="2014"/>
                  </a:lnTo>
                  <a:lnTo>
                    <a:pt x="923" y="2008"/>
                  </a:lnTo>
                  <a:lnTo>
                    <a:pt x="887" y="2003"/>
                  </a:lnTo>
                  <a:lnTo>
                    <a:pt x="849" y="2000"/>
                  </a:lnTo>
                  <a:lnTo>
                    <a:pt x="831" y="2000"/>
                  </a:lnTo>
                  <a:lnTo>
                    <a:pt x="809" y="2000"/>
                  </a:lnTo>
                  <a:lnTo>
                    <a:pt x="784" y="2000"/>
                  </a:lnTo>
                  <a:lnTo>
                    <a:pt x="756" y="2002"/>
                  </a:lnTo>
                  <a:lnTo>
                    <a:pt x="727" y="2004"/>
                  </a:lnTo>
                  <a:lnTo>
                    <a:pt x="698" y="2009"/>
                  </a:lnTo>
                  <a:lnTo>
                    <a:pt x="672" y="2014"/>
                  </a:lnTo>
                  <a:lnTo>
                    <a:pt x="646" y="2021"/>
                  </a:lnTo>
                  <a:lnTo>
                    <a:pt x="635" y="2025"/>
                  </a:lnTo>
                  <a:lnTo>
                    <a:pt x="624" y="2029"/>
                  </a:lnTo>
                  <a:lnTo>
                    <a:pt x="615" y="2034"/>
                  </a:lnTo>
                  <a:lnTo>
                    <a:pt x="607" y="2039"/>
                  </a:lnTo>
                  <a:lnTo>
                    <a:pt x="600" y="2046"/>
                  </a:lnTo>
                  <a:lnTo>
                    <a:pt x="594" y="2052"/>
                  </a:lnTo>
                  <a:lnTo>
                    <a:pt x="591" y="2058"/>
                  </a:lnTo>
                  <a:lnTo>
                    <a:pt x="589" y="2065"/>
                  </a:lnTo>
                  <a:lnTo>
                    <a:pt x="589" y="2074"/>
                  </a:lnTo>
                  <a:lnTo>
                    <a:pt x="591" y="2082"/>
                  </a:lnTo>
                  <a:lnTo>
                    <a:pt x="596" y="2091"/>
                  </a:lnTo>
                  <a:lnTo>
                    <a:pt x="603" y="2100"/>
                  </a:lnTo>
                  <a:lnTo>
                    <a:pt x="612" y="2111"/>
                  </a:lnTo>
                  <a:lnTo>
                    <a:pt x="624" y="2121"/>
                  </a:lnTo>
                  <a:lnTo>
                    <a:pt x="639" y="2132"/>
                  </a:lnTo>
                  <a:lnTo>
                    <a:pt x="656" y="2145"/>
                  </a:lnTo>
                  <a:lnTo>
                    <a:pt x="646" y="2144"/>
                  </a:lnTo>
                  <a:lnTo>
                    <a:pt x="634" y="2142"/>
                  </a:lnTo>
                  <a:lnTo>
                    <a:pt x="603" y="2135"/>
                  </a:lnTo>
                  <a:lnTo>
                    <a:pt x="564" y="2127"/>
                  </a:lnTo>
                  <a:lnTo>
                    <a:pt x="520" y="2116"/>
                  </a:lnTo>
                  <a:lnTo>
                    <a:pt x="471" y="2104"/>
                  </a:lnTo>
                  <a:lnTo>
                    <a:pt x="419" y="2092"/>
                  </a:lnTo>
                  <a:lnTo>
                    <a:pt x="365" y="2081"/>
                  </a:lnTo>
                  <a:lnTo>
                    <a:pt x="309" y="2070"/>
                  </a:lnTo>
                  <a:lnTo>
                    <a:pt x="282" y="2066"/>
                  </a:lnTo>
                  <a:lnTo>
                    <a:pt x="254" y="2062"/>
                  </a:lnTo>
                  <a:lnTo>
                    <a:pt x="227" y="2059"/>
                  </a:lnTo>
                  <a:lnTo>
                    <a:pt x="202" y="2058"/>
                  </a:lnTo>
                  <a:lnTo>
                    <a:pt x="177" y="2057"/>
                  </a:lnTo>
                  <a:lnTo>
                    <a:pt x="152" y="2057"/>
                  </a:lnTo>
                  <a:lnTo>
                    <a:pt x="130" y="2058"/>
                  </a:lnTo>
                  <a:lnTo>
                    <a:pt x="108" y="2060"/>
                  </a:lnTo>
                  <a:lnTo>
                    <a:pt x="87" y="2064"/>
                  </a:lnTo>
                  <a:lnTo>
                    <a:pt x="69" y="2069"/>
                  </a:lnTo>
                  <a:lnTo>
                    <a:pt x="52" y="2077"/>
                  </a:lnTo>
                  <a:lnTo>
                    <a:pt x="44" y="2081"/>
                  </a:lnTo>
                  <a:lnTo>
                    <a:pt x="37" y="2086"/>
                  </a:lnTo>
                  <a:lnTo>
                    <a:pt x="31" y="2091"/>
                  </a:lnTo>
                  <a:lnTo>
                    <a:pt x="24" y="2096"/>
                  </a:lnTo>
                  <a:lnTo>
                    <a:pt x="19" y="2102"/>
                  </a:lnTo>
                  <a:lnTo>
                    <a:pt x="14" y="2109"/>
                  </a:lnTo>
                  <a:lnTo>
                    <a:pt x="10" y="2116"/>
                  </a:lnTo>
                  <a:lnTo>
                    <a:pt x="6" y="2123"/>
                  </a:lnTo>
                  <a:lnTo>
                    <a:pt x="3" y="2131"/>
                  </a:lnTo>
                  <a:lnTo>
                    <a:pt x="1" y="2139"/>
                  </a:lnTo>
                  <a:lnTo>
                    <a:pt x="0" y="2147"/>
                  </a:lnTo>
                  <a:lnTo>
                    <a:pt x="0" y="2154"/>
                  </a:lnTo>
                  <a:lnTo>
                    <a:pt x="0" y="2160"/>
                  </a:lnTo>
                  <a:lnTo>
                    <a:pt x="1" y="2167"/>
                  </a:lnTo>
                  <a:lnTo>
                    <a:pt x="2" y="2174"/>
                  </a:lnTo>
                  <a:lnTo>
                    <a:pt x="4" y="2181"/>
                  </a:lnTo>
                  <a:lnTo>
                    <a:pt x="10" y="2194"/>
                  </a:lnTo>
                  <a:lnTo>
                    <a:pt x="18" y="2206"/>
                  </a:lnTo>
                  <a:lnTo>
                    <a:pt x="30" y="2220"/>
                  </a:lnTo>
                  <a:lnTo>
                    <a:pt x="42" y="2232"/>
                  </a:lnTo>
                  <a:lnTo>
                    <a:pt x="56" y="2245"/>
                  </a:lnTo>
                  <a:lnTo>
                    <a:pt x="72" y="2256"/>
                  </a:lnTo>
                  <a:lnTo>
                    <a:pt x="89" y="2268"/>
                  </a:lnTo>
                  <a:lnTo>
                    <a:pt x="108" y="2280"/>
                  </a:lnTo>
                  <a:lnTo>
                    <a:pt x="128" y="2291"/>
                  </a:lnTo>
                  <a:lnTo>
                    <a:pt x="149" y="2301"/>
                  </a:lnTo>
                  <a:lnTo>
                    <a:pt x="171" y="2312"/>
                  </a:lnTo>
                  <a:lnTo>
                    <a:pt x="217" y="2331"/>
                  </a:lnTo>
                  <a:lnTo>
                    <a:pt x="264" y="2350"/>
                  </a:lnTo>
                  <a:lnTo>
                    <a:pt x="311" y="2366"/>
                  </a:lnTo>
                  <a:lnTo>
                    <a:pt x="356" y="2381"/>
                  </a:lnTo>
                  <a:lnTo>
                    <a:pt x="400" y="2393"/>
                  </a:lnTo>
                  <a:lnTo>
                    <a:pt x="440" y="2404"/>
                  </a:lnTo>
                  <a:lnTo>
                    <a:pt x="474" y="2413"/>
                  </a:lnTo>
                  <a:lnTo>
                    <a:pt x="503" y="2418"/>
                  </a:lnTo>
                  <a:lnTo>
                    <a:pt x="523" y="2421"/>
                  </a:lnTo>
                  <a:lnTo>
                    <a:pt x="509" y="2434"/>
                  </a:lnTo>
                  <a:lnTo>
                    <a:pt x="501" y="2443"/>
                  </a:lnTo>
                  <a:lnTo>
                    <a:pt x="491" y="2452"/>
                  </a:lnTo>
                  <a:lnTo>
                    <a:pt x="484" y="2461"/>
                  </a:lnTo>
                  <a:lnTo>
                    <a:pt x="478" y="2471"/>
                  </a:lnTo>
                  <a:lnTo>
                    <a:pt x="476" y="2476"/>
                  </a:lnTo>
                  <a:lnTo>
                    <a:pt x="475" y="2481"/>
                  </a:lnTo>
                  <a:lnTo>
                    <a:pt x="474" y="2485"/>
                  </a:lnTo>
                  <a:lnTo>
                    <a:pt x="475" y="2489"/>
                  </a:lnTo>
                  <a:lnTo>
                    <a:pt x="477" y="2494"/>
                  </a:lnTo>
                  <a:lnTo>
                    <a:pt x="480" y="2499"/>
                  </a:lnTo>
                  <a:lnTo>
                    <a:pt x="484" y="2503"/>
                  </a:lnTo>
                  <a:lnTo>
                    <a:pt x="490" y="2508"/>
                  </a:lnTo>
                  <a:lnTo>
                    <a:pt x="496" y="2511"/>
                  </a:lnTo>
                  <a:lnTo>
                    <a:pt x="504" y="2514"/>
                  </a:lnTo>
                  <a:lnTo>
                    <a:pt x="521" y="2519"/>
                  </a:lnTo>
                  <a:lnTo>
                    <a:pt x="542" y="2523"/>
                  </a:lnTo>
                  <a:lnTo>
                    <a:pt x="564" y="2526"/>
                  </a:lnTo>
                  <a:lnTo>
                    <a:pt x="589" y="2529"/>
                  </a:lnTo>
                  <a:lnTo>
                    <a:pt x="615" y="2530"/>
                  </a:lnTo>
                  <a:lnTo>
                    <a:pt x="667" y="2533"/>
                  </a:lnTo>
                  <a:lnTo>
                    <a:pt x="715" y="2537"/>
                  </a:lnTo>
                  <a:lnTo>
                    <a:pt x="736" y="2539"/>
                  </a:lnTo>
                  <a:lnTo>
                    <a:pt x="755" y="2544"/>
                  </a:lnTo>
                  <a:lnTo>
                    <a:pt x="771" y="2548"/>
                  </a:lnTo>
                  <a:lnTo>
                    <a:pt x="777" y="2550"/>
                  </a:lnTo>
                  <a:lnTo>
                    <a:pt x="782" y="2553"/>
                  </a:lnTo>
                  <a:lnTo>
                    <a:pt x="755" y="2564"/>
                  </a:lnTo>
                  <a:lnTo>
                    <a:pt x="726" y="2577"/>
                  </a:lnTo>
                  <a:lnTo>
                    <a:pt x="697" y="2590"/>
                  </a:lnTo>
                  <a:lnTo>
                    <a:pt x="669" y="2605"/>
                  </a:lnTo>
                  <a:lnTo>
                    <a:pt x="642" y="2621"/>
                  </a:lnTo>
                  <a:lnTo>
                    <a:pt x="616" y="2637"/>
                  </a:lnTo>
                  <a:lnTo>
                    <a:pt x="594" y="2654"/>
                  </a:lnTo>
                  <a:lnTo>
                    <a:pt x="584" y="2663"/>
                  </a:lnTo>
                  <a:lnTo>
                    <a:pt x="576" y="2671"/>
                  </a:lnTo>
                  <a:lnTo>
                    <a:pt x="568" y="2680"/>
                  </a:lnTo>
                  <a:lnTo>
                    <a:pt x="561" y="2689"/>
                  </a:lnTo>
                  <a:lnTo>
                    <a:pt x="557" y="2697"/>
                  </a:lnTo>
                  <a:lnTo>
                    <a:pt x="553" y="2705"/>
                  </a:lnTo>
                  <a:lnTo>
                    <a:pt x="552" y="2714"/>
                  </a:lnTo>
                  <a:lnTo>
                    <a:pt x="552" y="2722"/>
                  </a:lnTo>
                  <a:lnTo>
                    <a:pt x="553" y="2729"/>
                  </a:lnTo>
                  <a:lnTo>
                    <a:pt x="557" y="2737"/>
                  </a:lnTo>
                  <a:lnTo>
                    <a:pt x="562" y="2745"/>
                  </a:lnTo>
                  <a:lnTo>
                    <a:pt x="571" y="2752"/>
                  </a:lnTo>
                  <a:lnTo>
                    <a:pt x="581" y="2759"/>
                  </a:lnTo>
                  <a:lnTo>
                    <a:pt x="593" y="2765"/>
                  </a:lnTo>
                  <a:lnTo>
                    <a:pt x="609" y="2771"/>
                  </a:lnTo>
                  <a:lnTo>
                    <a:pt x="626" y="2777"/>
                  </a:lnTo>
                  <a:lnTo>
                    <a:pt x="646" y="2783"/>
                  </a:lnTo>
                  <a:lnTo>
                    <a:pt x="669" y="2787"/>
                  </a:lnTo>
                  <a:lnTo>
                    <a:pt x="693" y="2792"/>
                  </a:lnTo>
                  <a:lnTo>
                    <a:pt x="718" y="2795"/>
                  </a:lnTo>
                  <a:lnTo>
                    <a:pt x="743" y="2798"/>
                  </a:lnTo>
                  <a:lnTo>
                    <a:pt x="768" y="2800"/>
                  </a:lnTo>
                  <a:lnTo>
                    <a:pt x="816" y="2803"/>
                  </a:lnTo>
                  <a:lnTo>
                    <a:pt x="864" y="2804"/>
                  </a:lnTo>
                  <a:lnTo>
                    <a:pt x="914" y="2803"/>
                  </a:lnTo>
                  <a:lnTo>
                    <a:pt x="962" y="2801"/>
                  </a:lnTo>
                  <a:lnTo>
                    <a:pt x="1011" y="2797"/>
                  </a:lnTo>
                  <a:lnTo>
                    <a:pt x="1059" y="2791"/>
                  </a:lnTo>
                  <a:lnTo>
                    <a:pt x="1108" y="2785"/>
                  </a:lnTo>
                  <a:lnTo>
                    <a:pt x="1156" y="2778"/>
                  </a:lnTo>
                  <a:lnTo>
                    <a:pt x="1253" y="2761"/>
                  </a:lnTo>
                  <a:lnTo>
                    <a:pt x="1350" y="2744"/>
                  </a:lnTo>
                  <a:lnTo>
                    <a:pt x="1447" y="2727"/>
                  </a:lnTo>
                  <a:lnTo>
                    <a:pt x="1409" y="2773"/>
                  </a:lnTo>
                  <a:lnTo>
                    <a:pt x="1391" y="2794"/>
                  </a:lnTo>
                  <a:lnTo>
                    <a:pt x="1378" y="2814"/>
                  </a:lnTo>
                  <a:lnTo>
                    <a:pt x="1365" y="2831"/>
                  </a:lnTo>
                  <a:lnTo>
                    <a:pt x="1357" y="2848"/>
                  </a:lnTo>
                  <a:lnTo>
                    <a:pt x="1354" y="2856"/>
                  </a:lnTo>
                  <a:lnTo>
                    <a:pt x="1352" y="2862"/>
                  </a:lnTo>
                  <a:lnTo>
                    <a:pt x="1351" y="2869"/>
                  </a:lnTo>
                  <a:lnTo>
                    <a:pt x="1350" y="2876"/>
                  </a:lnTo>
                  <a:lnTo>
                    <a:pt x="1351" y="2882"/>
                  </a:lnTo>
                  <a:lnTo>
                    <a:pt x="1353" y="2887"/>
                  </a:lnTo>
                  <a:lnTo>
                    <a:pt x="1356" y="2892"/>
                  </a:lnTo>
                  <a:lnTo>
                    <a:pt x="1360" y="2896"/>
                  </a:lnTo>
                  <a:lnTo>
                    <a:pt x="1365" y="2900"/>
                  </a:lnTo>
                  <a:lnTo>
                    <a:pt x="1372" y="2904"/>
                  </a:lnTo>
                  <a:lnTo>
                    <a:pt x="1380" y="2907"/>
                  </a:lnTo>
                  <a:lnTo>
                    <a:pt x="1389" y="2910"/>
                  </a:lnTo>
                  <a:lnTo>
                    <a:pt x="1399" y="2912"/>
                  </a:lnTo>
                  <a:lnTo>
                    <a:pt x="1412" y="2914"/>
                  </a:lnTo>
                  <a:lnTo>
                    <a:pt x="1441" y="2916"/>
                  </a:lnTo>
                  <a:lnTo>
                    <a:pt x="1476" y="2915"/>
                  </a:lnTo>
                  <a:lnTo>
                    <a:pt x="1518" y="2913"/>
                  </a:lnTo>
                  <a:lnTo>
                    <a:pt x="1534" y="2911"/>
                  </a:lnTo>
                  <a:lnTo>
                    <a:pt x="1550" y="2909"/>
                  </a:lnTo>
                  <a:lnTo>
                    <a:pt x="1565" y="2905"/>
                  </a:lnTo>
                  <a:lnTo>
                    <a:pt x="1581" y="2901"/>
                  </a:lnTo>
                  <a:lnTo>
                    <a:pt x="1596" y="2896"/>
                  </a:lnTo>
                  <a:lnTo>
                    <a:pt x="1611" y="2891"/>
                  </a:lnTo>
                  <a:lnTo>
                    <a:pt x="1641" y="2880"/>
                  </a:lnTo>
                  <a:lnTo>
                    <a:pt x="1668" y="2866"/>
                  </a:lnTo>
                  <a:lnTo>
                    <a:pt x="1697" y="2852"/>
                  </a:lnTo>
                  <a:lnTo>
                    <a:pt x="1754" y="2822"/>
                  </a:lnTo>
                  <a:lnTo>
                    <a:pt x="1774" y="2813"/>
                  </a:lnTo>
                  <a:lnTo>
                    <a:pt x="1792" y="2805"/>
                  </a:lnTo>
                  <a:lnTo>
                    <a:pt x="1812" y="2798"/>
                  </a:lnTo>
                  <a:lnTo>
                    <a:pt x="1832" y="2793"/>
                  </a:lnTo>
                  <a:lnTo>
                    <a:pt x="1853" y="2789"/>
                  </a:lnTo>
                  <a:lnTo>
                    <a:pt x="1873" y="2785"/>
                  </a:lnTo>
                  <a:lnTo>
                    <a:pt x="1915" y="2779"/>
                  </a:lnTo>
                  <a:lnTo>
                    <a:pt x="1956" y="2775"/>
                  </a:lnTo>
                  <a:lnTo>
                    <a:pt x="1998" y="2770"/>
                  </a:lnTo>
                  <a:lnTo>
                    <a:pt x="2041" y="2766"/>
                  </a:lnTo>
                  <a:lnTo>
                    <a:pt x="2082" y="2762"/>
                  </a:lnTo>
                  <a:lnTo>
                    <a:pt x="2161" y="2751"/>
                  </a:lnTo>
                  <a:lnTo>
                    <a:pt x="2198" y="2747"/>
                  </a:lnTo>
                  <a:lnTo>
                    <a:pt x="2234" y="2745"/>
                  </a:lnTo>
                  <a:lnTo>
                    <a:pt x="2268" y="2743"/>
                  </a:lnTo>
                  <a:lnTo>
                    <a:pt x="2302" y="2744"/>
                  </a:lnTo>
                  <a:lnTo>
                    <a:pt x="2334" y="2747"/>
                  </a:lnTo>
                  <a:lnTo>
                    <a:pt x="2350" y="2749"/>
                  </a:lnTo>
                  <a:lnTo>
                    <a:pt x="2366" y="2751"/>
                  </a:lnTo>
                  <a:lnTo>
                    <a:pt x="2382" y="2755"/>
                  </a:lnTo>
                  <a:lnTo>
                    <a:pt x="2397" y="2758"/>
                  </a:lnTo>
                  <a:lnTo>
                    <a:pt x="2412" y="2763"/>
                  </a:lnTo>
                  <a:lnTo>
                    <a:pt x="2427" y="2768"/>
                  </a:lnTo>
                  <a:lnTo>
                    <a:pt x="2443" y="2775"/>
                  </a:lnTo>
                  <a:lnTo>
                    <a:pt x="2457" y="2782"/>
                  </a:lnTo>
                  <a:lnTo>
                    <a:pt x="2472" y="2790"/>
                  </a:lnTo>
                  <a:lnTo>
                    <a:pt x="2488" y="2798"/>
                  </a:lnTo>
                  <a:lnTo>
                    <a:pt x="2502" y="2809"/>
                  </a:lnTo>
                  <a:lnTo>
                    <a:pt x="2518" y="2819"/>
                  </a:lnTo>
                  <a:lnTo>
                    <a:pt x="2533" y="2830"/>
                  </a:lnTo>
                  <a:lnTo>
                    <a:pt x="2549" y="2843"/>
                  </a:lnTo>
                  <a:lnTo>
                    <a:pt x="2564" y="2856"/>
                  </a:lnTo>
                  <a:lnTo>
                    <a:pt x="2580" y="2870"/>
                  </a:lnTo>
                  <a:lnTo>
                    <a:pt x="2595" y="2886"/>
                  </a:lnTo>
                  <a:lnTo>
                    <a:pt x="2612" y="2902"/>
                  </a:lnTo>
                  <a:lnTo>
                    <a:pt x="2644" y="2936"/>
                  </a:lnTo>
                  <a:lnTo>
                    <a:pt x="2677" y="2969"/>
                  </a:lnTo>
                  <a:lnTo>
                    <a:pt x="2710" y="3002"/>
                  </a:lnTo>
                  <a:lnTo>
                    <a:pt x="2744" y="3035"/>
                  </a:lnTo>
                  <a:lnTo>
                    <a:pt x="2812" y="3099"/>
                  </a:lnTo>
                  <a:lnTo>
                    <a:pt x="2881" y="3161"/>
                  </a:lnTo>
                  <a:lnTo>
                    <a:pt x="2951" y="3223"/>
                  </a:lnTo>
                  <a:lnTo>
                    <a:pt x="3022" y="3284"/>
                  </a:lnTo>
                  <a:lnTo>
                    <a:pt x="3092" y="3346"/>
                  </a:lnTo>
                  <a:lnTo>
                    <a:pt x="3162" y="3407"/>
                  </a:lnTo>
                  <a:lnTo>
                    <a:pt x="3147" y="3401"/>
                  </a:lnTo>
                  <a:lnTo>
                    <a:pt x="3132" y="3396"/>
                  </a:lnTo>
                  <a:lnTo>
                    <a:pt x="3101" y="3387"/>
                  </a:lnTo>
                  <a:lnTo>
                    <a:pt x="3071" y="3380"/>
                  </a:lnTo>
                  <a:lnTo>
                    <a:pt x="3041" y="3376"/>
                  </a:lnTo>
                  <a:lnTo>
                    <a:pt x="3012" y="3372"/>
                  </a:lnTo>
                  <a:lnTo>
                    <a:pt x="2983" y="3371"/>
                  </a:lnTo>
                  <a:lnTo>
                    <a:pt x="2953" y="3371"/>
                  </a:lnTo>
                  <a:lnTo>
                    <a:pt x="2923" y="3371"/>
                  </a:lnTo>
                  <a:lnTo>
                    <a:pt x="2864" y="3376"/>
                  </a:lnTo>
                  <a:lnTo>
                    <a:pt x="2804" y="3379"/>
                  </a:lnTo>
                  <a:lnTo>
                    <a:pt x="2774" y="3380"/>
                  </a:lnTo>
                  <a:lnTo>
                    <a:pt x="2744" y="3381"/>
                  </a:lnTo>
                  <a:lnTo>
                    <a:pt x="2713" y="3380"/>
                  </a:lnTo>
                  <a:lnTo>
                    <a:pt x="2682" y="3378"/>
                  </a:lnTo>
                  <a:lnTo>
                    <a:pt x="2654" y="3374"/>
                  </a:lnTo>
                  <a:lnTo>
                    <a:pt x="2626" y="3370"/>
                  </a:lnTo>
                  <a:lnTo>
                    <a:pt x="2597" y="3364"/>
                  </a:lnTo>
                  <a:lnTo>
                    <a:pt x="2567" y="3358"/>
                  </a:lnTo>
                  <a:lnTo>
                    <a:pt x="2536" y="3351"/>
                  </a:lnTo>
                  <a:lnTo>
                    <a:pt x="2506" y="3343"/>
                  </a:lnTo>
                  <a:lnTo>
                    <a:pt x="2476" y="3332"/>
                  </a:lnTo>
                  <a:lnTo>
                    <a:pt x="2446" y="3322"/>
                  </a:lnTo>
                  <a:lnTo>
                    <a:pt x="2415" y="3312"/>
                  </a:lnTo>
                  <a:lnTo>
                    <a:pt x="2386" y="3299"/>
                  </a:lnTo>
                  <a:lnTo>
                    <a:pt x="2357" y="3286"/>
                  </a:lnTo>
                  <a:lnTo>
                    <a:pt x="2329" y="3272"/>
                  </a:lnTo>
                  <a:lnTo>
                    <a:pt x="2303" y="3258"/>
                  </a:lnTo>
                  <a:lnTo>
                    <a:pt x="2279" y="3244"/>
                  </a:lnTo>
                  <a:lnTo>
                    <a:pt x="2255" y="3227"/>
                  </a:lnTo>
                  <a:lnTo>
                    <a:pt x="2233" y="3211"/>
                  </a:lnTo>
                  <a:lnTo>
                    <a:pt x="2206" y="3190"/>
                  </a:lnTo>
                  <a:lnTo>
                    <a:pt x="2181" y="3170"/>
                  </a:lnTo>
                  <a:lnTo>
                    <a:pt x="2154" y="3153"/>
                  </a:lnTo>
                  <a:lnTo>
                    <a:pt x="2127" y="3136"/>
                  </a:lnTo>
                  <a:lnTo>
                    <a:pt x="2100" y="3121"/>
                  </a:lnTo>
                  <a:lnTo>
                    <a:pt x="2074" y="3107"/>
                  </a:lnTo>
                  <a:lnTo>
                    <a:pt x="2047" y="3095"/>
                  </a:lnTo>
                  <a:lnTo>
                    <a:pt x="2019" y="3085"/>
                  </a:lnTo>
                  <a:lnTo>
                    <a:pt x="1990" y="3074"/>
                  </a:lnTo>
                  <a:lnTo>
                    <a:pt x="1961" y="3067"/>
                  </a:lnTo>
                  <a:lnTo>
                    <a:pt x="1932" y="3061"/>
                  </a:lnTo>
                  <a:lnTo>
                    <a:pt x="1901" y="3056"/>
                  </a:lnTo>
                  <a:lnTo>
                    <a:pt x="1870" y="3052"/>
                  </a:lnTo>
                  <a:lnTo>
                    <a:pt x="1839" y="3051"/>
                  </a:lnTo>
                  <a:lnTo>
                    <a:pt x="1804" y="3050"/>
                  </a:lnTo>
                  <a:lnTo>
                    <a:pt x="1770" y="3051"/>
                  </a:lnTo>
                  <a:lnTo>
                    <a:pt x="1757" y="3052"/>
                  </a:lnTo>
                  <a:lnTo>
                    <a:pt x="1746" y="3054"/>
                  </a:lnTo>
                  <a:lnTo>
                    <a:pt x="1735" y="3057"/>
                  </a:lnTo>
                  <a:lnTo>
                    <a:pt x="1727" y="3060"/>
                  </a:lnTo>
                  <a:lnTo>
                    <a:pt x="1720" y="3064"/>
                  </a:lnTo>
                  <a:lnTo>
                    <a:pt x="1714" y="3069"/>
                  </a:lnTo>
                  <a:lnTo>
                    <a:pt x="1710" y="3074"/>
                  </a:lnTo>
                  <a:lnTo>
                    <a:pt x="1706" y="3081"/>
                  </a:lnTo>
                  <a:lnTo>
                    <a:pt x="1703" y="3087"/>
                  </a:lnTo>
                  <a:lnTo>
                    <a:pt x="1702" y="3094"/>
                  </a:lnTo>
                  <a:lnTo>
                    <a:pt x="1702" y="3101"/>
                  </a:lnTo>
                  <a:lnTo>
                    <a:pt x="1703" y="3110"/>
                  </a:lnTo>
                  <a:lnTo>
                    <a:pt x="1705" y="3118"/>
                  </a:lnTo>
                  <a:lnTo>
                    <a:pt x="1707" y="3126"/>
                  </a:lnTo>
                  <a:lnTo>
                    <a:pt x="1714" y="3143"/>
                  </a:lnTo>
                  <a:lnTo>
                    <a:pt x="1723" y="3161"/>
                  </a:lnTo>
                  <a:lnTo>
                    <a:pt x="1734" y="3179"/>
                  </a:lnTo>
                  <a:lnTo>
                    <a:pt x="1746" y="3197"/>
                  </a:lnTo>
                  <a:lnTo>
                    <a:pt x="1759" y="3215"/>
                  </a:lnTo>
                  <a:lnTo>
                    <a:pt x="1784" y="3247"/>
                  </a:lnTo>
                  <a:lnTo>
                    <a:pt x="1806" y="3272"/>
                  </a:lnTo>
                  <a:lnTo>
                    <a:pt x="1788" y="3279"/>
                  </a:lnTo>
                  <a:lnTo>
                    <a:pt x="1770" y="3285"/>
                  </a:lnTo>
                  <a:lnTo>
                    <a:pt x="1753" y="3290"/>
                  </a:lnTo>
                  <a:lnTo>
                    <a:pt x="1736" y="3295"/>
                  </a:lnTo>
                  <a:lnTo>
                    <a:pt x="1719" y="3298"/>
                  </a:lnTo>
                  <a:lnTo>
                    <a:pt x="1702" y="3301"/>
                  </a:lnTo>
                  <a:lnTo>
                    <a:pt x="1686" y="3303"/>
                  </a:lnTo>
                  <a:lnTo>
                    <a:pt x="1669" y="3305"/>
                  </a:lnTo>
                  <a:lnTo>
                    <a:pt x="1636" y="3306"/>
                  </a:lnTo>
                  <a:lnTo>
                    <a:pt x="1605" y="3305"/>
                  </a:lnTo>
                  <a:lnTo>
                    <a:pt x="1572" y="3303"/>
                  </a:lnTo>
                  <a:lnTo>
                    <a:pt x="1540" y="3299"/>
                  </a:lnTo>
                  <a:lnTo>
                    <a:pt x="1508" y="3294"/>
                  </a:lnTo>
                  <a:lnTo>
                    <a:pt x="1476" y="3289"/>
                  </a:lnTo>
                  <a:lnTo>
                    <a:pt x="1411" y="3279"/>
                  </a:lnTo>
                  <a:lnTo>
                    <a:pt x="1377" y="3273"/>
                  </a:lnTo>
                  <a:lnTo>
                    <a:pt x="1343" y="3270"/>
                  </a:lnTo>
                  <a:lnTo>
                    <a:pt x="1308" y="3267"/>
                  </a:lnTo>
                  <a:lnTo>
                    <a:pt x="1272" y="3266"/>
                  </a:lnTo>
                  <a:lnTo>
                    <a:pt x="1265" y="3265"/>
                  </a:lnTo>
                  <a:lnTo>
                    <a:pt x="1258" y="3263"/>
                  </a:lnTo>
                  <a:lnTo>
                    <a:pt x="1249" y="3259"/>
                  </a:lnTo>
                  <a:lnTo>
                    <a:pt x="1240" y="3255"/>
                  </a:lnTo>
                  <a:lnTo>
                    <a:pt x="1217" y="3241"/>
                  </a:lnTo>
                  <a:lnTo>
                    <a:pt x="1191" y="3225"/>
                  </a:lnTo>
                  <a:lnTo>
                    <a:pt x="1136" y="3186"/>
                  </a:lnTo>
                  <a:lnTo>
                    <a:pt x="1107" y="3167"/>
                  </a:lnTo>
                  <a:lnTo>
                    <a:pt x="1078" y="3149"/>
                  </a:lnTo>
                  <a:lnTo>
                    <a:pt x="1051" y="3133"/>
                  </a:lnTo>
                  <a:lnTo>
                    <a:pt x="1039" y="3127"/>
                  </a:lnTo>
                  <a:lnTo>
                    <a:pt x="1026" y="3122"/>
                  </a:lnTo>
                  <a:lnTo>
                    <a:pt x="1015" y="3118"/>
                  </a:lnTo>
                  <a:lnTo>
                    <a:pt x="1005" y="3115"/>
                  </a:lnTo>
                  <a:lnTo>
                    <a:pt x="995" y="3114"/>
                  </a:lnTo>
                  <a:lnTo>
                    <a:pt x="987" y="3115"/>
                  </a:lnTo>
                  <a:lnTo>
                    <a:pt x="980" y="3117"/>
                  </a:lnTo>
                  <a:lnTo>
                    <a:pt x="977" y="3119"/>
                  </a:lnTo>
                  <a:lnTo>
                    <a:pt x="975" y="3121"/>
                  </a:lnTo>
                  <a:lnTo>
                    <a:pt x="973" y="3124"/>
                  </a:lnTo>
                  <a:lnTo>
                    <a:pt x="971" y="3127"/>
                  </a:lnTo>
                  <a:lnTo>
                    <a:pt x="968" y="3136"/>
                  </a:lnTo>
                  <a:lnTo>
                    <a:pt x="966" y="3147"/>
                  </a:lnTo>
                  <a:lnTo>
                    <a:pt x="968" y="3161"/>
                  </a:lnTo>
                  <a:lnTo>
                    <a:pt x="970" y="3177"/>
                  </a:lnTo>
                  <a:lnTo>
                    <a:pt x="975" y="3196"/>
                  </a:lnTo>
                  <a:lnTo>
                    <a:pt x="944" y="3187"/>
                  </a:lnTo>
                  <a:lnTo>
                    <a:pt x="908" y="3176"/>
                  </a:lnTo>
                  <a:lnTo>
                    <a:pt x="868" y="3164"/>
                  </a:lnTo>
                  <a:lnTo>
                    <a:pt x="824" y="3154"/>
                  </a:lnTo>
                  <a:lnTo>
                    <a:pt x="780" y="3144"/>
                  </a:lnTo>
                  <a:lnTo>
                    <a:pt x="736" y="3135"/>
                  </a:lnTo>
                  <a:lnTo>
                    <a:pt x="693" y="3129"/>
                  </a:lnTo>
                  <a:lnTo>
                    <a:pt x="674" y="3127"/>
                  </a:lnTo>
                  <a:lnTo>
                    <a:pt x="654" y="3126"/>
                  </a:lnTo>
                  <a:lnTo>
                    <a:pt x="637" y="3126"/>
                  </a:lnTo>
                  <a:lnTo>
                    <a:pt x="620" y="3126"/>
                  </a:lnTo>
                  <a:lnTo>
                    <a:pt x="606" y="3128"/>
                  </a:lnTo>
                  <a:lnTo>
                    <a:pt x="592" y="3131"/>
                  </a:lnTo>
                  <a:lnTo>
                    <a:pt x="582" y="3136"/>
                  </a:lnTo>
                  <a:lnTo>
                    <a:pt x="577" y="3138"/>
                  </a:lnTo>
                  <a:lnTo>
                    <a:pt x="573" y="3142"/>
                  </a:lnTo>
                  <a:lnTo>
                    <a:pt x="570" y="3146"/>
                  </a:lnTo>
                  <a:lnTo>
                    <a:pt x="567" y="3150"/>
                  </a:lnTo>
                  <a:lnTo>
                    <a:pt x="564" y="3154"/>
                  </a:lnTo>
                  <a:lnTo>
                    <a:pt x="562" y="3158"/>
                  </a:lnTo>
                  <a:lnTo>
                    <a:pt x="561" y="3163"/>
                  </a:lnTo>
                  <a:lnTo>
                    <a:pt x="561" y="3168"/>
                  </a:lnTo>
                  <a:lnTo>
                    <a:pt x="562" y="3174"/>
                  </a:lnTo>
                  <a:lnTo>
                    <a:pt x="563" y="3181"/>
                  </a:lnTo>
                  <a:lnTo>
                    <a:pt x="569" y="3195"/>
                  </a:lnTo>
                  <a:lnTo>
                    <a:pt x="577" y="3212"/>
                  </a:lnTo>
                  <a:lnTo>
                    <a:pt x="588" y="3229"/>
                  </a:lnTo>
                  <a:lnTo>
                    <a:pt x="604" y="3250"/>
                  </a:lnTo>
                  <a:lnTo>
                    <a:pt x="623" y="3271"/>
                  </a:lnTo>
                  <a:lnTo>
                    <a:pt x="647" y="3296"/>
                  </a:lnTo>
                  <a:lnTo>
                    <a:pt x="675" y="3323"/>
                  </a:lnTo>
                  <a:lnTo>
                    <a:pt x="703" y="3348"/>
                  </a:lnTo>
                  <a:lnTo>
                    <a:pt x="731" y="3370"/>
                  </a:lnTo>
                  <a:lnTo>
                    <a:pt x="760" y="3392"/>
                  </a:lnTo>
                  <a:lnTo>
                    <a:pt x="790" y="3413"/>
                  </a:lnTo>
                  <a:lnTo>
                    <a:pt x="819" y="3431"/>
                  </a:lnTo>
                  <a:lnTo>
                    <a:pt x="850" y="3449"/>
                  </a:lnTo>
                  <a:lnTo>
                    <a:pt x="880" y="3465"/>
                  </a:lnTo>
                  <a:lnTo>
                    <a:pt x="912" y="3480"/>
                  </a:lnTo>
                  <a:lnTo>
                    <a:pt x="943" y="3493"/>
                  </a:lnTo>
                  <a:lnTo>
                    <a:pt x="975" y="3505"/>
                  </a:lnTo>
                  <a:lnTo>
                    <a:pt x="1007" y="3517"/>
                  </a:lnTo>
                  <a:lnTo>
                    <a:pt x="1039" y="3527"/>
                  </a:lnTo>
                  <a:lnTo>
                    <a:pt x="1072" y="3536"/>
                  </a:lnTo>
                  <a:lnTo>
                    <a:pt x="1105" y="3546"/>
                  </a:lnTo>
                  <a:lnTo>
                    <a:pt x="1138" y="3553"/>
                  </a:lnTo>
                  <a:lnTo>
                    <a:pt x="1172" y="3560"/>
                  </a:lnTo>
                  <a:lnTo>
                    <a:pt x="1205" y="3566"/>
                  </a:lnTo>
                  <a:lnTo>
                    <a:pt x="1274" y="3578"/>
                  </a:lnTo>
                  <a:lnTo>
                    <a:pt x="1343" y="3587"/>
                  </a:lnTo>
                  <a:lnTo>
                    <a:pt x="1412" y="3594"/>
                  </a:lnTo>
                  <a:lnTo>
                    <a:pt x="1483" y="3600"/>
                  </a:lnTo>
                  <a:lnTo>
                    <a:pt x="1554" y="3606"/>
                  </a:lnTo>
                  <a:lnTo>
                    <a:pt x="1625" y="3613"/>
                  </a:lnTo>
                  <a:lnTo>
                    <a:pt x="1697" y="3620"/>
                  </a:lnTo>
                  <a:lnTo>
                    <a:pt x="1614" y="3672"/>
                  </a:lnTo>
                  <a:lnTo>
                    <a:pt x="1530" y="3725"/>
                  </a:lnTo>
                  <a:lnTo>
                    <a:pt x="1449" y="3781"/>
                  </a:lnTo>
                  <a:lnTo>
                    <a:pt x="1409" y="3808"/>
                  </a:lnTo>
                  <a:lnTo>
                    <a:pt x="1368" y="3837"/>
                  </a:lnTo>
                  <a:lnTo>
                    <a:pt x="1344" y="3854"/>
                  </a:lnTo>
                  <a:lnTo>
                    <a:pt x="1307" y="3881"/>
                  </a:lnTo>
                  <a:lnTo>
                    <a:pt x="1285" y="3896"/>
                  </a:lnTo>
                  <a:lnTo>
                    <a:pt x="1263" y="3913"/>
                  </a:lnTo>
                  <a:lnTo>
                    <a:pt x="1242" y="3930"/>
                  </a:lnTo>
                  <a:lnTo>
                    <a:pt x="1222" y="3949"/>
                  </a:lnTo>
                  <a:lnTo>
                    <a:pt x="1205" y="3966"/>
                  </a:lnTo>
                  <a:lnTo>
                    <a:pt x="1189" y="3984"/>
                  </a:lnTo>
                  <a:lnTo>
                    <a:pt x="1184" y="3992"/>
                  </a:lnTo>
                  <a:lnTo>
                    <a:pt x="1179" y="3999"/>
                  </a:lnTo>
                  <a:lnTo>
                    <a:pt x="1176" y="4007"/>
                  </a:lnTo>
                  <a:lnTo>
                    <a:pt x="1174" y="4015"/>
                  </a:lnTo>
                  <a:lnTo>
                    <a:pt x="1174" y="4021"/>
                  </a:lnTo>
                  <a:lnTo>
                    <a:pt x="1175" y="4028"/>
                  </a:lnTo>
                  <a:lnTo>
                    <a:pt x="1177" y="4033"/>
                  </a:lnTo>
                  <a:lnTo>
                    <a:pt x="1182" y="4038"/>
                  </a:lnTo>
                  <a:lnTo>
                    <a:pt x="1189" y="4042"/>
                  </a:lnTo>
                  <a:lnTo>
                    <a:pt x="1197" y="4047"/>
                  </a:lnTo>
                  <a:lnTo>
                    <a:pt x="1209" y="4050"/>
                  </a:lnTo>
                  <a:lnTo>
                    <a:pt x="1222" y="4052"/>
                  </a:lnTo>
                  <a:lnTo>
                    <a:pt x="1256" y="4055"/>
                  </a:lnTo>
                  <a:lnTo>
                    <a:pt x="1291" y="4057"/>
                  </a:lnTo>
                  <a:lnTo>
                    <a:pt x="1325" y="4056"/>
                  </a:lnTo>
                  <a:lnTo>
                    <a:pt x="1359" y="4053"/>
                  </a:lnTo>
                  <a:lnTo>
                    <a:pt x="1393" y="4049"/>
                  </a:lnTo>
                  <a:lnTo>
                    <a:pt x="1427" y="4042"/>
                  </a:lnTo>
                  <a:lnTo>
                    <a:pt x="1461" y="4035"/>
                  </a:lnTo>
                  <a:lnTo>
                    <a:pt x="1495" y="4027"/>
                  </a:lnTo>
                  <a:lnTo>
                    <a:pt x="1529" y="4018"/>
                  </a:lnTo>
                  <a:lnTo>
                    <a:pt x="1562" y="4008"/>
                  </a:lnTo>
                  <a:lnTo>
                    <a:pt x="1595" y="3997"/>
                  </a:lnTo>
                  <a:lnTo>
                    <a:pt x="1628" y="3986"/>
                  </a:lnTo>
                  <a:lnTo>
                    <a:pt x="1693" y="3962"/>
                  </a:lnTo>
                  <a:lnTo>
                    <a:pt x="1757" y="3938"/>
                  </a:lnTo>
                  <a:lnTo>
                    <a:pt x="1785" y="3929"/>
                  </a:lnTo>
                  <a:lnTo>
                    <a:pt x="1812" y="3922"/>
                  </a:lnTo>
                  <a:lnTo>
                    <a:pt x="1840" y="3917"/>
                  </a:lnTo>
                  <a:lnTo>
                    <a:pt x="1867" y="3913"/>
                  </a:lnTo>
                  <a:lnTo>
                    <a:pt x="1895" y="3910"/>
                  </a:lnTo>
                  <a:lnTo>
                    <a:pt x="1923" y="3907"/>
                  </a:lnTo>
                  <a:lnTo>
                    <a:pt x="1980" y="3904"/>
                  </a:lnTo>
                  <a:lnTo>
                    <a:pt x="2036" y="3900"/>
                  </a:lnTo>
                  <a:lnTo>
                    <a:pt x="2064" y="3898"/>
                  </a:lnTo>
                  <a:lnTo>
                    <a:pt x="2092" y="3895"/>
                  </a:lnTo>
                  <a:lnTo>
                    <a:pt x="2119" y="3891"/>
                  </a:lnTo>
                  <a:lnTo>
                    <a:pt x="2147" y="3885"/>
                  </a:lnTo>
                  <a:lnTo>
                    <a:pt x="2174" y="3878"/>
                  </a:lnTo>
                  <a:lnTo>
                    <a:pt x="2200" y="3869"/>
                  </a:lnTo>
                  <a:lnTo>
                    <a:pt x="2183" y="3894"/>
                  </a:lnTo>
                  <a:lnTo>
                    <a:pt x="2167" y="3919"/>
                  </a:lnTo>
                  <a:lnTo>
                    <a:pt x="2154" y="3944"/>
                  </a:lnTo>
                  <a:lnTo>
                    <a:pt x="2142" y="3968"/>
                  </a:lnTo>
                  <a:lnTo>
                    <a:pt x="2131" y="3991"/>
                  </a:lnTo>
                  <a:lnTo>
                    <a:pt x="2123" y="4014"/>
                  </a:lnTo>
                  <a:lnTo>
                    <a:pt x="2121" y="4025"/>
                  </a:lnTo>
                  <a:lnTo>
                    <a:pt x="2119" y="4035"/>
                  </a:lnTo>
                  <a:lnTo>
                    <a:pt x="2118" y="4046"/>
                  </a:lnTo>
                  <a:lnTo>
                    <a:pt x="2117" y="4055"/>
                  </a:lnTo>
                  <a:lnTo>
                    <a:pt x="2117" y="4064"/>
                  </a:lnTo>
                  <a:lnTo>
                    <a:pt x="2119" y="4073"/>
                  </a:lnTo>
                  <a:lnTo>
                    <a:pt x="2121" y="4082"/>
                  </a:lnTo>
                  <a:lnTo>
                    <a:pt x="2124" y="4089"/>
                  </a:lnTo>
                  <a:lnTo>
                    <a:pt x="2128" y="4096"/>
                  </a:lnTo>
                  <a:lnTo>
                    <a:pt x="2133" y="4102"/>
                  </a:lnTo>
                  <a:lnTo>
                    <a:pt x="2141" y="4108"/>
                  </a:lnTo>
                  <a:lnTo>
                    <a:pt x="2148" y="4114"/>
                  </a:lnTo>
                  <a:lnTo>
                    <a:pt x="2157" y="4118"/>
                  </a:lnTo>
                  <a:lnTo>
                    <a:pt x="2166" y="4121"/>
                  </a:lnTo>
                  <a:lnTo>
                    <a:pt x="2178" y="4124"/>
                  </a:lnTo>
                  <a:lnTo>
                    <a:pt x="2191" y="4126"/>
                  </a:lnTo>
                  <a:lnTo>
                    <a:pt x="2204" y="4127"/>
                  </a:lnTo>
                  <a:lnTo>
                    <a:pt x="2220" y="4127"/>
                  </a:lnTo>
                  <a:lnTo>
                    <a:pt x="2237" y="4126"/>
                  </a:lnTo>
                  <a:lnTo>
                    <a:pt x="2255" y="4124"/>
                  </a:lnTo>
                  <a:lnTo>
                    <a:pt x="2293" y="4119"/>
                  </a:lnTo>
                  <a:lnTo>
                    <a:pt x="2328" y="4111"/>
                  </a:lnTo>
                  <a:lnTo>
                    <a:pt x="2362" y="4102"/>
                  </a:lnTo>
                  <a:lnTo>
                    <a:pt x="2394" y="4091"/>
                  </a:lnTo>
                  <a:lnTo>
                    <a:pt x="2424" y="4079"/>
                  </a:lnTo>
                  <a:lnTo>
                    <a:pt x="2454" y="4065"/>
                  </a:lnTo>
                  <a:lnTo>
                    <a:pt x="2482" y="4051"/>
                  </a:lnTo>
                  <a:lnTo>
                    <a:pt x="2510" y="4034"/>
                  </a:lnTo>
                  <a:lnTo>
                    <a:pt x="2536" y="4017"/>
                  </a:lnTo>
                  <a:lnTo>
                    <a:pt x="2563" y="3998"/>
                  </a:lnTo>
                  <a:lnTo>
                    <a:pt x="2589" y="3980"/>
                  </a:lnTo>
                  <a:lnTo>
                    <a:pt x="2616" y="3959"/>
                  </a:lnTo>
                  <a:lnTo>
                    <a:pt x="2670" y="3916"/>
                  </a:lnTo>
                  <a:lnTo>
                    <a:pt x="2727" y="3870"/>
                  </a:lnTo>
                  <a:lnTo>
                    <a:pt x="2765" y="3840"/>
                  </a:lnTo>
                  <a:lnTo>
                    <a:pt x="2804" y="3811"/>
                  </a:lnTo>
                  <a:lnTo>
                    <a:pt x="2845" y="3783"/>
                  </a:lnTo>
                  <a:lnTo>
                    <a:pt x="2864" y="3769"/>
                  </a:lnTo>
                  <a:lnTo>
                    <a:pt x="2886" y="3757"/>
                  </a:lnTo>
                  <a:lnTo>
                    <a:pt x="2906" y="3745"/>
                  </a:lnTo>
                  <a:lnTo>
                    <a:pt x="2928" y="3734"/>
                  </a:lnTo>
                  <a:lnTo>
                    <a:pt x="2950" y="3724"/>
                  </a:lnTo>
                  <a:lnTo>
                    <a:pt x="2971" y="3714"/>
                  </a:lnTo>
                  <a:lnTo>
                    <a:pt x="2994" y="3705"/>
                  </a:lnTo>
                  <a:lnTo>
                    <a:pt x="3018" y="3698"/>
                  </a:lnTo>
                  <a:lnTo>
                    <a:pt x="3041" y="3693"/>
                  </a:lnTo>
                  <a:lnTo>
                    <a:pt x="3065" y="3688"/>
                  </a:lnTo>
                  <a:lnTo>
                    <a:pt x="3123" y="3675"/>
                  </a:lnTo>
                  <a:lnTo>
                    <a:pt x="3226" y="3653"/>
                  </a:lnTo>
                  <a:lnTo>
                    <a:pt x="3278" y="3639"/>
                  </a:lnTo>
                  <a:lnTo>
                    <a:pt x="3323" y="3628"/>
                  </a:lnTo>
                  <a:lnTo>
                    <a:pt x="3340" y="3623"/>
                  </a:lnTo>
                  <a:lnTo>
                    <a:pt x="3353" y="3618"/>
                  </a:lnTo>
                  <a:lnTo>
                    <a:pt x="3360" y="3615"/>
                  </a:lnTo>
                  <a:lnTo>
                    <a:pt x="3361" y="3613"/>
                  </a:lnTo>
                  <a:lnTo>
                    <a:pt x="3361" y="3612"/>
                  </a:lnTo>
                  <a:lnTo>
                    <a:pt x="3394" y="3652"/>
                  </a:lnTo>
                  <a:lnTo>
                    <a:pt x="3427" y="3691"/>
                  </a:lnTo>
                  <a:lnTo>
                    <a:pt x="3461" y="3730"/>
                  </a:lnTo>
                  <a:lnTo>
                    <a:pt x="3495" y="3768"/>
                  </a:lnTo>
                  <a:lnTo>
                    <a:pt x="3530" y="3805"/>
                  </a:lnTo>
                  <a:lnTo>
                    <a:pt x="3565" y="3842"/>
                  </a:lnTo>
                  <a:lnTo>
                    <a:pt x="3636" y="3916"/>
                  </a:lnTo>
                  <a:lnTo>
                    <a:pt x="3707" y="3989"/>
                  </a:lnTo>
                  <a:lnTo>
                    <a:pt x="3778" y="4062"/>
                  </a:lnTo>
                  <a:lnTo>
                    <a:pt x="3813" y="4100"/>
                  </a:lnTo>
                  <a:lnTo>
                    <a:pt x="3848" y="4137"/>
                  </a:lnTo>
                  <a:lnTo>
                    <a:pt x="3883" y="4177"/>
                  </a:lnTo>
                  <a:lnTo>
                    <a:pt x="3915" y="4216"/>
                  </a:lnTo>
                  <a:lnTo>
                    <a:pt x="3885" y="4211"/>
                  </a:lnTo>
                  <a:lnTo>
                    <a:pt x="3854" y="4206"/>
                  </a:lnTo>
                  <a:lnTo>
                    <a:pt x="3823" y="4203"/>
                  </a:lnTo>
                  <a:lnTo>
                    <a:pt x="3793" y="4200"/>
                  </a:lnTo>
                  <a:lnTo>
                    <a:pt x="3763" y="4199"/>
                  </a:lnTo>
                  <a:lnTo>
                    <a:pt x="3732" y="4198"/>
                  </a:lnTo>
                  <a:lnTo>
                    <a:pt x="3702" y="4198"/>
                  </a:lnTo>
                  <a:lnTo>
                    <a:pt x="3672" y="4198"/>
                  </a:lnTo>
                  <a:lnTo>
                    <a:pt x="3612" y="4200"/>
                  </a:lnTo>
                  <a:lnTo>
                    <a:pt x="3553" y="4205"/>
                  </a:lnTo>
                  <a:lnTo>
                    <a:pt x="3494" y="4211"/>
                  </a:lnTo>
                  <a:lnTo>
                    <a:pt x="3434" y="4218"/>
                  </a:lnTo>
                  <a:lnTo>
                    <a:pt x="3316" y="4231"/>
                  </a:lnTo>
                  <a:lnTo>
                    <a:pt x="3257" y="4238"/>
                  </a:lnTo>
                  <a:lnTo>
                    <a:pt x="3197" y="4245"/>
                  </a:lnTo>
                  <a:lnTo>
                    <a:pt x="3137" y="4250"/>
                  </a:lnTo>
                  <a:lnTo>
                    <a:pt x="3077" y="4253"/>
                  </a:lnTo>
                  <a:lnTo>
                    <a:pt x="3017" y="4254"/>
                  </a:lnTo>
                  <a:lnTo>
                    <a:pt x="2987" y="4253"/>
                  </a:lnTo>
                  <a:lnTo>
                    <a:pt x="2956" y="4252"/>
                  </a:lnTo>
                  <a:lnTo>
                    <a:pt x="2842" y="4247"/>
                  </a:lnTo>
                  <a:lnTo>
                    <a:pt x="2729" y="4238"/>
                  </a:lnTo>
                  <a:lnTo>
                    <a:pt x="2673" y="4234"/>
                  </a:lnTo>
                  <a:lnTo>
                    <a:pt x="2617" y="4229"/>
                  </a:lnTo>
                  <a:lnTo>
                    <a:pt x="2560" y="4223"/>
                  </a:lnTo>
                  <a:lnTo>
                    <a:pt x="2504" y="4217"/>
                  </a:lnTo>
                  <a:lnTo>
                    <a:pt x="2476" y="4214"/>
                  </a:lnTo>
                  <a:lnTo>
                    <a:pt x="2448" y="4214"/>
                  </a:lnTo>
                  <a:lnTo>
                    <a:pt x="2421" y="4215"/>
                  </a:lnTo>
                  <a:lnTo>
                    <a:pt x="2395" y="4218"/>
                  </a:lnTo>
                  <a:lnTo>
                    <a:pt x="2371" y="4222"/>
                  </a:lnTo>
                  <a:lnTo>
                    <a:pt x="2360" y="4225"/>
                  </a:lnTo>
                  <a:lnTo>
                    <a:pt x="2350" y="4229"/>
                  </a:lnTo>
                  <a:lnTo>
                    <a:pt x="2339" y="4232"/>
                  </a:lnTo>
                  <a:lnTo>
                    <a:pt x="2330" y="4237"/>
                  </a:lnTo>
                  <a:lnTo>
                    <a:pt x="2322" y="4242"/>
                  </a:lnTo>
                  <a:lnTo>
                    <a:pt x="2315" y="4248"/>
                  </a:lnTo>
                  <a:lnTo>
                    <a:pt x="2309" y="4254"/>
                  </a:lnTo>
                  <a:lnTo>
                    <a:pt x="2303" y="4260"/>
                  </a:lnTo>
                  <a:lnTo>
                    <a:pt x="2299" y="4267"/>
                  </a:lnTo>
                  <a:lnTo>
                    <a:pt x="2296" y="4274"/>
                  </a:lnTo>
                  <a:lnTo>
                    <a:pt x="2294" y="4283"/>
                  </a:lnTo>
                  <a:lnTo>
                    <a:pt x="2294" y="4291"/>
                  </a:lnTo>
                  <a:lnTo>
                    <a:pt x="2295" y="4300"/>
                  </a:lnTo>
                  <a:lnTo>
                    <a:pt x="2297" y="4311"/>
                  </a:lnTo>
                  <a:lnTo>
                    <a:pt x="2301" y="4320"/>
                  </a:lnTo>
                  <a:lnTo>
                    <a:pt x="2306" y="4331"/>
                  </a:lnTo>
                  <a:lnTo>
                    <a:pt x="2314" y="4342"/>
                  </a:lnTo>
                  <a:lnTo>
                    <a:pt x="2322" y="4354"/>
                  </a:lnTo>
                  <a:lnTo>
                    <a:pt x="2332" y="4366"/>
                  </a:lnTo>
                  <a:lnTo>
                    <a:pt x="2345" y="4379"/>
                  </a:lnTo>
                  <a:lnTo>
                    <a:pt x="2359" y="4392"/>
                  </a:lnTo>
                  <a:lnTo>
                    <a:pt x="2375" y="4406"/>
                  </a:lnTo>
                  <a:lnTo>
                    <a:pt x="2337" y="4407"/>
                  </a:lnTo>
                  <a:lnTo>
                    <a:pt x="2299" y="4411"/>
                  </a:lnTo>
                  <a:lnTo>
                    <a:pt x="2262" y="4415"/>
                  </a:lnTo>
                  <a:lnTo>
                    <a:pt x="2226" y="4421"/>
                  </a:lnTo>
                  <a:lnTo>
                    <a:pt x="2189" y="4427"/>
                  </a:lnTo>
                  <a:lnTo>
                    <a:pt x="2153" y="4434"/>
                  </a:lnTo>
                  <a:lnTo>
                    <a:pt x="2117" y="4444"/>
                  </a:lnTo>
                  <a:lnTo>
                    <a:pt x="2082" y="4453"/>
                  </a:lnTo>
                  <a:lnTo>
                    <a:pt x="2011" y="4472"/>
                  </a:lnTo>
                  <a:lnTo>
                    <a:pt x="1938" y="4493"/>
                  </a:lnTo>
                  <a:lnTo>
                    <a:pt x="1867" y="4514"/>
                  </a:lnTo>
                  <a:lnTo>
                    <a:pt x="1794" y="4534"/>
                  </a:lnTo>
                  <a:lnTo>
                    <a:pt x="1768" y="4540"/>
                  </a:lnTo>
                  <a:lnTo>
                    <a:pt x="1721" y="4552"/>
                  </a:lnTo>
                  <a:lnTo>
                    <a:pt x="1693" y="4559"/>
                  </a:lnTo>
                  <a:lnTo>
                    <a:pt x="1664" y="4568"/>
                  </a:lnTo>
                  <a:lnTo>
                    <a:pt x="1634" y="4578"/>
                  </a:lnTo>
                  <a:lnTo>
                    <a:pt x="1605" y="4588"/>
                  </a:lnTo>
                  <a:lnTo>
                    <a:pt x="1578" y="4598"/>
                  </a:lnTo>
                  <a:lnTo>
                    <a:pt x="1554" y="4609"/>
                  </a:lnTo>
                  <a:lnTo>
                    <a:pt x="1544" y="4616"/>
                  </a:lnTo>
                  <a:lnTo>
                    <a:pt x="1534" y="4622"/>
                  </a:lnTo>
                  <a:lnTo>
                    <a:pt x="1527" y="4628"/>
                  </a:lnTo>
                  <a:lnTo>
                    <a:pt x="1521" y="4634"/>
                  </a:lnTo>
                  <a:lnTo>
                    <a:pt x="1516" y="4640"/>
                  </a:lnTo>
                  <a:lnTo>
                    <a:pt x="1514" y="4648"/>
                  </a:lnTo>
                  <a:lnTo>
                    <a:pt x="1513" y="4654"/>
                  </a:lnTo>
                  <a:lnTo>
                    <a:pt x="1514" y="4660"/>
                  </a:lnTo>
                  <a:lnTo>
                    <a:pt x="1518" y="4667"/>
                  </a:lnTo>
                  <a:lnTo>
                    <a:pt x="1524" y="4673"/>
                  </a:lnTo>
                  <a:lnTo>
                    <a:pt x="1532" y="4681"/>
                  </a:lnTo>
                  <a:lnTo>
                    <a:pt x="1544" y="4687"/>
                  </a:lnTo>
                  <a:lnTo>
                    <a:pt x="1573" y="4701"/>
                  </a:lnTo>
                  <a:lnTo>
                    <a:pt x="1602" y="4713"/>
                  </a:lnTo>
                  <a:lnTo>
                    <a:pt x="1631" y="4723"/>
                  </a:lnTo>
                  <a:lnTo>
                    <a:pt x="1661" y="4730"/>
                  </a:lnTo>
                  <a:lnTo>
                    <a:pt x="1690" y="4736"/>
                  </a:lnTo>
                  <a:lnTo>
                    <a:pt x="1720" y="4741"/>
                  </a:lnTo>
                  <a:lnTo>
                    <a:pt x="1750" y="4745"/>
                  </a:lnTo>
                  <a:lnTo>
                    <a:pt x="1780" y="4748"/>
                  </a:lnTo>
                  <a:lnTo>
                    <a:pt x="1810" y="4750"/>
                  </a:lnTo>
                  <a:lnTo>
                    <a:pt x="1841" y="4751"/>
                  </a:lnTo>
                  <a:lnTo>
                    <a:pt x="1901" y="4753"/>
                  </a:lnTo>
                  <a:lnTo>
                    <a:pt x="1962" y="4755"/>
                  </a:lnTo>
                  <a:lnTo>
                    <a:pt x="1994" y="4757"/>
                  </a:lnTo>
                  <a:lnTo>
                    <a:pt x="2025" y="4759"/>
                  </a:lnTo>
                  <a:lnTo>
                    <a:pt x="2111" y="4768"/>
                  </a:lnTo>
                  <a:lnTo>
                    <a:pt x="2196" y="4780"/>
                  </a:lnTo>
                  <a:lnTo>
                    <a:pt x="2282" y="4789"/>
                  </a:lnTo>
                  <a:lnTo>
                    <a:pt x="2324" y="4793"/>
                  </a:lnTo>
                  <a:lnTo>
                    <a:pt x="2366" y="4796"/>
                  </a:lnTo>
                  <a:lnTo>
                    <a:pt x="2409" y="4798"/>
                  </a:lnTo>
                  <a:lnTo>
                    <a:pt x="2452" y="4798"/>
                  </a:lnTo>
                  <a:lnTo>
                    <a:pt x="2494" y="4797"/>
                  </a:lnTo>
                  <a:lnTo>
                    <a:pt x="2536" y="4794"/>
                  </a:lnTo>
                  <a:lnTo>
                    <a:pt x="2579" y="4789"/>
                  </a:lnTo>
                  <a:lnTo>
                    <a:pt x="2599" y="4785"/>
                  </a:lnTo>
                  <a:lnTo>
                    <a:pt x="2621" y="4781"/>
                  </a:lnTo>
                  <a:lnTo>
                    <a:pt x="2641" y="4775"/>
                  </a:lnTo>
                  <a:lnTo>
                    <a:pt x="2662" y="4770"/>
                  </a:lnTo>
                  <a:lnTo>
                    <a:pt x="2684" y="4764"/>
                  </a:lnTo>
                  <a:lnTo>
                    <a:pt x="2704" y="4757"/>
                  </a:lnTo>
                  <a:lnTo>
                    <a:pt x="2691" y="4775"/>
                  </a:lnTo>
                  <a:lnTo>
                    <a:pt x="2677" y="4796"/>
                  </a:lnTo>
                  <a:lnTo>
                    <a:pt x="2664" y="4819"/>
                  </a:lnTo>
                  <a:lnTo>
                    <a:pt x="2652" y="4842"/>
                  </a:lnTo>
                  <a:lnTo>
                    <a:pt x="2640" y="4866"/>
                  </a:lnTo>
                  <a:lnTo>
                    <a:pt x="2632" y="4889"/>
                  </a:lnTo>
                  <a:lnTo>
                    <a:pt x="2626" y="4910"/>
                  </a:lnTo>
                  <a:lnTo>
                    <a:pt x="2623" y="4921"/>
                  </a:lnTo>
                  <a:lnTo>
                    <a:pt x="2622" y="4931"/>
                  </a:lnTo>
                  <a:lnTo>
                    <a:pt x="2621" y="4940"/>
                  </a:lnTo>
                  <a:lnTo>
                    <a:pt x="2621" y="4949"/>
                  </a:lnTo>
                  <a:lnTo>
                    <a:pt x="2622" y="4956"/>
                  </a:lnTo>
                  <a:lnTo>
                    <a:pt x="2624" y="4963"/>
                  </a:lnTo>
                  <a:lnTo>
                    <a:pt x="2627" y="4969"/>
                  </a:lnTo>
                  <a:lnTo>
                    <a:pt x="2630" y="4973"/>
                  </a:lnTo>
                  <a:lnTo>
                    <a:pt x="2635" y="4977"/>
                  </a:lnTo>
                  <a:lnTo>
                    <a:pt x="2641" y="4980"/>
                  </a:lnTo>
                  <a:lnTo>
                    <a:pt x="2649" y="4981"/>
                  </a:lnTo>
                  <a:lnTo>
                    <a:pt x="2658" y="4981"/>
                  </a:lnTo>
                  <a:lnTo>
                    <a:pt x="2667" y="4979"/>
                  </a:lnTo>
                  <a:lnTo>
                    <a:pt x="2679" y="4974"/>
                  </a:lnTo>
                  <a:lnTo>
                    <a:pt x="2692" y="4969"/>
                  </a:lnTo>
                  <a:lnTo>
                    <a:pt x="2705" y="4963"/>
                  </a:lnTo>
                  <a:lnTo>
                    <a:pt x="2721" y="4954"/>
                  </a:lnTo>
                  <a:lnTo>
                    <a:pt x="2738" y="4943"/>
                  </a:lnTo>
                  <a:lnTo>
                    <a:pt x="2773" y="4922"/>
                  </a:lnTo>
                  <a:lnTo>
                    <a:pt x="2809" y="4899"/>
                  </a:lnTo>
                  <a:lnTo>
                    <a:pt x="2847" y="4878"/>
                  </a:lnTo>
                  <a:lnTo>
                    <a:pt x="2886" y="4855"/>
                  </a:lnTo>
                  <a:lnTo>
                    <a:pt x="2925" y="4833"/>
                  </a:lnTo>
                  <a:lnTo>
                    <a:pt x="2965" y="4812"/>
                  </a:lnTo>
                  <a:lnTo>
                    <a:pt x="3006" y="4791"/>
                  </a:lnTo>
                  <a:lnTo>
                    <a:pt x="3048" y="4769"/>
                  </a:lnTo>
                  <a:lnTo>
                    <a:pt x="3089" y="4750"/>
                  </a:lnTo>
                  <a:lnTo>
                    <a:pt x="3131" y="4730"/>
                  </a:lnTo>
                  <a:lnTo>
                    <a:pt x="3172" y="4712"/>
                  </a:lnTo>
                  <a:lnTo>
                    <a:pt x="3214" y="4694"/>
                  </a:lnTo>
                  <a:lnTo>
                    <a:pt x="3255" y="4678"/>
                  </a:lnTo>
                  <a:lnTo>
                    <a:pt x="3296" y="4662"/>
                  </a:lnTo>
                  <a:lnTo>
                    <a:pt x="3335" y="4648"/>
                  </a:lnTo>
                  <a:lnTo>
                    <a:pt x="3374" y="4635"/>
                  </a:lnTo>
                  <a:lnTo>
                    <a:pt x="3419" y="4623"/>
                  </a:lnTo>
                  <a:lnTo>
                    <a:pt x="3461" y="4612"/>
                  </a:lnTo>
                  <a:lnTo>
                    <a:pt x="3546" y="4591"/>
                  </a:lnTo>
                  <a:lnTo>
                    <a:pt x="3589" y="4580"/>
                  </a:lnTo>
                  <a:lnTo>
                    <a:pt x="3630" y="4566"/>
                  </a:lnTo>
                  <a:lnTo>
                    <a:pt x="3651" y="4558"/>
                  </a:lnTo>
                  <a:lnTo>
                    <a:pt x="3671" y="4550"/>
                  </a:lnTo>
                  <a:lnTo>
                    <a:pt x="3693" y="4540"/>
                  </a:lnTo>
                  <a:lnTo>
                    <a:pt x="3713" y="4530"/>
                  </a:lnTo>
                  <a:lnTo>
                    <a:pt x="3756" y="4507"/>
                  </a:lnTo>
                  <a:lnTo>
                    <a:pt x="3798" y="4486"/>
                  </a:lnTo>
                  <a:lnTo>
                    <a:pt x="3841" y="4465"/>
                  </a:lnTo>
                  <a:lnTo>
                    <a:pt x="3864" y="4455"/>
                  </a:lnTo>
                  <a:lnTo>
                    <a:pt x="3886" y="4447"/>
                  </a:lnTo>
                  <a:lnTo>
                    <a:pt x="3908" y="4438"/>
                  </a:lnTo>
                  <a:lnTo>
                    <a:pt x="3931" y="4430"/>
                  </a:lnTo>
                  <a:lnTo>
                    <a:pt x="3954" y="4424"/>
                  </a:lnTo>
                  <a:lnTo>
                    <a:pt x="3977" y="4418"/>
                  </a:lnTo>
                  <a:lnTo>
                    <a:pt x="4001" y="4414"/>
                  </a:lnTo>
                  <a:lnTo>
                    <a:pt x="4025" y="4411"/>
                  </a:lnTo>
                  <a:lnTo>
                    <a:pt x="4048" y="4408"/>
                  </a:lnTo>
                  <a:lnTo>
                    <a:pt x="4072" y="4408"/>
                  </a:lnTo>
                  <a:lnTo>
                    <a:pt x="4125" y="4455"/>
                  </a:lnTo>
                  <a:lnTo>
                    <a:pt x="4176" y="4500"/>
                  </a:lnTo>
                  <a:lnTo>
                    <a:pt x="4282" y="4590"/>
                  </a:lnTo>
                  <a:lnTo>
                    <a:pt x="4334" y="4634"/>
                  </a:lnTo>
                  <a:lnTo>
                    <a:pt x="4386" y="4681"/>
                  </a:lnTo>
                  <a:lnTo>
                    <a:pt x="4437" y="4729"/>
                  </a:lnTo>
                  <a:lnTo>
                    <a:pt x="4462" y="4754"/>
                  </a:lnTo>
                  <a:lnTo>
                    <a:pt x="4487" y="4779"/>
                  </a:lnTo>
                  <a:lnTo>
                    <a:pt x="4473" y="4789"/>
                  </a:lnTo>
                  <a:lnTo>
                    <a:pt x="4460" y="4798"/>
                  </a:lnTo>
                  <a:lnTo>
                    <a:pt x="4431" y="4782"/>
                  </a:lnTo>
                  <a:lnTo>
                    <a:pt x="4402" y="4767"/>
                  </a:lnTo>
                  <a:lnTo>
                    <a:pt x="4374" y="4754"/>
                  </a:lnTo>
                  <a:lnTo>
                    <a:pt x="4346" y="4743"/>
                  </a:lnTo>
                  <a:lnTo>
                    <a:pt x="4317" y="4734"/>
                  </a:lnTo>
                  <a:lnTo>
                    <a:pt x="4290" y="4727"/>
                  </a:lnTo>
                  <a:lnTo>
                    <a:pt x="4261" y="4721"/>
                  </a:lnTo>
                  <a:lnTo>
                    <a:pt x="4233" y="4717"/>
                  </a:lnTo>
                  <a:lnTo>
                    <a:pt x="4204" y="4715"/>
                  </a:lnTo>
                  <a:lnTo>
                    <a:pt x="4175" y="4715"/>
                  </a:lnTo>
                  <a:lnTo>
                    <a:pt x="4146" y="4716"/>
                  </a:lnTo>
                  <a:lnTo>
                    <a:pt x="4116" y="4719"/>
                  </a:lnTo>
                  <a:lnTo>
                    <a:pt x="4087" y="4723"/>
                  </a:lnTo>
                  <a:lnTo>
                    <a:pt x="4056" y="4729"/>
                  </a:lnTo>
                  <a:lnTo>
                    <a:pt x="4026" y="4736"/>
                  </a:lnTo>
                  <a:lnTo>
                    <a:pt x="3994" y="4746"/>
                  </a:lnTo>
                  <a:lnTo>
                    <a:pt x="3902" y="4774"/>
                  </a:lnTo>
                  <a:lnTo>
                    <a:pt x="3829" y="4799"/>
                  </a:lnTo>
                  <a:lnTo>
                    <a:pt x="3789" y="4813"/>
                  </a:lnTo>
                  <a:lnTo>
                    <a:pt x="3749" y="4827"/>
                  </a:lnTo>
                  <a:lnTo>
                    <a:pt x="3709" y="4842"/>
                  </a:lnTo>
                  <a:lnTo>
                    <a:pt x="3671" y="4858"/>
                  </a:lnTo>
                  <a:lnTo>
                    <a:pt x="3636" y="4874"/>
                  </a:lnTo>
                  <a:lnTo>
                    <a:pt x="3605" y="4890"/>
                  </a:lnTo>
                  <a:lnTo>
                    <a:pt x="3592" y="4897"/>
                  </a:lnTo>
                  <a:lnTo>
                    <a:pt x="3579" y="4905"/>
                  </a:lnTo>
                  <a:lnTo>
                    <a:pt x="3569" y="4913"/>
                  </a:lnTo>
                  <a:lnTo>
                    <a:pt x="3560" y="4920"/>
                  </a:lnTo>
                  <a:lnTo>
                    <a:pt x="3553" y="4927"/>
                  </a:lnTo>
                  <a:lnTo>
                    <a:pt x="3548" y="4933"/>
                  </a:lnTo>
                  <a:lnTo>
                    <a:pt x="3544" y="4940"/>
                  </a:lnTo>
                  <a:lnTo>
                    <a:pt x="3543" y="4947"/>
                  </a:lnTo>
                  <a:lnTo>
                    <a:pt x="3544" y="4949"/>
                  </a:lnTo>
                  <a:lnTo>
                    <a:pt x="3548" y="4951"/>
                  </a:lnTo>
                  <a:lnTo>
                    <a:pt x="3556" y="4955"/>
                  </a:lnTo>
                  <a:lnTo>
                    <a:pt x="3570" y="4960"/>
                  </a:lnTo>
                  <a:lnTo>
                    <a:pt x="3588" y="4965"/>
                  </a:lnTo>
                  <a:lnTo>
                    <a:pt x="3632" y="4976"/>
                  </a:lnTo>
                  <a:lnTo>
                    <a:pt x="3685" y="4988"/>
                  </a:lnTo>
                  <a:lnTo>
                    <a:pt x="3737" y="4999"/>
                  </a:lnTo>
                  <a:lnTo>
                    <a:pt x="3785" y="5007"/>
                  </a:lnTo>
                  <a:lnTo>
                    <a:pt x="3839" y="5018"/>
                  </a:lnTo>
                  <a:lnTo>
                    <a:pt x="3875" y="5023"/>
                  </a:lnTo>
                  <a:lnTo>
                    <a:pt x="3908" y="5026"/>
                  </a:lnTo>
                  <a:lnTo>
                    <a:pt x="3941" y="5028"/>
                  </a:lnTo>
                  <a:lnTo>
                    <a:pt x="3973" y="5028"/>
                  </a:lnTo>
                  <a:lnTo>
                    <a:pt x="4004" y="5027"/>
                  </a:lnTo>
                  <a:lnTo>
                    <a:pt x="4034" y="5024"/>
                  </a:lnTo>
                  <a:lnTo>
                    <a:pt x="4063" y="5020"/>
                  </a:lnTo>
                  <a:lnTo>
                    <a:pt x="4093" y="5015"/>
                  </a:lnTo>
                  <a:lnTo>
                    <a:pt x="4121" y="5007"/>
                  </a:lnTo>
                  <a:lnTo>
                    <a:pt x="4149" y="4999"/>
                  </a:lnTo>
                  <a:lnTo>
                    <a:pt x="4178" y="4989"/>
                  </a:lnTo>
                  <a:lnTo>
                    <a:pt x="4207" y="4977"/>
                  </a:lnTo>
                  <a:lnTo>
                    <a:pt x="4236" y="4965"/>
                  </a:lnTo>
                  <a:lnTo>
                    <a:pt x="4265" y="4952"/>
                  </a:lnTo>
                  <a:lnTo>
                    <a:pt x="4295" y="4936"/>
                  </a:lnTo>
                  <a:lnTo>
                    <a:pt x="4326" y="4920"/>
                  </a:lnTo>
                  <a:lnTo>
                    <a:pt x="4357" y="4903"/>
                  </a:lnTo>
                  <a:lnTo>
                    <a:pt x="4386" y="4889"/>
                  </a:lnTo>
                  <a:lnTo>
                    <a:pt x="4413" y="4876"/>
                  </a:lnTo>
                  <a:lnTo>
                    <a:pt x="4440" y="4867"/>
                  </a:lnTo>
                  <a:lnTo>
                    <a:pt x="4467" y="4859"/>
                  </a:lnTo>
                  <a:lnTo>
                    <a:pt x="4494" y="4854"/>
                  </a:lnTo>
                  <a:lnTo>
                    <a:pt x="4523" y="4851"/>
                  </a:lnTo>
                  <a:lnTo>
                    <a:pt x="4552" y="4850"/>
                  </a:lnTo>
                  <a:lnTo>
                    <a:pt x="4592" y="4891"/>
                  </a:lnTo>
                  <a:lnTo>
                    <a:pt x="4606" y="4907"/>
                  </a:lnTo>
                  <a:lnTo>
                    <a:pt x="4619" y="4921"/>
                  </a:lnTo>
                  <a:lnTo>
                    <a:pt x="4632" y="4931"/>
                  </a:lnTo>
                  <a:lnTo>
                    <a:pt x="4642" y="4939"/>
                  </a:lnTo>
                  <a:lnTo>
                    <a:pt x="4652" y="4943"/>
                  </a:lnTo>
                  <a:lnTo>
                    <a:pt x="4658" y="4946"/>
                  </a:lnTo>
                  <a:lnTo>
                    <a:pt x="4662" y="4946"/>
                  </a:lnTo>
                  <a:lnTo>
                    <a:pt x="4667" y="4947"/>
                  </a:lnTo>
                  <a:lnTo>
                    <a:pt x="4672" y="4946"/>
                  </a:lnTo>
                  <a:lnTo>
                    <a:pt x="4682" y="4942"/>
                  </a:lnTo>
                  <a:lnTo>
                    <a:pt x="4693" y="4936"/>
                  </a:lnTo>
                  <a:lnTo>
                    <a:pt x="4706" y="4928"/>
                  </a:lnTo>
                  <a:lnTo>
                    <a:pt x="4721" y="4917"/>
                  </a:lnTo>
                  <a:lnTo>
                    <a:pt x="4736" y="4903"/>
                  </a:lnTo>
                  <a:lnTo>
                    <a:pt x="4777" y="4868"/>
                  </a:lnTo>
                  <a:lnTo>
                    <a:pt x="4758" y="4846"/>
                  </a:lnTo>
                  <a:lnTo>
                    <a:pt x="4740" y="4824"/>
                  </a:lnTo>
                  <a:lnTo>
                    <a:pt x="4726" y="4804"/>
                  </a:lnTo>
                  <a:lnTo>
                    <a:pt x="4712" y="4786"/>
                  </a:lnTo>
                  <a:lnTo>
                    <a:pt x="4701" y="4769"/>
                  </a:lnTo>
                  <a:lnTo>
                    <a:pt x="4693" y="4753"/>
                  </a:lnTo>
                  <a:lnTo>
                    <a:pt x="4685" y="4738"/>
                  </a:lnTo>
                  <a:lnTo>
                    <a:pt x="4680" y="4724"/>
                  </a:lnTo>
                  <a:lnTo>
                    <a:pt x="4676" y="4712"/>
                  </a:lnTo>
                  <a:lnTo>
                    <a:pt x="4674" y="4699"/>
                  </a:lnTo>
                  <a:lnTo>
                    <a:pt x="4674" y="4688"/>
                  </a:lnTo>
                  <a:lnTo>
                    <a:pt x="4675" y="4676"/>
                  </a:lnTo>
                  <a:lnTo>
                    <a:pt x="4677" y="4666"/>
                  </a:lnTo>
                  <a:lnTo>
                    <a:pt x="4681" y="4656"/>
                  </a:lnTo>
                  <a:lnTo>
                    <a:pt x="4686" y="4647"/>
                  </a:lnTo>
                  <a:lnTo>
                    <a:pt x="4692" y="4636"/>
                  </a:lnTo>
                  <a:lnTo>
                    <a:pt x="4699" y="4627"/>
                  </a:lnTo>
                  <a:lnTo>
                    <a:pt x="4707" y="4618"/>
                  </a:lnTo>
                  <a:lnTo>
                    <a:pt x="4726" y="4598"/>
                  </a:lnTo>
                  <a:lnTo>
                    <a:pt x="4770" y="4554"/>
                  </a:lnTo>
                  <a:lnTo>
                    <a:pt x="4795" y="4528"/>
                  </a:lnTo>
                  <a:lnTo>
                    <a:pt x="4808" y="4514"/>
                  </a:lnTo>
                  <a:lnTo>
                    <a:pt x="4820" y="4498"/>
                  </a:lnTo>
                  <a:lnTo>
                    <a:pt x="4834" y="4482"/>
                  </a:lnTo>
                  <a:lnTo>
                    <a:pt x="4846" y="4464"/>
                  </a:lnTo>
                  <a:lnTo>
                    <a:pt x="4859" y="4445"/>
                  </a:lnTo>
                  <a:lnTo>
                    <a:pt x="4871" y="4424"/>
                  </a:lnTo>
                  <a:lnTo>
                    <a:pt x="4881" y="4406"/>
                  </a:lnTo>
                  <a:lnTo>
                    <a:pt x="4891" y="4388"/>
                  </a:lnTo>
                  <a:lnTo>
                    <a:pt x="4899" y="4369"/>
                  </a:lnTo>
                  <a:lnTo>
                    <a:pt x="4906" y="4351"/>
                  </a:lnTo>
                  <a:lnTo>
                    <a:pt x="4913" y="4331"/>
                  </a:lnTo>
                  <a:lnTo>
                    <a:pt x="4919" y="4312"/>
                  </a:lnTo>
                  <a:lnTo>
                    <a:pt x="4931" y="4272"/>
                  </a:lnTo>
                  <a:lnTo>
                    <a:pt x="4940" y="4232"/>
                  </a:lnTo>
                  <a:lnTo>
                    <a:pt x="4949" y="4191"/>
                  </a:lnTo>
                  <a:lnTo>
                    <a:pt x="4965" y="4107"/>
                  </a:lnTo>
                  <a:lnTo>
                    <a:pt x="4973" y="4066"/>
                  </a:lnTo>
                  <a:lnTo>
                    <a:pt x="4981" y="4025"/>
                  </a:lnTo>
                  <a:lnTo>
                    <a:pt x="4992" y="3985"/>
                  </a:lnTo>
                  <a:lnTo>
                    <a:pt x="5003" y="3945"/>
                  </a:lnTo>
                  <a:lnTo>
                    <a:pt x="5015" y="3905"/>
                  </a:lnTo>
                  <a:lnTo>
                    <a:pt x="5023" y="3887"/>
                  </a:lnTo>
                  <a:lnTo>
                    <a:pt x="5031" y="3867"/>
                  </a:lnTo>
                  <a:lnTo>
                    <a:pt x="5040" y="3849"/>
                  </a:lnTo>
                  <a:lnTo>
                    <a:pt x="5049" y="3831"/>
                  </a:lnTo>
                  <a:lnTo>
                    <a:pt x="5060" y="3814"/>
                  </a:lnTo>
                  <a:lnTo>
                    <a:pt x="5071" y="3796"/>
                  </a:lnTo>
                  <a:lnTo>
                    <a:pt x="5063" y="3792"/>
                  </a:lnTo>
                  <a:lnTo>
                    <a:pt x="5054" y="3789"/>
                  </a:lnTo>
                  <a:lnTo>
                    <a:pt x="5046" y="3786"/>
                  </a:lnTo>
                  <a:lnTo>
                    <a:pt x="5038" y="3784"/>
                  </a:lnTo>
                  <a:lnTo>
                    <a:pt x="5030" y="3783"/>
                  </a:lnTo>
                  <a:lnTo>
                    <a:pt x="5021" y="3783"/>
                  </a:lnTo>
                  <a:lnTo>
                    <a:pt x="5014" y="3783"/>
                  </a:lnTo>
                  <a:lnTo>
                    <a:pt x="5006" y="3783"/>
                  </a:lnTo>
                  <a:lnTo>
                    <a:pt x="4990" y="3786"/>
                  </a:lnTo>
                  <a:lnTo>
                    <a:pt x="4974" y="3791"/>
                  </a:lnTo>
                  <a:lnTo>
                    <a:pt x="4959" y="3799"/>
                  </a:lnTo>
                  <a:lnTo>
                    <a:pt x="4943" y="3808"/>
                  </a:lnTo>
                  <a:lnTo>
                    <a:pt x="4928" y="3819"/>
                  </a:lnTo>
                  <a:lnTo>
                    <a:pt x="4912" y="3832"/>
                  </a:lnTo>
                  <a:lnTo>
                    <a:pt x="4898" y="3846"/>
                  </a:lnTo>
                  <a:lnTo>
                    <a:pt x="4883" y="3861"/>
                  </a:lnTo>
                  <a:lnTo>
                    <a:pt x="4869" y="3879"/>
                  </a:lnTo>
                  <a:lnTo>
                    <a:pt x="4855" y="3896"/>
                  </a:lnTo>
                  <a:lnTo>
                    <a:pt x="4841" y="3915"/>
                  </a:lnTo>
                  <a:lnTo>
                    <a:pt x="4828" y="3933"/>
                  </a:lnTo>
                  <a:lnTo>
                    <a:pt x="4802" y="3973"/>
                  </a:lnTo>
                  <a:lnTo>
                    <a:pt x="4777" y="4015"/>
                  </a:lnTo>
                  <a:lnTo>
                    <a:pt x="4755" y="4056"/>
                  </a:lnTo>
                  <a:lnTo>
                    <a:pt x="4734" y="4096"/>
                  </a:lnTo>
                  <a:lnTo>
                    <a:pt x="4698" y="4166"/>
                  </a:lnTo>
                  <a:lnTo>
                    <a:pt x="4683" y="4195"/>
                  </a:lnTo>
                  <a:lnTo>
                    <a:pt x="4671" y="4218"/>
                  </a:lnTo>
                  <a:lnTo>
                    <a:pt x="4654" y="4250"/>
                  </a:lnTo>
                  <a:lnTo>
                    <a:pt x="4639" y="4282"/>
                  </a:lnTo>
                  <a:lnTo>
                    <a:pt x="4627" y="4315"/>
                  </a:lnTo>
                  <a:lnTo>
                    <a:pt x="4616" y="4347"/>
                  </a:lnTo>
                  <a:lnTo>
                    <a:pt x="4609" y="4380"/>
                  </a:lnTo>
                  <a:lnTo>
                    <a:pt x="4603" y="4415"/>
                  </a:lnTo>
                  <a:lnTo>
                    <a:pt x="4600" y="4450"/>
                  </a:lnTo>
                  <a:lnTo>
                    <a:pt x="4598" y="4487"/>
                  </a:lnTo>
                  <a:lnTo>
                    <a:pt x="4599" y="4501"/>
                  </a:lnTo>
                  <a:lnTo>
                    <a:pt x="4602" y="4523"/>
                  </a:lnTo>
                  <a:lnTo>
                    <a:pt x="4606" y="4550"/>
                  </a:lnTo>
                  <a:lnTo>
                    <a:pt x="4610" y="4578"/>
                  </a:lnTo>
                  <a:lnTo>
                    <a:pt x="4612" y="4606"/>
                  </a:lnTo>
                  <a:lnTo>
                    <a:pt x="4612" y="4620"/>
                  </a:lnTo>
                  <a:lnTo>
                    <a:pt x="4612" y="4632"/>
                  </a:lnTo>
                  <a:lnTo>
                    <a:pt x="4610" y="4643"/>
                  </a:lnTo>
                  <a:lnTo>
                    <a:pt x="4608" y="4653"/>
                  </a:lnTo>
                  <a:lnTo>
                    <a:pt x="4604" y="4660"/>
                  </a:lnTo>
                  <a:lnTo>
                    <a:pt x="4601" y="4663"/>
                  </a:lnTo>
                  <a:lnTo>
                    <a:pt x="4599" y="4665"/>
                  </a:lnTo>
                  <a:lnTo>
                    <a:pt x="4570" y="4634"/>
                  </a:lnTo>
                  <a:lnTo>
                    <a:pt x="4538" y="4601"/>
                  </a:lnTo>
                  <a:lnTo>
                    <a:pt x="4465" y="4527"/>
                  </a:lnTo>
                  <a:lnTo>
                    <a:pt x="4426" y="4487"/>
                  </a:lnTo>
                  <a:lnTo>
                    <a:pt x="4387" y="4445"/>
                  </a:lnTo>
                  <a:lnTo>
                    <a:pt x="4346" y="4401"/>
                  </a:lnTo>
                  <a:lnTo>
                    <a:pt x="4308" y="4358"/>
                  </a:lnTo>
                  <a:lnTo>
                    <a:pt x="4272" y="4313"/>
                  </a:lnTo>
                  <a:lnTo>
                    <a:pt x="4255" y="4290"/>
                  </a:lnTo>
                  <a:lnTo>
                    <a:pt x="4238" y="4267"/>
                  </a:lnTo>
                  <a:lnTo>
                    <a:pt x="4222" y="4245"/>
                  </a:lnTo>
                  <a:lnTo>
                    <a:pt x="4207" y="4222"/>
                  </a:lnTo>
                  <a:lnTo>
                    <a:pt x="4194" y="4199"/>
                  </a:lnTo>
                  <a:lnTo>
                    <a:pt x="4181" y="4178"/>
                  </a:lnTo>
                  <a:lnTo>
                    <a:pt x="4170" y="4155"/>
                  </a:lnTo>
                  <a:lnTo>
                    <a:pt x="4160" y="4132"/>
                  </a:lnTo>
                  <a:lnTo>
                    <a:pt x="4152" y="4111"/>
                  </a:lnTo>
                  <a:lnTo>
                    <a:pt x="4145" y="4088"/>
                  </a:lnTo>
                  <a:lnTo>
                    <a:pt x="4140" y="4066"/>
                  </a:lnTo>
                  <a:lnTo>
                    <a:pt x="4137" y="4046"/>
                  </a:lnTo>
                  <a:lnTo>
                    <a:pt x="4136" y="4024"/>
                  </a:lnTo>
                  <a:lnTo>
                    <a:pt x="4137" y="4003"/>
                  </a:lnTo>
                  <a:lnTo>
                    <a:pt x="4140" y="3983"/>
                  </a:lnTo>
                  <a:lnTo>
                    <a:pt x="4144" y="3961"/>
                  </a:lnTo>
                  <a:lnTo>
                    <a:pt x="4152" y="3939"/>
                  </a:lnTo>
                  <a:lnTo>
                    <a:pt x="4160" y="3919"/>
                  </a:lnTo>
                  <a:lnTo>
                    <a:pt x="4169" y="3897"/>
                  </a:lnTo>
                  <a:lnTo>
                    <a:pt x="4180" y="3877"/>
                  </a:lnTo>
                  <a:lnTo>
                    <a:pt x="4192" y="3856"/>
                  </a:lnTo>
                  <a:lnTo>
                    <a:pt x="4204" y="3834"/>
                  </a:lnTo>
                  <a:lnTo>
                    <a:pt x="4230" y="3794"/>
                  </a:lnTo>
                  <a:lnTo>
                    <a:pt x="4255" y="3753"/>
                  </a:lnTo>
                  <a:lnTo>
                    <a:pt x="4278" y="3714"/>
                  </a:lnTo>
                  <a:lnTo>
                    <a:pt x="4289" y="3695"/>
                  </a:lnTo>
                  <a:lnTo>
                    <a:pt x="4298" y="3675"/>
                  </a:lnTo>
                  <a:lnTo>
                    <a:pt x="4326" y="3618"/>
                  </a:lnTo>
                  <a:lnTo>
                    <a:pt x="4355" y="3561"/>
                  </a:lnTo>
                  <a:lnTo>
                    <a:pt x="4412" y="3447"/>
                  </a:lnTo>
                  <a:lnTo>
                    <a:pt x="4471" y="3332"/>
                  </a:lnTo>
                  <a:lnTo>
                    <a:pt x="4501" y="3276"/>
                  </a:lnTo>
                  <a:lnTo>
                    <a:pt x="4529" y="3218"/>
                  </a:lnTo>
                  <a:lnTo>
                    <a:pt x="4538" y="3198"/>
                  </a:lnTo>
                  <a:lnTo>
                    <a:pt x="4547" y="3178"/>
                  </a:lnTo>
                  <a:lnTo>
                    <a:pt x="4563" y="3135"/>
                  </a:lnTo>
                  <a:lnTo>
                    <a:pt x="4577" y="3093"/>
                  </a:lnTo>
                  <a:lnTo>
                    <a:pt x="4590" y="3051"/>
                  </a:lnTo>
                  <a:lnTo>
                    <a:pt x="4614" y="2966"/>
                  </a:lnTo>
                  <a:lnTo>
                    <a:pt x="4629" y="2924"/>
                  </a:lnTo>
                  <a:lnTo>
                    <a:pt x="4643" y="2883"/>
                  </a:lnTo>
                  <a:lnTo>
                    <a:pt x="4648" y="2871"/>
                  </a:lnTo>
                  <a:lnTo>
                    <a:pt x="4654" y="2861"/>
                  </a:lnTo>
                  <a:lnTo>
                    <a:pt x="4665" y="2842"/>
                  </a:lnTo>
                  <a:lnTo>
                    <a:pt x="4678" y="2823"/>
                  </a:lnTo>
                  <a:lnTo>
                    <a:pt x="4693" y="2806"/>
                  </a:lnTo>
                  <a:lnTo>
                    <a:pt x="4709" y="2790"/>
                  </a:lnTo>
                  <a:lnTo>
                    <a:pt x="4726" y="2776"/>
                  </a:lnTo>
                  <a:lnTo>
                    <a:pt x="4743" y="2761"/>
                  </a:lnTo>
                  <a:lnTo>
                    <a:pt x="4762" y="2747"/>
                  </a:lnTo>
                  <a:lnTo>
                    <a:pt x="4798" y="2719"/>
                  </a:lnTo>
                  <a:lnTo>
                    <a:pt x="4815" y="2705"/>
                  </a:lnTo>
                  <a:lnTo>
                    <a:pt x="4833" y="2690"/>
                  </a:lnTo>
                  <a:lnTo>
                    <a:pt x="4849" y="2676"/>
                  </a:lnTo>
                  <a:lnTo>
                    <a:pt x="4865" y="2659"/>
                  </a:lnTo>
                  <a:lnTo>
                    <a:pt x="4878" y="2642"/>
                  </a:lnTo>
                  <a:lnTo>
                    <a:pt x="4891" y="2622"/>
                  </a:lnTo>
                  <a:lnTo>
                    <a:pt x="4899" y="2605"/>
                  </a:lnTo>
                  <a:lnTo>
                    <a:pt x="4911" y="2577"/>
                  </a:lnTo>
                  <a:lnTo>
                    <a:pt x="4927" y="2539"/>
                  </a:lnTo>
                  <a:lnTo>
                    <a:pt x="4941" y="2499"/>
                  </a:lnTo>
                  <a:lnTo>
                    <a:pt x="4947" y="2479"/>
                  </a:lnTo>
                  <a:lnTo>
                    <a:pt x="4952" y="2458"/>
                  </a:lnTo>
                  <a:lnTo>
                    <a:pt x="4958" y="2439"/>
                  </a:lnTo>
                  <a:lnTo>
                    <a:pt x="4961" y="2422"/>
                  </a:lnTo>
                  <a:lnTo>
                    <a:pt x="4962" y="2406"/>
                  </a:lnTo>
                  <a:lnTo>
                    <a:pt x="4962" y="2393"/>
                  </a:lnTo>
                  <a:lnTo>
                    <a:pt x="4961" y="2388"/>
                  </a:lnTo>
                  <a:lnTo>
                    <a:pt x="4959" y="2384"/>
                  </a:lnTo>
                  <a:lnTo>
                    <a:pt x="4957" y="2380"/>
                  </a:lnTo>
                  <a:lnTo>
                    <a:pt x="4953" y="2378"/>
                  </a:lnTo>
                  <a:lnTo>
                    <a:pt x="4946" y="2373"/>
                  </a:lnTo>
                  <a:lnTo>
                    <a:pt x="4938" y="2370"/>
                  </a:lnTo>
                  <a:lnTo>
                    <a:pt x="4930" y="2369"/>
                  </a:lnTo>
                  <a:lnTo>
                    <a:pt x="4920" y="2369"/>
                  </a:lnTo>
                  <a:lnTo>
                    <a:pt x="4911" y="2369"/>
                  </a:lnTo>
                  <a:lnTo>
                    <a:pt x="4901" y="2371"/>
                  </a:lnTo>
                  <a:lnTo>
                    <a:pt x="4892" y="2373"/>
                  </a:lnTo>
                  <a:lnTo>
                    <a:pt x="4881" y="2378"/>
                  </a:lnTo>
                  <a:lnTo>
                    <a:pt x="4860" y="2386"/>
                  </a:lnTo>
                  <a:lnTo>
                    <a:pt x="4838" y="2397"/>
                  </a:lnTo>
                  <a:lnTo>
                    <a:pt x="4815" y="2411"/>
                  </a:lnTo>
                  <a:lnTo>
                    <a:pt x="4793" y="2426"/>
                  </a:lnTo>
                  <a:lnTo>
                    <a:pt x="4771" y="2443"/>
                  </a:lnTo>
                  <a:lnTo>
                    <a:pt x="4749" y="2459"/>
                  </a:lnTo>
                  <a:lnTo>
                    <a:pt x="4709" y="2492"/>
                  </a:lnTo>
                  <a:lnTo>
                    <a:pt x="4649" y="2543"/>
                  </a:lnTo>
                  <a:lnTo>
                    <a:pt x="4651" y="2534"/>
                  </a:lnTo>
                  <a:lnTo>
                    <a:pt x="4654" y="2525"/>
                  </a:lnTo>
                  <a:lnTo>
                    <a:pt x="4662" y="2502"/>
                  </a:lnTo>
                  <a:lnTo>
                    <a:pt x="4672" y="2475"/>
                  </a:lnTo>
                  <a:lnTo>
                    <a:pt x="4684" y="2445"/>
                  </a:lnTo>
                  <a:lnTo>
                    <a:pt x="4711" y="2380"/>
                  </a:lnTo>
                  <a:lnTo>
                    <a:pt x="4724" y="2347"/>
                  </a:lnTo>
                  <a:lnTo>
                    <a:pt x="4733" y="2316"/>
                  </a:lnTo>
                  <a:lnTo>
                    <a:pt x="4737" y="2301"/>
                  </a:lnTo>
                  <a:lnTo>
                    <a:pt x="4740" y="2287"/>
                  </a:lnTo>
                  <a:lnTo>
                    <a:pt x="4742" y="2275"/>
                  </a:lnTo>
                  <a:lnTo>
                    <a:pt x="4743" y="2262"/>
                  </a:lnTo>
                  <a:lnTo>
                    <a:pt x="4743" y="2252"/>
                  </a:lnTo>
                  <a:lnTo>
                    <a:pt x="4741" y="2243"/>
                  </a:lnTo>
                  <a:lnTo>
                    <a:pt x="4738" y="2235"/>
                  </a:lnTo>
                  <a:lnTo>
                    <a:pt x="4733" y="2229"/>
                  </a:lnTo>
                  <a:lnTo>
                    <a:pt x="4730" y="2226"/>
                  </a:lnTo>
                  <a:lnTo>
                    <a:pt x="4727" y="2225"/>
                  </a:lnTo>
                  <a:lnTo>
                    <a:pt x="4723" y="2223"/>
                  </a:lnTo>
                  <a:lnTo>
                    <a:pt x="4718" y="2222"/>
                  </a:lnTo>
                  <a:lnTo>
                    <a:pt x="4708" y="2222"/>
                  </a:lnTo>
                  <a:lnTo>
                    <a:pt x="4695" y="2224"/>
                  </a:lnTo>
                  <a:lnTo>
                    <a:pt x="4680" y="2228"/>
                  </a:lnTo>
                  <a:lnTo>
                    <a:pt x="4663" y="2235"/>
                  </a:lnTo>
                  <a:lnTo>
                    <a:pt x="4643" y="2245"/>
                  </a:lnTo>
                  <a:lnTo>
                    <a:pt x="4622" y="2257"/>
                  </a:lnTo>
                  <a:lnTo>
                    <a:pt x="4618" y="2243"/>
                  </a:lnTo>
                  <a:lnTo>
                    <a:pt x="4614" y="2217"/>
                  </a:lnTo>
                  <a:lnTo>
                    <a:pt x="4605" y="2136"/>
                  </a:lnTo>
                  <a:lnTo>
                    <a:pt x="4592" y="2031"/>
                  </a:lnTo>
                  <a:lnTo>
                    <a:pt x="4583" y="1974"/>
                  </a:lnTo>
                  <a:lnTo>
                    <a:pt x="4575" y="1915"/>
                  </a:lnTo>
                  <a:lnTo>
                    <a:pt x="4565" y="1857"/>
                  </a:lnTo>
                  <a:lnTo>
                    <a:pt x="4554" y="1801"/>
                  </a:lnTo>
                  <a:lnTo>
                    <a:pt x="4547" y="1776"/>
                  </a:lnTo>
                  <a:lnTo>
                    <a:pt x="4540" y="1751"/>
                  </a:lnTo>
                  <a:lnTo>
                    <a:pt x="4533" y="1727"/>
                  </a:lnTo>
                  <a:lnTo>
                    <a:pt x="4526" y="1707"/>
                  </a:lnTo>
                  <a:lnTo>
                    <a:pt x="4518" y="1687"/>
                  </a:lnTo>
                  <a:lnTo>
                    <a:pt x="4510" y="1669"/>
                  </a:lnTo>
                  <a:lnTo>
                    <a:pt x="4502" y="1655"/>
                  </a:lnTo>
                  <a:lnTo>
                    <a:pt x="4493" y="1643"/>
                  </a:lnTo>
                  <a:lnTo>
                    <a:pt x="4488" y="1637"/>
                  </a:lnTo>
                  <a:lnTo>
                    <a:pt x="4483" y="1633"/>
                  </a:lnTo>
                  <a:lnTo>
                    <a:pt x="4478" y="1630"/>
                  </a:lnTo>
                  <a:lnTo>
                    <a:pt x="4473" y="1627"/>
                  </a:lnTo>
                  <a:lnTo>
                    <a:pt x="4468" y="1625"/>
                  </a:lnTo>
                  <a:lnTo>
                    <a:pt x="4463" y="1624"/>
                  </a:lnTo>
                  <a:lnTo>
                    <a:pt x="4458" y="1624"/>
                  </a:lnTo>
                  <a:lnTo>
                    <a:pt x="4453" y="1625"/>
                  </a:lnTo>
                  <a:close/>
                </a:path>
              </a:pathLst>
            </a:custGeom>
            <a:solidFill>
              <a:srgbClr val="017CB3"/>
            </a:solidFill>
            <a:ln>
              <a:noFill/>
            </a:ln>
          </p:spPr>
          <p:txBody>
            <a:bodyPr anchor="ctr">
              <a:scene3d>
                <a:camera prst="orthographicFront"/>
                <a:lightRig rig="threePt" dir="t"/>
              </a:scene3d>
            </a:bodyPr>
            <a:lstStyle/>
            <a:p>
              <a:pPr algn="ctr">
                <a:defRPr/>
              </a:pPr>
              <a:endParaRPr lang="zh-CN" altLang="en-US">
                <a:solidFill>
                  <a:srgbClr val="FFFFFF"/>
                </a:solidFill>
              </a:endParaRPr>
            </a:p>
          </p:txBody>
        </p:sp>
      </p:grpSp>
      <p:sp>
        <p:nvSpPr>
          <p:cNvPr id="20" name="矩形 19"/>
          <p:cNvSpPr/>
          <p:nvPr/>
        </p:nvSpPr>
        <p:spPr>
          <a:xfrm>
            <a:off x="9491979" y="4053734"/>
            <a:ext cx="965133" cy="2428590"/>
          </a:xfrm>
          <a:prstGeom prst="rect">
            <a:avLst/>
          </a:prstGeom>
          <a:noFill/>
          <a:ln w="19050">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0416480" y="7101408"/>
            <a:ext cx="1656184" cy="412421"/>
          </a:xfrm>
          <a:prstGeom prst="rect">
            <a:avLst/>
          </a:prstGeom>
        </p:spPr>
        <p:txBody>
          <a:bodyPr wrap="square">
            <a:spAutoFit/>
          </a:bodyPr>
          <a:lstStyle/>
          <a:p>
            <a:pPr>
              <a:lnSpc>
                <a:spcPct val="130000"/>
              </a:lnSpc>
            </a:pPr>
            <a:r>
              <a:rPr lang="zh-CN" altLang="en-US" sz="1600" spc="800">
                <a:solidFill>
                  <a:schemeClr val="bg1">
                    <a:lumMod val="65000"/>
                  </a:schemeClr>
                </a:solidFill>
                <a:latin typeface="+mn-ea"/>
              </a:rPr>
              <a:t>延迟符</a:t>
            </a:r>
            <a:endParaRPr lang="zh-CN" altLang="en-US" sz="1600" spc="800">
              <a:solidFill>
                <a:schemeClr val="bg1">
                  <a:lumMod val="65000"/>
                </a:schemeClr>
              </a:solidFill>
              <a:latin typeface="+mn-ea"/>
            </a:endParaRPr>
          </a:p>
        </p:txBody>
      </p:sp>
    </p:spTree>
  </p:cSld>
  <p:clrMapOvr>
    <a:masterClrMapping/>
  </p:clrMapOvr>
  <mc:AlternateContent>
    <mc:Choice xmlns:p14="http://schemas.microsoft.com/office/powerpoint/2010/main" Requires="p14">
      <p:transition spd="slow" advClick="0" advTm="0" p14:dur="125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500"/>
                                        <p:tgtEl>
                                          <p:spTgt spid="13"/>
                                        </p:tgtEl>
                                      </p:cBhvr>
                                    </p:animEffect>
                                  </p:childTnLst>
                                </p:cTn>
                              </p:par>
                            </p:childTnLst>
                          </p:cTn>
                        </p:par>
                        <p:par>
                          <p:cTn id="11" fill="hold" nodeType="afterGroup">
                            <p:stCondLst>
                              <p:cond delay="1500"/>
                            </p:stCondLst>
                            <p:childTnLst>
                              <p:par>
                                <p:cTn id="12" presetID="45"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75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par>
                                <p:cTn id="32" presetID="50" presetClass="entr" presetSubtype="0" decel="100000" fill="hold" grpId="0" nodeType="withEffect">
                                  <p:stCondLst>
                                    <p:cond delay="75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3"/>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par>
                                <p:cTn id="37" presetID="55" presetClass="entr" presetSubtype="0" fill="hold" grpId="0" nodeType="withEffect">
                                  <p:stCondLst>
                                    <p:cond delay="750"/>
                                  </p:stCondLst>
                                  <p:iterate type="lt">
                                    <p:tmPct val="10000"/>
                                  </p:iterate>
                                  <p:childTnLst>
                                    <p:set>
                                      <p:cBhvr>
                                        <p:cTn id="38" dur="1" fill="hold">
                                          <p:stCondLst>
                                            <p:cond delay="0"/>
                                          </p:stCondLst>
                                        </p:cTn>
                                        <p:tgtEl>
                                          <p:spTgt spid="16"/>
                                        </p:tgtEl>
                                        <p:attrNameLst>
                                          <p:attrName>style.visibility</p:attrName>
                                        </p:attrNameLst>
                                      </p:cBhvr>
                                      <p:to>
                                        <p:strVal val="visible"/>
                                      </p:to>
                                    </p:set>
                                    <p:anim calcmode="lin" valueType="num">
                                      <p:cBhvr>
                                        <p:cTn id="39" dur="750" fill="hold"/>
                                        <p:tgtEl>
                                          <p:spTgt spid="16"/>
                                        </p:tgtEl>
                                        <p:attrNameLst>
                                          <p:attrName>ppt_w</p:attrName>
                                        </p:attrNameLst>
                                      </p:cBhvr>
                                      <p:tavLst>
                                        <p:tav tm="0">
                                          <p:val>
                                            <p:strVal val="#ppt_w*0.70"/>
                                          </p:val>
                                        </p:tav>
                                        <p:tav tm="100000">
                                          <p:val>
                                            <p:strVal val="#ppt_w"/>
                                          </p:val>
                                        </p:tav>
                                      </p:tavLst>
                                    </p:anim>
                                    <p:anim calcmode="lin" valueType="num">
                                      <p:cBhvr>
                                        <p:cTn id="40" dur="750" fill="hold"/>
                                        <p:tgtEl>
                                          <p:spTgt spid="16"/>
                                        </p:tgtEl>
                                        <p:attrNameLst>
                                          <p:attrName>ppt_h</p:attrName>
                                        </p:attrNameLst>
                                      </p:cBhvr>
                                      <p:tavLst>
                                        <p:tav tm="0">
                                          <p:val>
                                            <p:strVal val="#ppt_h"/>
                                          </p:val>
                                        </p:tav>
                                        <p:tav tm="100000">
                                          <p:val>
                                            <p:strVal val="#ppt_h"/>
                                          </p:val>
                                        </p:tav>
                                      </p:tavLst>
                                    </p:anim>
                                    <p:animEffect transition="in" filter="fade">
                                      <p:cBhvr>
                                        <p:cTn id="41" dur="750"/>
                                        <p:tgtEl>
                                          <p:spTgt spid="16"/>
                                        </p:tgtEl>
                                      </p:cBhvr>
                                    </p:animEffect>
                                  </p:childTnLst>
                                </p:cTn>
                              </p:par>
                            </p:childTnLst>
                          </p:cTn>
                        </p:par>
                        <p:par>
                          <p:cTn id="42" fill="hold" nodeType="afterGroup">
                            <p:stCondLst>
                              <p:cond delay="4250"/>
                            </p:stCondLst>
                            <p:childTnLst>
                              <p:par>
                                <p:cTn id="43" presetID="2" presetClass="entr" presetSubtype="8" decel="4600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000" fill="hold"/>
                                        <p:tgtEl>
                                          <p:spTgt spid="17"/>
                                        </p:tgtEl>
                                        <p:attrNameLst>
                                          <p:attrName>ppt_x</p:attrName>
                                        </p:attrNameLst>
                                      </p:cBhvr>
                                      <p:tavLst>
                                        <p:tav tm="0">
                                          <p:val>
                                            <p:strVal val="0-#ppt_w/2"/>
                                          </p:val>
                                        </p:tav>
                                        <p:tav tm="100000">
                                          <p:val>
                                            <p:strVal val="#ppt_x"/>
                                          </p:val>
                                        </p:tav>
                                      </p:tavLst>
                                    </p:anim>
                                    <p:anim calcmode="lin" valueType="num">
                                      <p:cBhvr additive="base">
                                        <p:cTn id="46" dur="100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4" decel="4600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ppt_x"/>
                                          </p:val>
                                        </p:tav>
                                        <p:tav tm="100000">
                                          <p:val>
                                            <p:strVal val="#ppt_x"/>
                                          </p:val>
                                        </p:tav>
                                      </p:tavLst>
                                    </p:anim>
                                    <p:anim calcmode="lin" valueType="num">
                                      <p:cBhvr additive="base">
                                        <p:cTn id="50" dur="1000" fill="hold"/>
                                        <p:tgtEl>
                                          <p:spTgt spid="12"/>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5250"/>
                            </p:stCondLst>
                            <p:childTnLst>
                              <p:par>
                                <p:cTn id="52" presetID="47"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2" presetClass="entr" presetSubtype="2" decel="4100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1250" fill="hold"/>
                                        <p:tgtEl>
                                          <p:spTgt spid="7"/>
                                        </p:tgtEl>
                                        <p:attrNameLst>
                                          <p:attrName>ppt_x</p:attrName>
                                        </p:attrNameLst>
                                      </p:cBhvr>
                                      <p:tavLst>
                                        <p:tav tm="0">
                                          <p:val>
                                            <p:strVal val="1+#ppt_w/2"/>
                                          </p:val>
                                        </p:tav>
                                        <p:tav tm="100000">
                                          <p:val>
                                            <p:strVal val="#ppt_x"/>
                                          </p:val>
                                        </p:tav>
                                      </p:tavLst>
                                    </p:anim>
                                    <p:anim calcmode="lin" valueType="num">
                                      <p:cBhvr additive="base">
                                        <p:cTn id="60" dur="1250" fill="hold"/>
                                        <p:tgtEl>
                                          <p:spTgt spid="7"/>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6500"/>
                            </p:stCondLst>
                            <p:childTnLst>
                              <p:par>
                                <p:cTn id="62" presetID="50" presetClass="entr" presetSubtype="0" decel="10000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strVal val="#ppt_w+.3"/>
                                          </p:val>
                                        </p:tav>
                                        <p:tav tm="100000">
                                          <p:val>
                                            <p:strVal val="#ppt_w"/>
                                          </p:val>
                                        </p:tav>
                                      </p:tavLst>
                                    </p:anim>
                                    <p:anim calcmode="lin" valueType="num">
                                      <p:cBhvr>
                                        <p:cTn id="65" dur="1000" fill="hold"/>
                                        <p:tgtEl>
                                          <p:spTgt spid="21"/>
                                        </p:tgtEl>
                                        <p:attrNameLst>
                                          <p:attrName>ppt_h</p:attrName>
                                        </p:attrNameLst>
                                      </p:cBhvr>
                                      <p:tavLst>
                                        <p:tav tm="0">
                                          <p:val>
                                            <p:strVal val="#ppt_h"/>
                                          </p:val>
                                        </p:tav>
                                        <p:tav tm="100000">
                                          <p:val>
                                            <p:strVal val="#ppt_h"/>
                                          </p:val>
                                        </p:tav>
                                      </p:tavLst>
                                    </p:anim>
                                    <p:animEffect transition="in" filter="fade">
                                      <p:cBhvr>
                                        <p:cTn id="6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animBg="1"/>
      <p:bldP spid="13" grpId="0" animBg="1"/>
      <p:bldP spid="15" grpId="0"/>
      <p:bldP spid="16" grpId="0"/>
      <p:bldP spid="17" grpId="0" animBg="1"/>
      <p:bldP spid="20" grpId="0" animBg="1"/>
      <p:bldP spid="21"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矩形 4"/>
          <p:cNvSpPr/>
          <p:nvPr/>
        </p:nvSpPr>
        <p:spPr>
          <a:xfrm>
            <a:off x="1154547" y="978935"/>
            <a:ext cx="3519856" cy="2390400"/>
          </a:xfrm>
          <a:prstGeom prst="rect">
            <a:avLst/>
          </a:prstGeom>
          <a:blipFill dpi="0" rotWithShape="1">
            <a:blip r:embed="rId3"/>
            <a:stretch>
              <a:fillRect t="-2566" b="-2566"/>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6" name="矩形 5"/>
          <p:cNvSpPr/>
          <p:nvPr/>
        </p:nvSpPr>
        <p:spPr>
          <a:xfrm>
            <a:off x="4729605" y="5875867"/>
            <a:ext cx="3519856" cy="31975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5255961" y="5912634"/>
            <a:ext cx="2026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600">
                <a:solidFill>
                  <a:schemeClr val="bg1"/>
                </a:solidFill>
                <a:cs typeface="+mn-ea"/>
                <a:sym typeface="+mn-lt"/>
              </a:rPr>
              <a:t>摄影作品名称     </a:t>
            </a:r>
            <a:r>
              <a:rPr lang="zh-CN" altLang="en-US" sz="1335">
                <a:solidFill>
                  <a:schemeClr val="bg1"/>
                </a:solidFill>
                <a:cs typeface="+mn-ea"/>
                <a:sym typeface="+mn-lt"/>
              </a:rPr>
              <a:t>关键词</a:t>
            </a:r>
            <a:endParaRPr lang="en-US" altLang="zh-CN" sz="1335">
              <a:solidFill>
                <a:schemeClr val="bg1"/>
              </a:solidFill>
              <a:cs typeface="+mn-ea"/>
              <a:sym typeface="+mn-lt"/>
            </a:endParaRPr>
          </a:p>
        </p:txBody>
      </p:sp>
      <p:sp>
        <p:nvSpPr>
          <p:cNvPr id="10" name="矩形 9"/>
          <p:cNvSpPr/>
          <p:nvPr/>
        </p:nvSpPr>
        <p:spPr>
          <a:xfrm>
            <a:off x="10872747" y="5875867"/>
            <a:ext cx="1319253" cy="319759"/>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1" name="矩形 10"/>
          <p:cNvSpPr/>
          <p:nvPr/>
        </p:nvSpPr>
        <p:spPr>
          <a:xfrm>
            <a:off x="9553492" y="5875867"/>
            <a:ext cx="1319253" cy="319759"/>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2" name="矩形 11"/>
          <p:cNvSpPr/>
          <p:nvPr/>
        </p:nvSpPr>
        <p:spPr>
          <a:xfrm>
            <a:off x="8234239" y="5875867"/>
            <a:ext cx="1319253" cy="319759"/>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3" name="矩形 12"/>
          <p:cNvSpPr/>
          <p:nvPr/>
        </p:nvSpPr>
        <p:spPr>
          <a:xfrm>
            <a:off x="1154547" y="3428772"/>
            <a:ext cx="3519856" cy="2390400"/>
          </a:xfrm>
          <a:prstGeom prst="rect">
            <a:avLst/>
          </a:prstGeom>
          <a:blipFill dpi="0" rotWithShape="1">
            <a:blip r:embed="rId4"/>
            <a:stretch>
              <a:fillRect/>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7" name="矩形 16"/>
          <p:cNvSpPr/>
          <p:nvPr/>
        </p:nvSpPr>
        <p:spPr>
          <a:xfrm>
            <a:off x="4729605" y="978935"/>
            <a:ext cx="3519856" cy="2390400"/>
          </a:xfrm>
          <a:prstGeom prst="rect">
            <a:avLst/>
          </a:prstGeom>
          <a:blipFill dpi="0" rotWithShape="1">
            <a:blip r:embed="rId5"/>
            <a:stretch>
              <a:fillRect/>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8" name="矩形 17"/>
          <p:cNvSpPr/>
          <p:nvPr/>
        </p:nvSpPr>
        <p:spPr>
          <a:xfrm>
            <a:off x="4729605" y="3428772"/>
            <a:ext cx="3519856" cy="2390400"/>
          </a:xfrm>
          <a:prstGeom prst="rect">
            <a:avLst/>
          </a:prstGeom>
          <a:blipFill dpi="0" rotWithShape="1">
            <a:blip r:embed="rId6"/>
            <a:stretch>
              <a:fillRect/>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4" name="TextBox 3"/>
          <p:cNvSpPr>
            <a:spLocks noChangeArrowheads="1"/>
          </p:cNvSpPr>
          <p:nvPr/>
        </p:nvSpPr>
        <p:spPr bwMode="auto">
          <a:xfrm>
            <a:off x="8496268" y="986367"/>
            <a:ext cx="2500761" cy="182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135">
                <a:solidFill>
                  <a:schemeClr val="tx1">
                    <a:lumMod val="65000"/>
                    <a:lumOff val="35000"/>
                  </a:schemeClr>
                </a:solidFill>
                <a:latin typeface="华文细黑" panose="02010600040101010101" pitchFamily="2" charset="-122"/>
                <a:ea typeface="华文细黑" panose="02010600040101010101" pitchFamily="2" charset="-122"/>
                <a:cs typeface="+mn-ea"/>
                <a:sym typeface="+mn-lt"/>
              </a:rPr>
              <a:t>添加标题</a:t>
            </a:r>
            <a:endParaRPr lang="en-US" altLang="zh-CN" sz="2135">
              <a:solidFill>
                <a:schemeClr val="tx1">
                  <a:lumMod val="65000"/>
                  <a:lumOff val="35000"/>
                </a:schemeClr>
              </a:solidFill>
              <a:latin typeface="华文细黑" panose="02010600040101010101" pitchFamily="2" charset="-122"/>
              <a:ea typeface="华文细黑" panose="02010600040101010101" pitchFamily="2" charset="-122"/>
              <a:cs typeface="+mn-ea"/>
              <a:sym typeface="+mn-lt"/>
            </a:endParaRPr>
          </a:p>
          <a:p>
            <a:pPr algn="just">
              <a:lnSpc>
                <a:spcPct val="150000"/>
              </a:lnSpc>
            </a:pPr>
            <a:r>
              <a:rPr lang="zh-CN" altLang="en-US" sz="1065">
                <a:solidFill>
                  <a:schemeClr val="bg1">
                    <a:lumMod val="50000"/>
                  </a:schemeClr>
                </a:solidFill>
                <a:latin typeface="华文细黑" panose="02010600040101010101" pitchFamily="2" charset="-122"/>
                <a:ea typeface="华文细黑" panose="02010600040101010101" pitchFamily="2" charset="-122"/>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a:solidFill>
                <a:schemeClr val="bg1">
                  <a:lumMod val="50000"/>
                </a:schemeClr>
              </a:solidFill>
              <a:latin typeface="华文细黑" panose="02010600040101010101" pitchFamily="2" charset="-122"/>
              <a:ea typeface="华文细黑" panose="02010600040101010101" pitchFamily="2" charset="-122"/>
              <a:cs typeface="+mn-ea"/>
              <a:sym typeface="+mn-lt"/>
            </a:endParaRPr>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9"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decel="5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1+#ppt_w/2"/>
                                          </p:val>
                                        </p:tav>
                                        <p:tav tm="100000">
                                          <p:val>
                                            <p:strVal val="#ppt_x"/>
                                          </p:val>
                                        </p:tav>
                                      </p:tavLst>
                                    </p:anim>
                                    <p:anim calcmode="lin" valueType="num">
                                      <p:cBhvr additive="base">
                                        <p:cTn id="12" dur="1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2" accel="50000" decel="5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0-#ppt_w/2"/>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accel="50000" decel="5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1" accel="50000" decel="5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ppt_x"/>
                                          </p:val>
                                        </p:tav>
                                        <p:tav tm="100000">
                                          <p:val>
                                            <p:strVal val="#ppt_x"/>
                                          </p:val>
                                        </p:tav>
                                      </p:tavLst>
                                    </p:anim>
                                    <p:anim calcmode="lin" valueType="num">
                                      <p:cBhvr additive="base">
                                        <p:cTn id="24" dur="1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1+#ppt_w/2"/>
                                          </p:val>
                                        </p:tav>
                                        <p:tav tm="100000">
                                          <p:val>
                                            <p:strVal val="#ppt_x"/>
                                          </p:val>
                                        </p:tav>
                                      </p:tavLst>
                                    </p:anim>
                                    <p:anim calcmode="lin" valueType="num">
                                      <p:cBhvr additive="base">
                                        <p:cTn id="28" dur="1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1+#ppt_w/2"/>
                                          </p:val>
                                        </p:tav>
                                        <p:tav tm="100000">
                                          <p:val>
                                            <p:strVal val="#ppt_x"/>
                                          </p:val>
                                        </p:tav>
                                      </p:tavLst>
                                    </p:anim>
                                    <p:anim calcmode="lin" valueType="num">
                                      <p:cBhvr additive="base">
                                        <p:cTn id="32" dur="1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500" fill="hold"/>
                                        <p:tgtEl>
                                          <p:spTgt spid="12"/>
                                        </p:tgtEl>
                                        <p:attrNameLst>
                                          <p:attrName>ppt_x</p:attrName>
                                        </p:attrNameLst>
                                      </p:cBhvr>
                                      <p:tavLst>
                                        <p:tav tm="0">
                                          <p:val>
                                            <p:strVal val="1+#ppt_w/2"/>
                                          </p:val>
                                        </p:tav>
                                        <p:tav tm="100000">
                                          <p:val>
                                            <p:strVal val="#ppt_x"/>
                                          </p:val>
                                        </p:tav>
                                      </p:tavLst>
                                    </p:anim>
                                    <p:anim calcmode="lin" valueType="num">
                                      <p:cBhvr additive="base">
                                        <p:cTn id="36" dur="1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500" fill="hold"/>
                                        <p:tgtEl>
                                          <p:spTgt spid="11"/>
                                        </p:tgtEl>
                                        <p:attrNameLst>
                                          <p:attrName>ppt_x</p:attrName>
                                        </p:attrNameLst>
                                      </p:cBhvr>
                                      <p:tavLst>
                                        <p:tav tm="0">
                                          <p:val>
                                            <p:strVal val="1+#ppt_w/2"/>
                                          </p:val>
                                        </p:tav>
                                        <p:tav tm="100000">
                                          <p:val>
                                            <p:strVal val="#ppt_x"/>
                                          </p:val>
                                        </p:tav>
                                      </p:tavLst>
                                    </p:anim>
                                    <p:anim calcmode="lin" valueType="num">
                                      <p:cBhvr additive="base">
                                        <p:cTn id="40" dur="1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accel="50000" decel="50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500" fill="hold"/>
                                        <p:tgtEl>
                                          <p:spTgt spid="10"/>
                                        </p:tgtEl>
                                        <p:attrNameLst>
                                          <p:attrName>ppt_x</p:attrName>
                                        </p:attrNameLst>
                                      </p:cBhvr>
                                      <p:tavLst>
                                        <p:tav tm="0">
                                          <p:val>
                                            <p:strVal val="1+#ppt_w/2"/>
                                          </p:val>
                                        </p:tav>
                                        <p:tav tm="100000">
                                          <p:val>
                                            <p:strVal val="#ppt_x"/>
                                          </p:val>
                                        </p:tav>
                                      </p:tavLst>
                                    </p:anim>
                                    <p:anim calcmode="lin" valueType="num">
                                      <p:cBhvr additive="base">
                                        <p:cTn id="44"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P spid="11" grpId="0" animBg="1"/>
      <p:bldP spid="12" grpId="0" animBg="1"/>
      <p:bldP spid="13" grpId="0" animBg="1"/>
      <p:bldP spid="17" grpId="0" animBg="1"/>
      <p:bldP spid="18" grpId="0" animBg="1"/>
      <p:bldP spid="1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0" y="1272209"/>
            <a:ext cx="12192000" cy="44726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pic>
        <p:nvPicPr>
          <p:cNvPr id="4" name="图片 3" descr="图片包含 人员, 男士, 掌握, 建筑物&#10;&#10;已生成极高可信度的说明"/>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25909" r="31066"/>
          <a:stretch>
            <a:fillRect/>
          </a:stretch>
        </p:blipFill>
        <p:spPr>
          <a:xfrm>
            <a:off x="1192697" y="307838"/>
            <a:ext cx="4028663" cy="6242327"/>
          </a:xfrm>
          <a:prstGeom prst="rect">
            <a:avLst/>
          </a:prstGeom>
        </p:spPr>
      </p:pic>
      <p:grpSp>
        <p:nvGrpSpPr>
          <p:cNvPr id="18" name="组合 17"/>
          <p:cNvGrpSpPr/>
          <p:nvPr/>
        </p:nvGrpSpPr>
        <p:grpSpPr>
          <a:xfrm>
            <a:off x="6414055" y="1588647"/>
            <a:ext cx="6096000" cy="615043"/>
            <a:chOff x="9918516" y="315"/>
            <a:chExt cx="6096000" cy="615043"/>
          </a:xfrm>
        </p:grpSpPr>
        <p:sp>
          <p:nvSpPr>
            <p:cNvPr id="6" name="文本框 5"/>
            <p:cNvSpPr txBox="1"/>
            <p:nvPr/>
          </p:nvSpPr>
          <p:spPr>
            <a:xfrm>
              <a:off x="10274116" y="315"/>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8" name="矩形 7"/>
            <p:cNvSpPr/>
            <p:nvPr/>
          </p:nvSpPr>
          <p:spPr>
            <a:xfrm>
              <a:off x="9918516" y="338359"/>
              <a:ext cx="6096000" cy="276999"/>
            </a:xfrm>
            <a:prstGeom prst="rect">
              <a:avLst/>
            </a:prstGeom>
          </p:spPr>
          <p:txBody>
            <a:bodyPr>
              <a:spAutoFit/>
            </a:bodyPr>
            <a:lstStyle/>
            <a:p>
              <a:r>
                <a:rPr lang="en-US" altLang="zh-CN" sz="1200">
                  <a:ea typeface="微软雅黑" panose="020b0503020204020204" charset="-122"/>
                </a:rPr>
                <a:t>Lorem Ipsum is simply dummy text of the printing and typesetting industry. </a:t>
              </a:r>
              <a:endParaRPr lang="zh-CN" altLang="en-US" sz="1200">
                <a:ea typeface="微软雅黑" panose="020b0503020204020204" charset="-122"/>
              </a:endParaRPr>
            </a:p>
          </p:txBody>
        </p:sp>
        <p:sp>
          <p:nvSpPr>
            <p:cNvPr id="9" name="PA_库_形状 2550"/>
            <p:cNvSpPr/>
            <p:nvPr>
              <p:custDataLst>
                <p:tags r:id="rId5"/>
              </p:custDataLst>
            </p:nvPr>
          </p:nvSpPr>
          <p:spPr>
            <a:xfrm>
              <a:off x="10025113" y="44836"/>
              <a:ext cx="249003" cy="249003"/>
            </a:xfrm>
            <a:custGeom>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75000"/>
                <a:lumOff val="25000"/>
              </a:schemeClr>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grpSp>
      <p:grpSp>
        <p:nvGrpSpPr>
          <p:cNvPr id="19" name="组合 18"/>
          <p:cNvGrpSpPr/>
          <p:nvPr/>
        </p:nvGrpSpPr>
        <p:grpSpPr>
          <a:xfrm>
            <a:off x="6414055" y="3176979"/>
            <a:ext cx="6096000" cy="615043"/>
            <a:chOff x="9918516" y="1588647"/>
            <a:chExt cx="6096000" cy="615043"/>
          </a:xfrm>
        </p:grpSpPr>
        <p:sp>
          <p:nvSpPr>
            <p:cNvPr id="10" name="文本框 9"/>
            <p:cNvSpPr txBox="1"/>
            <p:nvPr/>
          </p:nvSpPr>
          <p:spPr>
            <a:xfrm>
              <a:off x="10274116" y="1588647"/>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11" name="矩形 10"/>
            <p:cNvSpPr/>
            <p:nvPr/>
          </p:nvSpPr>
          <p:spPr>
            <a:xfrm>
              <a:off x="9918516" y="1926691"/>
              <a:ext cx="6096000" cy="276999"/>
            </a:xfrm>
            <a:prstGeom prst="rect">
              <a:avLst/>
            </a:prstGeom>
          </p:spPr>
          <p:txBody>
            <a:bodyPr>
              <a:spAutoFit/>
            </a:bodyPr>
            <a:lstStyle/>
            <a:p>
              <a:r>
                <a:rPr lang="en-US" altLang="zh-CN" sz="1200">
                  <a:ea typeface="微软雅黑" panose="020b0503020204020204" charset="-122"/>
                </a:rPr>
                <a:t>Lorem Ipsum is simply dummy text of the printing and typesetting industry. </a:t>
              </a:r>
              <a:endParaRPr lang="zh-CN" altLang="en-US" sz="1200">
                <a:ea typeface="微软雅黑" panose="020b0503020204020204" charset="-122"/>
              </a:endParaRPr>
            </a:p>
          </p:txBody>
        </p:sp>
        <p:sp>
          <p:nvSpPr>
            <p:cNvPr id="16" name="PA_库_形状 2543"/>
            <p:cNvSpPr/>
            <p:nvPr>
              <p:custDataLst>
                <p:tags r:id="rId6"/>
              </p:custDataLst>
            </p:nvPr>
          </p:nvSpPr>
          <p:spPr>
            <a:xfrm>
              <a:off x="10007663" y="1626522"/>
              <a:ext cx="283901" cy="283901"/>
            </a:xfrm>
            <a:custGeom>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88" y="982"/>
                    <a:pt x="20618" y="1422"/>
                    <a:pt x="20618" y="1964"/>
                  </a:cubicBezTo>
                  <a:lnTo>
                    <a:pt x="20618" y="15709"/>
                  </a:lnTo>
                  <a:cubicBezTo>
                    <a:pt x="20618" y="16251"/>
                    <a:pt x="2018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8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8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1">
                <a:lumMod val="75000"/>
                <a:lumOff val="25000"/>
              </a:schemeClr>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grpSp>
      <p:grpSp>
        <p:nvGrpSpPr>
          <p:cNvPr id="20" name="组合 19"/>
          <p:cNvGrpSpPr/>
          <p:nvPr/>
        </p:nvGrpSpPr>
        <p:grpSpPr>
          <a:xfrm>
            <a:off x="6414055" y="4765312"/>
            <a:ext cx="6096000" cy="615043"/>
            <a:chOff x="9918516" y="3176979"/>
            <a:chExt cx="6096000" cy="615043"/>
          </a:xfrm>
        </p:grpSpPr>
        <p:sp>
          <p:nvSpPr>
            <p:cNvPr id="13" name="文本框 12"/>
            <p:cNvSpPr txBox="1"/>
            <p:nvPr/>
          </p:nvSpPr>
          <p:spPr>
            <a:xfrm>
              <a:off x="10274116" y="3176979"/>
              <a:ext cx="1800493" cy="369332"/>
            </a:xfrm>
            <a:prstGeom prst="rect">
              <a:avLst/>
            </a:prstGeom>
            <a:noFill/>
          </p:spPr>
          <p:txBody>
            <a:bodyPr wrap="none" rtlCol="0">
              <a:spAutoFit/>
            </a:bodyPr>
            <a:lstStyle/>
            <a:p>
              <a:r>
                <a:rPr lang="zh-CN" altLang="en-US" b="1" spc="300">
                  <a:latin typeface="微软雅黑" panose="020b0503020204020204" charset="-122"/>
                  <a:ea typeface="微软雅黑" panose="020b0503020204020204" charset="-122"/>
                </a:rPr>
                <a:t>点击输入标题</a:t>
              </a:r>
              <a:endParaRPr lang="zh-CN" altLang="en-US" b="1" spc="300">
                <a:latin typeface="微软雅黑" panose="020b0503020204020204" charset="-122"/>
                <a:ea typeface="微软雅黑" panose="020b0503020204020204" charset="-122"/>
              </a:endParaRPr>
            </a:p>
          </p:txBody>
        </p:sp>
        <p:sp>
          <p:nvSpPr>
            <p:cNvPr id="14" name="矩形 13"/>
            <p:cNvSpPr/>
            <p:nvPr/>
          </p:nvSpPr>
          <p:spPr>
            <a:xfrm>
              <a:off x="9918516" y="3515023"/>
              <a:ext cx="6096000" cy="276999"/>
            </a:xfrm>
            <a:prstGeom prst="rect">
              <a:avLst/>
            </a:prstGeom>
          </p:spPr>
          <p:txBody>
            <a:bodyPr>
              <a:spAutoFit/>
            </a:bodyPr>
            <a:lstStyle/>
            <a:p>
              <a:r>
                <a:rPr lang="en-US" altLang="zh-CN" sz="1200">
                  <a:ea typeface="微软雅黑" panose="020b0503020204020204" charset="-122"/>
                </a:rPr>
                <a:t>Lorem Ipsum is simply dummy text of the printing and typesetting industry. </a:t>
              </a:r>
              <a:endParaRPr lang="zh-CN" altLang="en-US" sz="1200">
                <a:ea typeface="微软雅黑" panose="020b0503020204020204" charset="-122"/>
              </a:endParaRPr>
            </a:p>
          </p:txBody>
        </p:sp>
        <p:sp>
          <p:nvSpPr>
            <p:cNvPr id="17" name="PA_库_形状 2544"/>
            <p:cNvSpPr/>
            <p:nvPr>
              <p:custDataLst>
                <p:tags r:id="rId7"/>
              </p:custDataLst>
            </p:nvPr>
          </p:nvSpPr>
          <p:spPr>
            <a:xfrm>
              <a:off x="9985291" y="3227493"/>
              <a:ext cx="343085" cy="281020"/>
            </a:xfrm>
            <a:custGeom>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88" y="982"/>
                    <a:pt x="20618" y="1421"/>
                    <a:pt x="20618" y="1964"/>
                  </a:cubicBezTo>
                  <a:cubicBezTo>
                    <a:pt x="20618" y="1964"/>
                    <a:pt x="20618" y="10309"/>
                    <a:pt x="20618" y="10309"/>
                  </a:cubicBezTo>
                  <a:close/>
                  <a:moveTo>
                    <a:pt x="20618" y="19636"/>
                  </a:moveTo>
                  <a:cubicBezTo>
                    <a:pt x="20618" y="20188"/>
                    <a:pt x="2018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8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rgbClr val="53585F"/>
            </a:solidFill>
            <a:ln w="12700">
              <a:miter lim="400000"/>
            </a:ln>
          </p:spPr>
          <p:txBody>
            <a:bodyPr lIns="38091" tIns="38091" rIns="38091" bIns="38091" anchor="ctr"/>
            <a:lst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1365"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9530" algn="l" defTabSz="1828165" rtl="0" eaLnBrk="1" latinLnBrk="0" hangingPunct="1">
                <a:defRPr sz="3600" kern="1200">
                  <a:solidFill>
                    <a:schemeClr val="tx1"/>
                  </a:solidFill>
                  <a:latin typeface="+mn-lt"/>
                  <a:ea typeface="+mn-ea"/>
                  <a:cs typeface="+mn-cs"/>
                </a:defRPr>
              </a:lvl8pPr>
              <a:lvl9pPr marL="7313930" algn="l" defTabSz="1828165" rtl="0" eaLnBrk="1" latinLnBrk="0" hangingPunct="1">
                <a:defRPr sz="3600" kern="1200">
                  <a:solidFill>
                    <a:schemeClr val="tx1"/>
                  </a:solidFill>
                  <a:latin typeface="+mn-lt"/>
                  <a:ea typeface="+mn-ea"/>
                  <a:cs typeface="+mn-cs"/>
                </a:defRPr>
              </a:lvl9pP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ea typeface="微软雅黑" panose="020b0503020204020204" charset="-122"/>
              </a:endParaRPr>
            </a:p>
          </p:txBody>
        </p:sp>
      </p:grpSp>
      <p:sp>
        <p:nvSpPr>
          <p:cNvPr id="21" name="文本框 20"/>
          <p:cNvSpPr txBox="1"/>
          <p:nvPr/>
        </p:nvSpPr>
        <p:spPr>
          <a:xfrm>
            <a:off x="6364107" y="455673"/>
            <a:ext cx="2828018" cy="646331"/>
          </a:xfrm>
          <a:prstGeom prst="rect">
            <a:avLst/>
          </a:prstGeom>
          <a:noFill/>
        </p:spPr>
        <p:txBody>
          <a:bodyPr wrap="none" rtlCol="0">
            <a:spAutoFit/>
          </a:bodyPr>
          <a:lstStyle/>
          <a:p>
            <a:r>
              <a:rPr lang="en-US" altLang="zh-CN" sz="3600" b="1" spc="600">
                <a:ea typeface="微软雅黑" panose="020b0503020204020204" charset="-122"/>
              </a:rPr>
              <a:t>PRODUCT</a:t>
            </a:r>
            <a:endParaRPr lang="zh-CN" altLang="en-US" sz="3600" b="1" spc="600">
              <a:ea typeface="微软雅黑" panose="020b0503020204020204" charset="-122"/>
            </a:endParaRPr>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0" y="0"/>
            <a:ext cx="53848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6" y="1171863"/>
            <a:ext cx="6111587" cy="4074391"/>
          </a:xfrm>
          <a:prstGeom prst="rect">
            <a:avLst/>
          </a:prstGeom>
        </p:spPr>
      </p:pic>
      <p:sp>
        <p:nvSpPr>
          <p:cNvPr id="6" name="矩形 5"/>
          <p:cNvSpPr/>
          <p:nvPr/>
        </p:nvSpPr>
        <p:spPr>
          <a:xfrm>
            <a:off x="5784561" y="5612245"/>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42771" y="5967846"/>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164743" y="241300"/>
            <a:ext cx="683491" cy="628073"/>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942565" y="644237"/>
            <a:ext cx="444356" cy="45027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4"/>
          <p:cNvSpPr txBox="1">
            <a:spLocks noChangeArrowheads="1"/>
          </p:cNvSpPr>
          <p:nvPr/>
        </p:nvSpPr>
        <p:spPr bwMode="auto">
          <a:xfrm>
            <a:off x="7222370" y="3052175"/>
            <a:ext cx="4969630" cy="238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a:ea typeface="宋体" panose="02010600030101010101" pitchFamily="2" charset="-122"/>
              </a:defRPr>
            </a:lvl1pPr>
            <a:lvl2pPr marL="742950" indent="-285750">
              <a:defRPr sz="1300">
                <a:solidFill>
                  <a:schemeClr val="tx1"/>
                </a:solidFill>
                <a:latin typeface="Calibri" panose="020f0502020204030204"/>
                <a:ea typeface="宋体" panose="02010600030101010101" pitchFamily="2" charset="-122"/>
              </a:defRPr>
            </a:lvl2pPr>
            <a:lvl3pPr marL="1143000" indent="-228600">
              <a:defRPr sz="1300">
                <a:solidFill>
                  <a:schemeClr val="tx1"/>
                </a:solidFill>
                <a:latin typeface="Calibri" panose="020f0502020204030204"/>
                <a:ea typeface="宋体" panose="02010600030101010101" pitchFamily="2" charset="-122"/>
              </a:defRPr>
            </a:lvl3pPr>
            <a:lvl4pPr marL="1600200" indent="-228600">
              <a:defRPr sz="1300">
                <a:solidFill>
                  <a:schemeClr val="tx1"/>
                </a:solidFill>
                <a:latin typeface="Calibri" panose="020f0502020204030204"/>
                <a:ea typeface="宋体" panose="02010600030101010101" pitchFamily="2" charset="-122"/>
              </a:defRPr>
            </a:lvl4pPr>
            <a:lvl5pPr marL="2057400" indent="-228600">
              <a:defRPr sz="1300">
                <a:solidFill>
                  <a:schemeClr val="tx1"/>
                </a:solidFill>
                <a:latin typeface="Calibri" panose="020f0502020204030204"/>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a:ea typeface="宋体" panose="02010600030101010101" pitchFamily="2" charset="-122"/>
              </a:defRPr>
            </a:lvl9pPr>
          </a:lstStyle>
          <a:p>
            <a:pPr defTabSz="1828165" fontAlgn="auto">
              <a:spcBef>
                <a:spcPct val="0"/>
              </a:spcBef>
              <a:spcAft>
                <a:spcPct val="0"/>
              </a:spcAft>
              <a:buFontTx/>
              <a:buNone/>
              <a:defRPr/>
            </a:pPr>
            <a:r>
              <a:rPr lang="zh-CN" altLang="de-DE" sz="7465" kern="0" noProof="1" smtClean="0">
                <a:solidFill>
                  <a:schemeClr val="bg2">
                    <a:lumMod val="25000"/>
                  </a:schemeClr>
                </a:solidFill>
                <a:latin typeface="楷体" panose="02010609060101010101" pitchFamily="49" charset="-122"/>
                <a:ea typeface="楷体" panose="02010609060101010101" pitchFamily="49" charset="-122"/>
                <a:sym typeface="+mn-ea"/>
              </a:rPr>
              <a:t>请</a:t>
            </a:r>
            <a:r>
              <a:rPr lang="zh-CN" altLang="de-DE" sz="7465" kern="0" noProof="1">
                <a:solidFill>
                  <a:schemeClr val="bg2">
                    <a:lumMod val="25000"/>
                  </a:schemeClr>
                </a:solidFill>
                <a:latin typeface="楷体" panose="02010609060101010101" pitchFamily="49" charset="-122"/>
                <a:ea typeface="楷体" panose="02010609060101010101" pitchFamily="49" charset="-122"/>
                <a:sym typeface="+mn-ea"/>
              </a:rPr>
              <a:t>输入标题</a:t>
            </a:r>
            <a:endParaRPr lang="zh-CN" altLang="de-DE" sz="7465" kern="0" noProof="1">
              <a:solidFill>
                <a:schemeClr val="bg2">
                  <a:lumMod val="25000"/>
                </a:schemeClr>
              </a:solidFill>
              <a:latin typeface="楷体" panose="02010609060101010101" pitchFamily="49" charset="-122"/>
              <a:ea typeface="楷体" panose="02010609060101010101" pitchFamily="49" charset="-122"/>
            </a:endParaRPr>
          </a:p>
          <a:p>
            <a:pPr defTabSz="1828165" fontAlgn="auto">
              <a:spcBef>
                <a:spcPct val="0"/>
              </a:spcBef>
              <a:spcAft>
                <a:spcPct val="0"/>
              </a:spcAft>
              <a:buFontTx/>
              <a:buNone/>
              <a:defRPr/>
            </a:pPr>
            <a:endParaRPr lang="en-US" altLang="zh-CN" sz="7465" b="1" kern="0" noProof="1">
              <a:solidFill>
                <a:schemeClr val="bg2">
                  <a:lumMod val="25000"/>
                </a:schemeClr>
              </a:solidFill>
              <a:latin typeface="楷体" panose="02010609060101010101" pitchFamily="49" charset="-122"/>
              <a:ea typeface="楷体" panose="02010609060101010101" pitchFamily="49" charset="-122"/>
            </a:endParaRPr>
          </a:p>
        </p:txBody>
      </p:sp>
      <p:sp>
        <p:nvSpPr>
          <p:cNvPr id="2" name="文本框 1"/>
          <p:cNvSpPr txBox="1"/>
          <p:nvPr/>
        </p:nvSpPr>
        <p:spPr>
          <a:xfrm>
            <a:off x="8903859" y="1957626"/>
            <a:ext cx="1075936" cy="1107996"/>
          </a:xfrm>
          <a:prstGeom prst="rect">
            <a:avLst/>
          </a:prstGeom>
          <a:noFill/>
        </p:spPr>
        <p:txBody>
          <a:bodyPr wrap="none" rtlCol="0">
            <a:spAutoFit/>
          </a:bodyPr>
          <a:lstStyle/>
          <a:p>
            <a:r>
              <a:rPr lang="en-US" altLang="zh-CN" sz="6600" smtClean="0"/>
              <a:t>02</a:t>
            </a:r>
            <a:endParaRPr lang="zh-CN" altLang="en-US" sz="6600"/>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9180352" y="4682990"/>
            <a:ext cx="2728595" cy="1781809"/>
          </a:xfrm>
          <a:prstGeom prst="rect">
            <a:avLst/>
          </a:prstGeom>
          <a:blipFill dpi="0" rotWithShape="1">
            <a:blip r:embed="rId3"/>
            <a:stretch>
              <a:fillRect t="-3461" b="-34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5" name="矩形 4"/>
          <p:cNvSpPr/>
          <p:nvPr/>
        </p:nvSpPr>
        <p:spPr>
          <a:xfrm>
            <a:off x="4655840" y="312072"/>
            <a:ext cx="7250627" cy="3888435"/>
          </a:xfrm>
          <a:prstGeom prst="rect">
            <a:avLst/>
          </a:prstGeom>
          <a:blipFill dpi="0" rotWithShape="1">
            <a:blip r:embed="rId4"/>
            <a:stretch>
              <a:fillRect t="-1757" b="-1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6" name="矩形 5"/>
          <p:cNvSpPr/>
          <p:nvPr/>
        </p:nvSpPr>
        <p:spPr>
          <a:xfrm>
            <a:off x="6350517" y="4682991"/>
            <a:ext cx="2728595" cy="1798507"/>
          </a:xfrm>
          <a:prstGeom prst="rect">
            <a:avLst/>
          </a:prstGeom>
          <a:blipFill dpi="0" rotWithShape="1">
            <a:blip r:embed="rId5"/>
            <a:stretch>
              <a:fillRect t="-34201" b="-342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8" name="TextBox 3"/>
          <p:cNvSpPr>
            <a:spLocks noChangeArrowheads="1"/>
          </p:cNvSpPr>
          <p:nvPr/>
        </p:nvSpPr>
        <p:spPr bwMode="auto">
          <a:xfrm>
            <a:off x="623394" y="4517001"/>
            <a:ext cx="3264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spc="-200">
                <a:solidFill>
                  <a:schemeClr val="tx1">
                    <a:lumMod val="65000"/>
                    <a:lumOff val="35000"/>
                  </a:schemeClr>
                </a:solidFill>
                <a:cs typeface="+mn-ea"/>
                <a:sym typeface="+mn-lt"/>
              </a:rPr>
              <a:t>请输入标题</a:t>
            </a:r>
            <a:endParaRPr lang="en-US" altLang="zh-CN" sz="4800" spc="-200">
              <a:solidFill>
                <a:schemeClr val="tx1">
                  <a:lumMod val="65000"/>
                  <a:lumOff val="35000"/>
                </a:schemeClr>
              </a:solidFill>
              <a:cs typeface="+mn-ea"/>
              <a:sym typeface="+mn-lt"/>
            </a:endParaRPr>
          </a:p>
        </p:txBody>
      </p:sp>
      <p:sp>
        <p:nvSpPr>
          <p:cNvPr id="10" name="TextBox 3"/>
          <p:cNvSpPr>
            <a:spLocks noChangeArrowheads="1"/>
          </p:cNvSpPr>
          <p:nvPr/>
        </p:nvSpPr>
        <p:spPr bwMode="auto">
          <a:xfrm>
            <a:off x="1407821" y="1620102"/>
            <a:ext cx="1999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CN" altLang="en-US" sz="2400">
                <a:solidFill>
                  <a:srgbClr val="C00000"/>
                </a:solidFill>
                <a:latin typeface="+mn-lt"/>
                <a:ea typeface="+mn-ea"/>
                <a:cs typeface="+mn-ea"/>
                <a:sym typeface="+mn-lt"/>
              </a:rPr>
              <a:t>摄影作品展示</a:t>
            </a:r>
            <a:endParaRPr lang="en-US" altLang="zh-CN" sz="2400">
              <a:solidFill>
                <a:srgbClr val="C00000"/>
              </a:solidFill>
              <a:latin typeface="+mn-lt"/>
              <a:ea typeface="+mn-ea"/>
              <a:cs typeface="+mn-ea"/>
              <a:sym typeface="+mn-lt"/>
            </a:endParaRPr>
          </a:p>
        </p:txBody>
      </p:sp>
      <p:cxnSp>
        <p:nvCxnSpPr>
          <p:cNvPr id="11" name="直接连接符 10"/>
          <p:cNvCxnSpPr/>
          <p:nvPr/>
        </p:nvCxnSpPr>
        <p:spPr>
          <a:xfrm>
            <a:off x="639736" y="4200507"/>
            <a:ext cx="1126921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23392" y="6597352"/>
            <a:ext cx="11283075"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7698" y="2315477"/>
            <a:ext cx="1516743" cy="1516743"/>
          </a:xfrm>
          <a:prstGeom prst="rect">
            <a:avLst/>
          </a:prstGeom>
        </p:spPr>
      </p:pic>
      <p:sp>
        <p:nvSpPr>
          <p:cNvPr id="13" name="TextBox 3"/>
          <p:cNvSpPr>
            <a:spLocks noChangeArrowheads="1"/>
          </p:cNvSpPr>
          <p:nvPr/>
        </p:nvSpPr>
        <p:spPr bwMode="auto">
          <a:xfrm>
            <a:off x="623392" y="5349214"/>
            <a:ext cx="4512501" cy="83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a:solidFill>
                <a:schemeClr val="bg1">
                  <a:lumMod val="50000"/>
                </a:schemeClr>
              </a:solidFill>
              <a:latin typeface="+mj-ea"/>
              <a:ea typeface="+mj-ea"/>
              <a:cs typeface="+mn-ea"/>
              <a:sym typeface="+mn-lt"/>
            </a:endParaRPr>
          </a:p>
        </p:txBody>
      </p:sp>
    </p:spTree>
  </p:cSld>
  <p:clrMapOvr>
    <a:masterClrMapping/>
  </p:clrMapOvr>
  <mc:AlternateContent>
    <mc:Choice xmlns:p14="http://schemas.microsoft.com/office/powerpoint/2010/main" Requires="p14">
      <p:transition spd="slow" advTm="0" p14:dur="125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0-#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0-#ppt_w/2"/>
                                          </p:val>
                                        </p:tav>
                                        <p:tav tm="100000">
                                          <p:val>
                                            <p:strVal val="#ppt_x"/>
                                          </p:val>
                                        </p:tav>
                                      </p:tavLst>
                                    </p:anim>
                                    <p:anim calcmode="lin" valueType="num">
                                      <p:cBhvr additive="base">
                                        <p:cTn id="20" dur="1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0-#ppt_w/2"/>
                                          </p:val>
                                        </p:tav>
                                        <p:tav tm="100000">
                                          <p:val>
                                            <p:strVal val="#ppt_x"/>
                                          </p:val>
                                        </p:tav>
                                      </p:tavLst>
                                    </p:anim>
                                    <p:anim calcmode="lin" valueType="num">
                                      <p:cBhvr additive="base">
                                        <p:cTn id="24" dur="1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1" accel="50000" decel="5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8" accel="50000" decel="5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500" fill="hold"/>
                                        <p:tgtEl>
                                          <p:spTgt spid="11"/>
                                        </p:tgtEl>
                                        <p:attrNameLst>
                                          <p:attrName>ppt_x</p:attrName>
                                        </p:attrNameLst>
                                      </p:cBhvr>
                                      <p:tavLst>
                                        <p:tav tm="0">
                                          <p:val>
                                            <p:strVal val="0-#ppt_w/2"/>
                                          </p:val>
                                        </p:tav>
                                        <p:tav tm="100000">
                                          <p:val>
                                            <p:strVal val="#ppt_x"/>
                                          </p:val>
                                        </p:tav>
                                      </p:tavLst>
                                    </p:anim>
                                    <p:anim calcmode="lin" valueType="num">
                                      <p:cBhvr additive="base">
                                        <p:cTn id="32" dur="1500" fill="hold"/>
                                        <p:tgtEl>
                                          <p:spTgt spid="11"/>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0" grpId="0"/>
      <p:bldP spid="13"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PA" val="v3.2.0"/>
</p:tagLst>
</file>

<file path=ppt/tags/tag62.xml><?xml version="1.0" encoding="utf-8"?>
<p:tagLst xmlns:p="http://schemas.openxmlformats.org/presentationml/2006/main">
  <p:tag name="PA" val="v3.2.0"/>
</p:tagLst>
</file>

<file path=ppt/tags/tag63.xml><?xml version="1.0" encoding="utf-8"?>
<p:tagLst xmlns:p="http://schemas.openxmlformats.org/presentationml/2006/main">
  <p:tag name="PA" val="v3.2.0"/>
</p:tagLst>
</file>

<file path=ppt/tags/tag64.xml><?xml version="1.0" encoding="utf-8"?>
<p:tagLst xmlns:p="http://schemas.openxmlformats.org/presentationml/2006/main">
  <p:tag name="PA" val="v3.2.0"/>
</p:tagLst>
</file>

<file path=ppt/tags/tag65.xml><?xml version="1.0" encoding="utf-8"?>
<p:tagLst xmlns:p="http://schemas.openxmlformats.org/presentationml/2006/main">
  <p:tag name="PA" val="v3.2.0"/>
</p:tagLst>
</file>

<file path=ppt/tags/tag66.xml><?xml version="1.0" encoding="utf-8"?>
<p:tagLst xmlns:p="http://schemas.openxmlformats.org/presentationml/2006/main">
  <p:tag name="PA" val="v3.2.0"/>
</p:tagLst>
</file>

<file path=ppt/tags/tag67.xml><?xml version="1.0" encoding="utf-8"?>
<p:tagLst xmlns:p="http://schemas.openxmlformats.org/presentationml/2006/main">
  <p:tag name="KSO_WM_UNIT_PLACING_PICTURE_USER_VIEWPORT" val="{&quot;height&quot;:2248.9905511811025,&quot;width&quot;:4497.979527559055}"/>
</p:tagLst>
</file>

<file path=ppt/tags/tag68.xml><?xml version="1.0" encoding="utf-8"?>
<p:tagLst xmlns:p="http://schemas.openxmlformats.org/presentationml/2006/main">
  <p:tag name="KSO_WM_UNIT_PLACING_PICTURE_USER_VIEWPORT" val="{&quot;height&quot;:3870,&quot;width&quot;:3870}"/>
</p:tagLst>
</file>

<file path=ppt/tags/tag69.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2E75B5"/>
      </a:accent1>
      <a:accent2>
        <a:srgbClr val="757070"/>
      </a:accent2>
      <a:accent3>
        <a:srgbClr val="A5A5A5"/>
      </a:accent3>
      <a:accent4>
        <a:srgbClr val="9CC3E5"/>
      </a:accent4>
      <a:accent5>
        <a:srgbClr val="2E75B5"/>
      </a:accent5>
      <a:accent6>
        <a:srgbClr val="757070"/>
      </a:accent6>
      <a:hlink>
        <a:srgbClr val="AEABAB"/>
      </a:hlink>
      <a:folHlink>
        <a:srgbClr val="48A1FA"/>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panose="020b0503020204020204" charset="-122"/>
        <a:cs typeface="Arial"/>
      </a:majorFont>
      <a:minorFont>
        <a:latin typeface="Arial"/>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107</Paragraphs>
  <Slides>26</Slides>
  <Notes>19</Notes>
  <TotalTime>0</TotalTime>
  <HiddenSlides>0</HiddenSlides>
  <MMClips>1</MMClips>
  <ScaleCrop>0</ScaleCrop>
  <HeadingPairs>
    <vt:vector baseType="variant" size="6">
      <vt:variant>
        <vt:lpstr>Fonts used</vt:lpstr>
      </vt:variant>
      <vt:variant>
        <vt:i4>24</vt:i4>
      </vt:variant>
      <vt:variant>
        <vt:lpstr>Theme</vt:lpstr>
      </vt:variant>
      <vt:variant>
        <vt:i4>1</vt:i4>
      </vt:variant>
      <vt:variant>
        <vt:lpstr>Slide Titles</vt:lpstr>
      </vt:variant>
      <vt:variant>
        <vt:i4>26</vt:i4>
      </vt:variant>
    </vt:vector>
  </HeadingPairs>
  <TitlesOfParts>
    <vt:vector baseType="lpstr" size="51">
      <vt:lpstr>Arial</vt:lpstr>
      <vt:lpstr>等线 Light</vt:lpstr>
      <vt:lpstr>等线</vt:lpstr>
      <vt:lpstr>Calibri</vt:lpstr>
      <vt:lpstr>Lato Light</vt:lpstr>
      <vt:lpstr>Berlin Sans FB Demi</vt:lpstr>
      <vt:lpstr>微软雅黑</vt:lpstr>
      <vt:lpstr>黑体</vt:lpstr>
      <vt:lpstr>宋体</vt:lpstr>
      <vt:lpstr>楷体</vt:lpstr>
      <vt:lpstr>汉仪良品线粗简</vt:lpstr>
      <vt:lpstr>Lato Black</vt:lpstr>
      <vt:lpstr>Lato</vt:lpstr>
      <vt:lpstr>华文细黑</vt:lpstr>
      <vt:lpstr>Gill Sans</vt:lpstr>
      <vt:lpstr>方正特雅宋简</vt:lpstr>
      <vt:lpstr>迷你简剪纸</vt:lpstr>
      <vt:lpstr>郑庆科智雅体</vt:lpstr>
      <vt:lpstr>Open Sans Light</vt:lpstr>
      <vt:lpstr>Open Sans</vt:lpstr>
      <vt:lpstr>Calisto MT</vt:lpstr>
      <vt:lpstr>Poppins Light</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cp:revision>
  <dcterms:created xsi:type="dcterms:W3CDTF">2021-03-14T04:47:49Z</dcterms:created>
  <dcterms:modified xsi:type="dcterms:W3CDTF">2023-05-08T05:54:24Z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2052-11.1.0.9929</vt:lpwstr>
  </property>
</Properties>
</file>