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70" r:id="rId2"/>
    <p:sldMasterId id="2147483696" r:id="rId3"/>
  </p:sldMasterIdLst>
  <p:notesMasterIdLst>
    <p:notesMasterId r:id="rId4"/>
  </p:notesMasterIdLst>
  <p:sldIdLst>
    <p:sldId id="266" r:id="rId5"/>
    <p:sldId id="257" r:id="rId6"/>
    <p:sldId id="256" r:id="rId7"/>
    <p:sldId id="271" r:id="rId8"/>
    <p:sldId id="272" r:id="rId9"/>
    <p:sldId id="273" r:id="rId10"/>
    <p:sldId id="274" r:id="rId11"/>
    <p:sldId id="275" r:id="rId12"/>
    <p:sldId id="268" r:id="rId13"/>
    <p:sldId id="276" r:id="rId14"/>
    <p:sldId id="277" r:id="rId15"/>
    <p:sldId id="278" r:id="rId16"/>
    <p:sldId id="279" r:id="rId17"/>
    <p:sldId id="280" r:id="rId18"/>
    <p:sldId id="269" r:id="rId19"/>
    <p:sldId id="281" r:id="rId20"/>
    <p:sldId id="282" r:id="rId21"/>
    <p:sldId id="283" r:id="rId22"/>
    <p:sldId id="284" r:id="rId23"/>
    <p:sldId id="285" r:id="rId24"/>
    <p:sldId id="270" r:id="rId25"/>
    <p:sldId id="286" r:id="rId26"/>
    <p:sldId id="287" r:id="rId27"/>
    <p:sldId id="288" r:id="rId28"/>
    <p:sldId id="289" r:id="rId29"/>
    <p:sldId id="290" r:id="rId30"/>
    <p:sldId id="267" r:id="rId31"/>
    <p:sldId id="303" r:id="rId32"/>
    <p:sldId id="323" r:id="rId33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0" d="100"/>
          <a:sy n="50" d="100"/>
        </p:scale>
        <p:origin x="-954" y="-90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3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tags" Target="tags/tag79.xml" /><Relationship Id="rId35" Type="http://schemas.openxmlformats.org/officeDocument/2006/relationships/presProps" Target="presProps.xml" /><Relationship Id="rId36" Type="http://schemas.openxmlformats.org/officeDocument/2006/relationships/viewProps" Target="viewProps.xml" /><Relationship Id="rId37" Type="http://schemas.openxmlformats.org/officeDocument/2006/relationships/theme" Target="theme/theme1.xml" /><Relationship Id="rId38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_rels/chart2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2.xlsx" /></Relationships>
</file>

<file path=ppt/charts/chart1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8542845994234085"/>
          <c:y val="0.061728052794933319"/>
          <c:w val="0.93443679809570313"/>
          <c:h val="0.8307778239250183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AB96E"/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2.7</c:v>
                </c:pt>
                <c:pt idx="3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overlap val="100"/>
        <c:axId val="116880384"/>
        <c:axId val="91060416"/>
      </c:barChart>
      <c:catAx>
        <c:axId val="116880384"/>
        <c:scaling>
          <c:orientation/>
        </c:scaling>
        <c:delete val="0"/>
        <c:axPos val="b"/>
        <c:numFmt formatCode="General" sourceLinked="1"/>
        <c:majorTickMark val="out"/>
        <c:minorTickMark val="none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900" b="0" i="0" u="none" strike="noStrike" kern="1200" baseline="0" smtId="4294967295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 sz="900" b="0" i="0" u="none" strike="noStrike" kern="1200" baseline="0" smtId="4294967295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c:txPr>
        <c:crossAx val="91060416"/>
        <c:crosses val="autoZero"/>
        <c:auto val="0"/>
        <c:lblAlgn val="ctr"/>
        <c:lblOffset/>
        <c:noMultiLvlLbl val="0"/>
      </c:catAx>
      <c:valAx>
        <c:axId val="91060416"/>
        <c:scaling>
          <c:orientation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900" b="0" i="0" u="none" strike="noStrike" kern="1200" baseline="0" smtId="4294967295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 sz="900" b="0" i="0" u="none" strike="noStrike" kern="1200" baseline="0" smtId="4294967295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c:txPr>
        <c:crossAx val="116880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p>
      <a:pPr>
        <a:defRPr lang="zh-CN" sz="900" b="0" i="0" smtId="4294967295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pPr>
      <a:endParaRPr lang="zh-CN" sz="900" b="0" i="0" smtId="4294967295">
        <a:solidFill>
          <a:schemeClr val="tx1">
            <a:lumMod val="75000"/>
            <a:lumOff val="25000"/>
          </a:schemeClr>
        </a:solidFill>
        <a:latin typeface="Roboto Thin" charset="0"/>
        <a:ea typeface="Roboto Thin" charset="0"/>
        <a:cs typeface="Roboto Thin" charset="0"/>
      </a:endParaRPr>
    </a:p>
  </c:txPr>
  <c:externalData r:id="rId1">
    <c:autoUpdate val="0"/>
  </c:externalData>
</c:chartSpace>
</file>

<file path=ppt/charts/chart2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invertIfNegative val="1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c:spPr>
          </c:dPt>
          <c:dPt>
            <c:idx val="1"/>
            <c:invertIfNegative val="1"/>
            <c:spPr>
              <a:solidFill>
                <a:schemeClr val="bg1">
                  <a:lumMod val="65000"/>
                </a:schemeClr>
              </a:solidFill>
              <a:ln>
                <a:noFill/>
              </a:ln>
            </c:spPr>
          </c:dPt>
          <c:dPt>
            <c:idx val="2"/>
            <c:invertIfNegative val="1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Pt>
            <c:idx val="3"/>
            <c:invertIfNegative val="1"/>
            <c:spPr>
              <a:solidFill>
                <a:srgbClr val="DAB96E"/>
              </a:solidFill>
              <a:ln>
                <a:noFill/>
              </a:ln>
            </c:spPr>
          </c:dPt>
          <c:dLbls>
            <c:delete val="1"/>
            <c:extLst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invertIfNegative val="1"/>
            <c:spPr>
              <a:solidFill>
                <a:schemeClr val="accent1"/>
              </a:solidFill>
              <a:ln>
                <a:noFill/>
              </a:ln>
            </c:spPr>
          </c:dPt>
          <c:dPt>
            <c:idx val="1"/>
            <c:invertIfNegative val="1"/>
            <c:spPr>
              <a:solidFill>
                <a:schemeClr val="accent3"/>
              </a:solidFill>
              <a:ln>
                <a:noFill/>
              </a:ln>
            </c:spPr>
          </c:dPt>
          <c:dPt>
            <c:idx val="2"/>
            <c:invertIfNegative val="1"/>
            <c:spPr>
              <a:solidFill>
                <a:schemeClr val="accent5"/>
              </a:solidFill>
              <a:ln>
                <a:noFill/>
              </a:ln>
            </c:spPr>
          </c:dPt>
          <c:dPt>
            <c:idx val="3"/>
            <c:invertIfNegative val="1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</c:spPr>
          </c:dPt>
          <c:dLbls>
            <c:delete val="1"/>
            <c:extLst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invertIfNegative val="1"/>
            <c:spPr>
              <a:solidFill>
                <a:schemeClr val="accent1"/>
              </a:solidFill>
              <a:ln>
                <a:noFill/>
              </a:ln>
            </c:spPr>
          </c:dPt>
          <c:dPt>
            <c:idx val="1"/>
            <c:invertIfNegative val="1"/>
            <c:spPr>
              <a:solidFill>
                <a:schemeClr val="accent3"/>
              </a:solidFill>
              <a:ln>
                <a:noFill/>
              </a:ln>
            </c:spPr>
          </c:dPt>
          <c:dPt>
            <c:idx val="2"/>
            <c:invertIfNegative val="1"/>
            <c:spPr>
              <a:solidFill>
                <a:schemeClr val="accent5"/>
              </a:solidFill>
              <a:ln>
                <a:noFill/>
              </a:ln>
            </c:spPr>
          </c:dPt>
          <c:dPt>
            <c:idx val="3"/>
            <c:invertIfNegative val="1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</c:spPr>
          </c:dPt>
          <c:dLbls>
            <c:delete val="1"/>
            <c:extLst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Pt>
            <c:idx val="0"/>
            <c:invertIfNegative val="1"/>
            <c:spPr>
              <a:solidFill>
                <a:schemeClr val="accent1"/>
              </a:solidFill>
              <a:ln>
                <a:noFill/>
              </a:ln>
            </c:spPr>
          </c:dPt>
          <c:dPt>
            <c:idx val="1"/>
            <c:invertIfNegative val="1"/>
            <c:spPr>
              <a:solidFill>
                <a:schemeClr val="accent3"/>
              </a:solidFill>
              <a:ln>
                <a:noFill/>
              </a:ln>
            </c:spPr>
          </c:dPt>
          <c:dPt>
            <c:idx val="2"/>
            <c:invertIfNegative val="1"/>
            <c:spPr>
              <a:solidFill>
                <a:schemeClr val="accent5"/>
              </a:solidFill>
              <a:ln>
                <a:noFill/>
              </a:ln>
            </c:spPr>
          </c:dPt>
          <c:dPt>
            <c:idx val="3"/>
            <c:invertIfNegative val="1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</c:spPr>
          </c:dPt>
          <c:dLbls>
            <c:delete val="1"/>
            <c:extLst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2.7</c:v>
                </c:pt>
                <c:pt idx="3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p>
          <a:pPr>
            <a:defRPr lang="zh-CN" sz="9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defRPr>
          </a:pPr>
          <a:endParaRPr lang="zh-CN" sz="900" b="0" i="0" u="none" strike="noStrike" kern="1200" baseline="0" smtId="4294967295">
            <a:solidFill>
              <a:schemeClr val="tx1">
                <a:lumMod val="65000"/>
                <a:lumOff val="3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p>
      <a:pPr>
        <a:defRPr lang="zh-CN" sz="900" smtId="4294967295">
          <a:solidFill>
            <a:schemeClr val="tx1">
              <a:lumMod val="65000"/>
              <a:lumOff val="35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zh-CN" sz="900" smtId="4294967295">
        <a:solidFill>
          <a:schemeClr val="tx1">
            <a:lumMod val="65000"/>
            <a:lumOff val="35000"/>
          </a:schemeClr>
        </a:solidFill>
        <a:latin typeface="Open Sans Light" panose="020b0306030504020204" pitchFamily="34" charset="0"/>
        <a:ea typeface="Open Sans Light" panose="020b0306030504020204" pitchFamily="34" charset="0"/>
        <a:cs typeface="Open Sans Light" panose="020b0306030504020204" pitchFamily="34" charset="0"/>
      </a:endParaRPr>
    </a:p>
  </c:txPr>
  <c:externalData r:id="rId1">
    <c:autoUpdate val="0"/>
  </c:externalData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r="http://schemas.openxmlformats.org/officeDocument/2006/relationships" xmlns:cs="http://schemas.microsoft.com/office/drawing/2012/chartStyle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56049-6EA9-43E8-85E7-A4C1408FBA50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9DC80-AD4A-4059-88E8-1A7A0793E209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F5D87-B078-4FC6-8C86-227378B8DDB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CDDB6-9008-4A4D-86C6-F2AA4FBCEC3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28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29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3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3.xml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3.xml" /></Relationships>
</file>

<file path=ppt/slideLayouts/_rels/slideLayout3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3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3.xml" /></Relationships>
</file>

<file path=ppt/slideLayouts/_rels/slideLayout4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3.xml" /></Relationships>
</file>

<file path=ppt/slideLayouts/_rels/slideLayout4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3.xml" /></Relationships>
</file>

<file path=ppt/slideLayouts/_rels/slideLayout4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3.xml" /></Relationships>
</file>

<file path=ppt/slideLayouts/_rels/slideLayout4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3.xml" /></Relationships>
</file>

<file path=ppt/slideLayouts/_rels/slideLayout4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3.xml" /></Relationships>
</file>

<file path=ppt/slideLayouts/_rels/slideLayout4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3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88689" y="-1"/>
            <a:ext cx="3788111" cy="1347600"/>
          </a:xfrm>
          <a:custGeom>
            <a:gdLst>
              <a:gd name="connsiteX0" fmla="*/ 0 w 3788111"/>
              <a:gd name="connsiteY0" fmla="*/ 0 h 1347600"/>
              <a:gd name="connsiteX1" fmla="*/ 3788111 w 3788111"/>
              <a:gd name="connsiteY1" fmla="*/ 0 h 1347600"/>
              <a:gd name="connsiteX2" fmla="*/ 3788111 w 3788111"/>
              <a:gd name="connsiteY2" fmla="*/ 1347600 h 1347600"/>
              <a:gd name="connsiteX3" fmla="*/ 0 w 3788111"/>
              <a:gd name="connsiteY3" fmla="*/ 1347600 h 1347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1347600">
                <a:moveTo>
                  <a:pt x="0" y="0"/>
                </a:moveTo>
                <a:lnTo>
                  <a:pt x="3788111" y="0"/>
                </a:lnTo>
                <a:lnTo>
                  <a:pt x="3788111" y="1347600"/>
                </a:lnTo>
                <a:lnTo>
                  <a:pt x="0" y="134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88689" y="5873335"/>
            <a:ext cx="3788111" cy="984665"/>
          </a:xfrm>
          <a:custGeom>
            <a:gdLst>
              <a:gd name="connsiteX0" fmla="*/ 0 w 3788111"/>
              <a:gd name="connsiteY0" fmla="*/ 0 h 984665"/>
              <a:gd name="connsiteX1" fmla="*/ 3788111 w 3788111"/>
              <a:gd name="connsiteY1" fmla="*/ 0 h 984665"/>
              <a:gd name="connsiteX2" fmla="*/ 3788111 w 3788111"/>
              <a:gd name="connsiteY2" fmla="*/ 984665 h 984665"/>
              <a:gd name="connsiteX3" fmla="*/ 0 w 3788111"/>
              <a:gd name="connsiteY3" fmla="*/ 984665 h 98466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984665">
                <a:moveTo>
                  <a:pt x="0" y="0"/>
                </a:moveTo>
                <a:lnTo>
                  <a:pt x="3788111" y="0"/>
                </a:lnTo>
                <a:lnTo>
                  <a:pt x="3788111" y="984665"/>
                </a:lnTo>
                <a:lnTo>
                  <a:pt x="0" y="98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1999" cy="3022599"/>
          </a:xfrm>
          <a:custGeom>
            <a:gdLst>
              <a:gd name="connsiteX0" fmla="*/ 0 w 12191999"/>
              <a:gd name="connsiteY0" fmla="*/ 0 h 3022599"/>
              <a:gd name="connsiteX1" fmla="*/ 12191999 w 12191999"/>
              <a:gd name="connsiteY1" fmla="*/ 0 h 3022599"/>
              <a:gd name="connsiteX2" fmla="*/ 12191999 w 12191999"/>
              <a:gd name="connsiteY2" fmla="*/ 3022599 h 3022599"/>
              <a:gd name="connsiteX3" fmla="*/ 0 w 12191999"/>
              <a:gd name="connsiteY3" fmla="*/ 3022599 h 302259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022599">
                <a:moveTo>
                  <a:pt x="0" y="0"/>
                </a:moveTo>
                <a:lnTo>
                  <a:pt x="12191999" y="0"/>
                </a:lnTo>
                <a:lnTo>
                  <a:pt x="12191999" y="3022599"/>
                </a:lnTo>
                <a:lnTo>
                  <a:pt x="0" y="30225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834466" y="0"/>
            <a:ext cx="2777067" cy="2780140"/>
          </a:xfrm>
          <a:custGeom>
            <a:gdLst>
              <a:gd name="connsiteX0" fmla="*/ 0 w 2777067"/>
              <a:gd name="connsiteY0" fmla="*/ 0 h 2780140"/>
              <a:gd name="connsiteX1" fmla="*/ 2777067 w 2777067"/>
              <a:gd name="connsiteY1" fmla="*/ 0 h 2780140"/>
              <a:gd name="connsiteX2" fmla="*/ 2777067 w 2777067"/>
              <a:gd name="connsiteY2" fmla="*/ 2780140 h 2780140"/>
              <a:gd name="connsiteX3" fmla="*/ 0 w 2777067"/>
              <a:gd name="connsiteY3" fmla="*/ 2780140 h 278014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067" h="2780140">
                <a:moveTo>
                  <a:pt x="0" y="0"/>
                </a:moveTo>
                <a:lnTo>
                  <a:pt x="2777067" y="0"/>
                </a:lnTo>
                <a:lnTo>
                  <a:pt x="2777067" y="2780140"/>
                </a:lnTo>
                <a:lnTo>
                  <a:pt x="0" y="27801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834467" y="3140168"/>
            <a:ext cx="4225812" cy="2794967"/>
          </a:xfrm>
          <a:custGeom>
            <a:gdLst>
              <a:gd name="connsiteX0" fmla="*/ 0 w 4225812"/>
              <a:gd name="connsiteY0" fmla="*/ 0 h 2794967"/>
              <a:gd name="connsiteX1" fmla="*/ 4225812 w 4225812"/>
              <a:gd name="connsiteY1" fmla="*/ 0 h 2794967"/>
              <a:gd name="connsiteX2" fmla="*/ 4225812 w 4225812"/>
              <a:gd name="connsiteY2" fmla="*/ 2794967 h 2794967"/>
              <a:gd name="connsiteX3" fmla="*/ 0 w 4225812"/>
              <a:gd name="connsiteY3" fmla="*/ 2794967 h 279496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5812" h="2794967">
                <a:moveTo>
                  <a:pt x="0" y="0"/>
                </a:moveTo>
                <a:lnTo>
                  <a:pt x="4225812" y="0"/>
                </a:lnTo>
                <a:lnTo>
                  <a:pt x="4225812" y="2794967"/>
                </a:lnTo>
                <a:lnTo>
                  <a:pt x="0" y="27949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992533" y="795867"/>
            <a:ext cx="3225800" cy="1984274"/>
          </a:xfrm>
          <a:custGeom>
            <a:gdLst>
              <a:gd name="connsiteX0" fmla="*/ 0 w 3225800"/>
              <a:gd name="connsiteY0" fmla="*/ 0 h 1984274"/>
              <a:gd name="connsiteX1" fmla="*/ 3225800 w 3225800"/>
              <a:gd name="connsiteY1" fmla="*/ 0 h 1984274"/>
              <a:gd name="connsiteX2" fmla="*/ 3225800 w 3225800"/>
              <a:gd name="connsiteY2" fmla="*/ 1984274 h 1984274"/>
              <a:gd name="connsiteX3" fmla="*/ 0 w 3225800"/>
              <a:gd name="connsiteY3" fmla="*/ 1984274 h 198427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5800" h="1984274">
                <a:moveTo>
                  <a:pt x="0" y="0"/>
                </a:moveTo>
                <a:lnTo>
                  <a:pt x="3225800" y="0"/>
                </a:lnTo>
                <a:lnTo>
                  <a:pt x="3225800" y="1984274"/>
                </a:lnTo>
                <a:lnTo>
                  <a:pt x="0" y="1984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1231" y="1183988"/>
            <a:ext cx="6828572" cy="4313626"/>
          </a:xfrm>
          <a:custGeom>
            <a:gdLst>
              <a:gd name="connsiteX0" fmla="*/ 0 w 6828572"/>
              <a:gd name="connsiteY0" fmla="*/ 0 h 4313626"/>
              <a:gd name="connsiteX1" fmla="*/ 6828572 w 6828572"/>
              <a:gd name="connsiteY1" fmla="*/ 0 h 4313626"/>
              <a:gd name="connsiteX2" fmla="*/ 6828572 w 6828572"/>
              <a:gd name="connsiteY2" fmla="*/ 4313626 h 4313626"/>
              <a:gd name="connsiteX3" fmla="*/ 0 w 6828572"/>
              <a:gd name="connsiteY3" fmla="*/ 4313626 h 431362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8572" h="4313626">
                <a:moveTo>
                  <a:pt x="0" y="0"/>
                </a:moveTo>
                <a:lnTo>
                  <a:pt x="6828572" y="0"/>
                </a:lnTo>
                <a:lnTo>
                  <a:pt x="6828572" y="4313626"/>
                </a:lnTo>
                <a:lnTo>
                  <a:pt x="0" y="4313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1035169"/>
            <a:ext cx="3048000" cy="2432649"/>
          </a:xfrm>
          <a:custGeom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3048000" y="1035169"/>
            <a:ext cx="3048000" cy="2432649"/>
          </a:xfrm>
          <a:custGeom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1035169"/>
            <a:ext cx="3048000" cy="2432649"/>
          </a:xfrm>
          <a:custGeom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144000" y="1035169"/>
            <a:ext cx="3048000" cy="2432649"/>
          </a:xfrm>
          <a:custGeom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05457" y="2025548"/>
            <a:ext cx="3109057" cy="5451108"/>
          </a:xfrm>
          <a:custGeom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fade/>
  </p:transition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5999" y="-1"/>
            <a:ext cx="6096000" cy="3429000"/>
          </a:xfrm>
          <a:custGeom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6096000" cy="3429000"/>
          </a:xfrm>
          <a:custGeom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3429000" cy="3429000"/>
          </a:xfrm>
          <a:custGeom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29000" y="0"/>
            <a:ext cx="3429000" cy="3429000"/>
          </a:xfrm>
          <a:custGeom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8999"/>
            <a:ext cx="3429000" cy="3429000"/>
          </a:xfrm>
          <a:custGeom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429000" y="3428999"/>
            <a:ext cx="3429000" cy="3429000"/>
          </a:xfrm>
          <a:custGeom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98076" y="-878668"/>
            <a:ext cx="4449078" cy="6142211"/>
          </a:xfrm>
          <a:custGeom>
            <a:gdLst>
              <a:gd name="connsiteX0" fmla="*/ 9355 w 4449078"/>
              <a:gd name="connsiteY0" fmla="*/ 0 h 6142211"/>
              <a:gd name="connsiteX1" fmla="*/ 4442841 w 4449078"/>
              <a:gd name="connsiteY1" fmla="*/ 0 h 6142211"/>
              <a:gd name="connsiteX2" fmla="*/ 4449078 w 4449078"/>
              <a:gd name="connsiteY2" fmla="*/ 6859 h 6142211"/>
              <a:gd name="connsiteX3" fmla="*/ 4445959 w 4449078"/>
              <a:gd name="connsiteY3" fmla="*/ 6135352 h 6142211"/>
              <a:gd name="connsiteX4" fmla="*/ 4439723 w 4449078"/>
              <a:gd name="connsiteY4" fmla="*/ 6142211 h 6142211"/>
              <a:gd name="connsiteX5" fmla="*/ 6236 w 4449078"/>
              <a:gd name="connsiteY5" fmla="*/ 6142211 h 6142211"/>
              <a:gd name="connsiteX6" fmla="*/ 0 w 4449078"/>
              <a:gd name="connsiteY6" fmla="*/ 6135352 h 6142211"/>
              <a:gd name="connsiteX7" fmla="*/ 3118 w 4449078"/>
              <a:gd name="connsiteY7" fmla="*/ 6859 h 6142211"/>
              <a:gd name="connsiteX8" fmla="*/ 9355 w 4449078"/>
              <a:gd name="connsiteY8" fmla="*/ 0 h 614221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9078" h="6142211">
                <a:moveTo>
                  <a:pt x="9355" y="0"/>
                </a:moveTo>
                <a:cubicBezTo>
                  <a:pt x="4442841" y="0"/>
                  <a:pt x="4442841" y="0"/>
                  <a:pt x="4442841" y="0"/>
                </a:cubicBezTo>
                <a:cubicBezTo>
                  <a:pt x="4445959" y="0"/>
                  <a:pt x="4449078" y="3429"/>
                  <a:pt x="4449078" y="6859"/>
                </a:cubicBezTo>
                <a:lnTo>
                  <a:pt x="4445959" y="6135352"/>
                </a:lnTo>
                <a:cubicBezTo>
                  <a:pt x="4445959" y="6138781"/>
                  <a:pt x="4442841" y="6142211"/>
                  <a:pt x="4439723" y="6142211"/>
                </a:cubicBezTo>
                <a:cubicBezTo>
                  <a:pt x="6236" y="6142211"/>
                  <a:pt x="6236" y="6142211"/>
                  <a:pt x="6236" y="6142211"/>
                </a:cubicBezTo>
                <a:cubicBezTo>
                  <a:pt x="3118" y="6142211"/>
                  <a:pt x="0" y="6138781"/>
                  <a:pt x="0" y="6135352"/>
                </a:cubicBezTo>
                <a:cubicBezTo>
                  <a:pt x="3118" y="6859"/>
                  <a:pt x="3118" y="6859"/>
                  <a:pt x="3118" y="6859"/>
                </a:cubicBezTo>
                <a:cubicBezTo>
                  <a:pt x="3118" y="3429"/>
                  <a:pt x="6236" y="0"/>
                  <a:pt x="93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slideLayout" Target="../slideLayouts/slideLayout31.xml" /><Relationship Id="rId11" Type="http://schemas.openxmlformats.org/officeDocument/2006/relationships/slideLayout" Target="../slideLayouts/slideLayout32.xml" /><Relationship Id="rId12" Type="http://schemas.openxmlformats.org/officeDocument/2006/relationships/slideLayout" Target="../slideLayouts/slideLayout33.xml" /><Relationship Id="rId13" Type="http://schemas.openxmlformats.org/officeDocument/2006/relationships/slideLayout" Target="../slideLayouts/slideLayout34.xml" /><Relationship Id="rId14" Type="http://schemas.openxmlformats.org/officeDocument/2006/relationships/slideLayout" Target="../slideLayouts/slideLayout35.xml" /><Relationship Id="rId15" Type="http://schemas.openxmlformats.org/officeDocument/2006/relationships/theme" Target="../theme/theme2.xml" /><Relationship Id="rId2" Type="http://schemas.openxmlformats.org/officeDocument/2006/relationships/slideLayout" Target="../slideLayouts/slideLayout23.xml" /><Relationship Id="rId3" Type="http://schemas.openxmlformats.org/officeDocument/2006/relationships/slideLayout" Target="../slideLayouts/slideLayout24.xml" /><Relationship Id="rId4" Type="http://schemas.openxmlformats.org/officeDocument/2006/relationships/slideLayout" Target="../slideLayouts/slideLayout25.xml" /><Relationship Id="rId5" Type="http://schemas.openxmlformats.org/officeDocument/2006/relationships/slideLayout" Target="../slideLayouts/slideLayout26.xml" /><Relationship Id="rId6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28.xml" /><Relationship Id="rId8" Type="http://schemas.openxmlformats.org/officeDocument/2006/relationships/slideLayout" Target="../slideLayouts/slideLayout29.xml" /><Relationship Id="rId9" Type="http://schemas.openxmlformats.org/officeDocument/2006/relationships/slideLayout" Target="../slideLayouts/slideLayout30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6.xml" /><Relationship Id="rId10" Type="http://schemas.openxmlformats.org/officeDocument/2006/relationships/slideLayout" Target="../slideLayouts/slideLayout45.xml" /><Relationship Id="rId11" Type="http://schemas.openxmlformats.org/officeDocument/2006/relationships/slideLayout" Target="../slideLayouts/slideLayout46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3.xml" /><Relationship Id="rId2" Type="http://schemas.openxmlformats.org/officeDocument/2006/relationships/slideLayout" Target="../slideLayouts/slideLayout37.xml" /><Relationship Id="rId3" Type="http://schemas.openxmlformats.org/officeDocument/2006/relationships/slideLayout" Target="../slideLayouts/slideLayout38.xml" /><Relationship Id="rId4" Type="http://schemas.openxmlformats.org/officeDocument/2006/relationships/slideLayout" Target="../slideLayouts/slideLayout39.xml" /><Relationship Id="rId5" Type="http://schemas.openxmlformats.org/officeDocument/2006/relationships/slideLayout" Target="../slideLayouts/slideLayout40.xml" /><Relationship Id="rId6" Type="http://schemas.openxmlformats.org/officeDocument/2006/relationships/slideLayout" Target="../slideLayouts/slideLayout41.xml" /><Relationship Id="rId7" Type="http://schemas.openxmlformats.org/officeDocument/2006/relationships/slideLayout" Target="../slideLayouts/slideLayout42.xml" /><Relationship Id="rId8" Type="http://schemas.openxmlformats.org/officeDocument/2006/relationships/slideLayout" Target="../slideLayouts/slideLayout43.xml" /><Relationship Id="rId9" Type="http://schemas.openxmlformats.org/officeDocument/2006/relationships/slideLayout" Target="../slideLayouts/slideLayout4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10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375FA-EC71-4A3B-9D9F-C24B66855E3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2F797-5BC5-468F-B0CB-06914BB8459C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010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A2DE-CF99-4244-9F79-8D15D13105C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61350-97E4-4436-8B22-1BB6701635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6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image" Target="../media/image10.png" /><Relationship Id="rId3" Type="http://schemas.openxmlformats.org/officeDocument/2006/relationships/image" Target="../media/image11.png" /><Relationship Id="rId4" Type="http://schemas.openxmlformats.org/officeDocument/2006/relationships/image" Target="../media/image1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image" Target="../media/image6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2" Type="http://schemas.openxmlformats.org/officeDocument/2006/relationships/image" Target="../media/image13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10.png" /><Relationship Id="rId3" Type="http://schemas.openxmlformats.org/officeDocument/2006/relationships/image" Target="../media/image14.png" /><Relationship Id="rId4" Type="http://schemas.openxmlformats.org/officeDocument/2006/relationships/image" Target="../media/image12.png" /><Relationship Id="rId5" Type="http://schemas.openxmlformats.org/officeDocument/2006/relationships/image" Target="../media/image15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image" Target="../media/image4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image" Target="../media/image16.png" /><Relationship Id="rId3" Type="http://schemas.openxmlformats.org/officeDocument/2006/relationships/image" Target="../media/image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chart" Target="../charts/chart1.xml" /><Relationship Id="rId3" Type="http://schemas.openxmlformats.org/officeDocument/2006/relationships/image" Target="../media/image6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6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chart" Target="../charts/chart2.xml" /><Relationship Id="rId3" Type="http://schemas.openxmlformats.org/officeDocument/2006/relationships/image" Target="../media/image6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image" Target="../media/image4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6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6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68.xml" /><Relationship Id="rId11" Type="http://schemas.openxmlformats.org/officeDocument/2006/relationships/tags" Target="../tags/tag69.xml" /><Relationship Id="rId12" Type="http://schemas.openxmlformats.org/officeDocument/2006/relationships/tags" Target="../tags/tag70.xml" /><Relationship Id="rId13" Type="http://schemas.openxmlformats.org/officeDocument/2006/relationships/tags" Target="../tags/tag71.xml" /><Relationship Id="rId14" Type="http://schemas.openxmlformats.org/officeDocument/2006/relationships/tags" Target="../tags/tag72.xml" /><Relationship Id="rId15" Type="http://schemas.openxmlformats.org/officeDocument/2006/relationships/tags" Target="../tags/tag73.xml" /><Relationship Id="rId16" Type="http://schemas.openxmlformats.org/officeDocument/2006/relationships/tags" Target="../tags/tag74.xml" /><Relationship Id="rId17" Type="http://schemas.openxmlformats.org/officeDocument/2006/relationships/tags" Target="../tags/tag75.xml" /><Relationship Id="rId18" Type="http://schemas.openxmlformats.org/officeDocument/2006/relationships/tags" Target="../tags/tag76.xml" /><Relationship Id="rId19" Type="http://schemas.openxmlformats.org/officeDocument/2006/relationships/image" Target="../media/image6.png" /><Relationship Id="rId2" Type="http://schemas.openxmlformats.org/officeDocument/2006/relationships/notesSlide" Target="../notesSlides/notesSlide6.xml" /><Relationship Id="rId3" Type="http://schemas.openxmlformats.org/officeDocument/2006/relationships/tags" Target="../tags/tag61.xml" /><Relationship Id="rId4" Type="http://schemas.openxmlformats.org/officeDocument/2006/relationships/tags" Target="../tags/tag62.xml" /><Relationship Id="rId5" Type="http://schemas.openxmlformats.org/officeDocument/2006/relationships/tags" Target="../tags/tag63.xml" /><Relationship Id="rId6" Type="http://schemas.openxmlformats.org/officeDocument/2006/relationships/tags" Target="../tags/tag64.xml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6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image" Target="../media/image17.png" /><Relationship Id="rId3" Type="http://schemas.openxmlformats.org/officeDocument/2006/relationships/image" Target="../media/image18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78.xml" /><Relationship Id="rId2" Type="http://schemas.openxmlformats.org/officeDocument/2006/relationships/notesSlide" Target="../notesSlides/notesSlide8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19.png" /><Relationship Id="rId8" Type="http://schemas.openxmlformats.org/officeDocument/2006/relationships/tags" Target="../tags/tag77.xml" /><Relationship Id="rId9" Type="http://schemas.openxmlformats.org/officeDocument/2006/relationships/image" Target="../media/image20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 /><Relationship Id="rId10" Type="http://schemas.openxmlformats.org/officeDocument/2006/relationships/image" Target="../media/image19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9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image" Target="../media/image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5.jpeg" /><Relationship Id="rId4" Type="http://schemas.openxmlformats.org/officeDocument/2006/relationships/image" Target="../media/image6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7.png" /><Relationship Id="rId3" Type="http://schemas.openxmlformats.org/officeDocument/2006/relationships/image" Target="../media/image8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矩形 12"/>
          <p:cNvSpPr/>
          <p:nvPr/>
        </p:nvSpPr>
        <p:spPr>
          <a:xfrm>
            <a:off x="8390585" y="4324894"/>
            <a:ext cx="1392702" cy="415804"/>
          </a:xfrm>
          <a:prstGeom prst="rect">
            <a:avLst/>
          </a:prstGeom>
          <a:solidFill>
            <a:srgbClr val="DAB96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68287" y="2694493"/>
            <a:ext cx="6047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创业计划书模版</a:t>
            </a:r>
            <a:endParaRPr lang="zh-CN" altLang="en-US" sz="60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21873" y="3694474"/>
            <a:ext cx="621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单击此处编辑副标题，建议您在展示时采用微软雅黑字体，本模版所有图形线条及其相应素材均可自由编辑、改色、替换</a:t>
            </a:r>
            <a:endParaRPr lang="zh-CN" altLang="en-US" sz="14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103848" y="4324894"/>
            <a:ext cx="1392702" cy="415804"/>
          </a:xfrm>
          <a:prstGeom prst="rect">
            <a:avLst/>
          </a:prstGeom>
          <a:solidFill>
            <a:srgbClr val="000000"/>
          </a:solidFill>
          <a:ln w="28575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45117" y="4324448"/>
            <a:ext cx="126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rgbClr val="010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endParaRPr lang="zh-CN" altLang="en-US" sz="2000">
              <a:solidFill>
                <a:srgbClr val="0101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84810" y="4324448"/>
            <a:ext cx="1269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</a:t>
            </a:r>
            <a:endParaRPr lang="zh-CN" altLang="en-US" sz="20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14328" b="941"/>
          <a:stretch>
            <a:fillRect/>
          </a:stretch>
        </p:blipFill>
        <p:spPr>
          <a:xfrm flipV="1">
            <a:off x="-19051" y="-19052"/>
            <a:ext cx="5065313" cy="6877051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41" name="Freeform 9"/>
          <p:cNvSpPr/>
          <p:nvPr/>
        </p:nvSpPr>
        <p:spPr bwMode="auto">
          <a:xfrm>
            <a:off x="3331634" y="3882927"/>
            <a:ext cx="2110317" cy="1056216"/>
          </a:xfrm>
          <a:custGeom>
            <a:gdLst>
              <a:gd name="T0" fmla="*/ 228 w 457"/>
              <a:gd name="T1" fmla="*/ 142 h 229"/>
              <a:gd name="T2" fmla="*/ 87 w 457"/>
              <a:gd name="T3" fmla="*/ 0 h 229"/>
              <a:gd name="T4" fmla="*/ 0 w 457"/>
              <a:gd name="T5" fmla="*/ 0 h 229"/>
              <a:gd name="T6" fmla="*/ 228 w 457"/>
              <a:gd name="T7" fmla="*/ 229 h 229"/>
              <a:gd name="T8" fmla="*/ 457 w 457"/>
              <a:gd name="T9" fmla="*/ 0 h 229"/>
              <a:gd name="T10" fmla="*/ 370 w 457"/>
              <a:gd name="T11" fmla="*/ 0 h 229"/>
              <a:gd name="T12" fmla="*/ 228 w 457"/>
              <a:gd name="T13" fmla="*/ 142 h 22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7" h="229">
                <a:moveTo>
                  <a:pt x="228" y="142"/>
                </a:moveTo>
                <a:cubicBezTo>
                  <a:pt x="150" y="142"/>
                  <a:pt x="87" y="78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6"/>
                  <a:pt x="102" y="229"/>
                  <a:pt x="228" y="229"/>
                </a:cubicBezTo>
                <a:cubicBezTo>
                  <a:pt x="355" y="229"/>
                  <a:pt x="457" y="126"/>
                  <a:pt x="457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78"/>
                  <a:pt x="307" y="142"/>
                  <a:pt x="228" y="142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442" name="Freeform 10"/>
          <p:cNvSpPr/>
          <p:nvPr/>
        </p:nvSpPr>
        <p:spPr bwMode="auto">
          <a:xfrm>
            <a:off x="5039785" y="2826710"/>
            <a:ext cx="2112433" cy="1056217"/>
          </a:xfrm>
          <a:custGeom>
            <a:gdLst>
              <a:gd name="T0" fmla="*/ 229 w 458"/>
              <a:gd name="T1" fmla="*/ 87 h 229"/>
              <a:gd name="T2" fmla="*/ 371 w 458"/>
              <a:gd name="T3" fmla="*/ 229 h 229"/>
              <a:gd name="T4" fmla="*/ 458 w 458"/>
              <a:gd name="T5" fmla="*/ 229 h 229"/>
              <a:gd name="T6" fmla="*/ 229 w 458"/>
              <a:gd name="T7" fmla="*/ 0 h 229"/>
              <a:gd name="T8" fmla="*/ 0 w 458"/>
              <a:gd name="T9" fmla="*/ 229 h 229"/>
              <a:gd name="T10" fmla="*/ 87 w 458"/>
              <a:gd name="T11" fmla="*/ 229 h 229"/>
              <a:gd name="T12" fmla="*/ 229 w 458"/>
              <a:gd name="T13" fmla="*/ 87 h 22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8" h="229">
                <a:moveTo>
                  <a:pt x="229" y="87"/>
                </a:moveTo>
                <a:cubicBezTo>
                  <a:pt x="307" y="87"/>
                  <a:pt x="371" y="151"/>
                  <a:pt x="371" y="229"/>
                </a:cubicBezTo>
                <a:cubicBezTo>
                  <a:pt x="458" y="229"/>
                  <a:pt x="458" y="229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ubicBezTo>
                  <a:pt x="103" y="0"/>
                  <a:pt x="0" y="103"/>
                  <a:pt x="0" y="229"/>
                </a:cubicBezTo>
                <a:cubicBezTo>
                  <a:pt x="87" y="229"/>
                  <a:pt x="87" y="229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443" name="Freeform 11"/>
          <p:cNvSpPr/>
          <p:nvPr/>
        </p:nvSpPr>
        <p:spPr bwMode="auto">
          <a:xfrm>
            <a:off x="6750051" y="3882927"/>
            <a:ext cx="2110316" cy="1056216"/>
          </a:xfrm>
          <a:custGeom>
            <a:gdLst>
              <a:gd name="T0" fmla="*/ 228 w 457"/>
              <a:gd name="T1" fmla="*/ 142 h 229"/>
              <a:gd name="T2" fmla="*/ 86 w 457"/>
              <a:gd name="T3" fmla="*/ 0 h 229"/>
              <a:gd name="T4" fmla="*/ 0 w 457"/>
              <a:gd name="T5" fmla="*/ 0 h 229"/>
              <a:gd name="T6" fmla="*/ 228 w 457"/>
              <a:gd name="T7" fmla="*/ 229 h 229"/>
              <a:gd name="T8" fmla="*/ 457 w 457"/>
              <a:gd name="T9" fmla="*/ 0 h 229"/>
              <a:gd name="T10" fmla="*/ 370 w 457"/>
              <a:gd name="T11" fmla="*/ 0 h 229"/>
              <a:gd name="T12" fmla="*/ 228 w 457"/>
              <a:gd name="T13" fmla="*/ 142 h 22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7" h="229">
                <a:moveTo>
                  <a:pt x="228" y="142"/>
                </a:moveTo>
                <a:cubicBezTo>
                  <a:pt x="150" y="142"/>
                  <a:pt x="86" y="78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6"/>
                  <a:pt x="102" y="229"/>
                  <a:pt x="228" y="229"/>
                </a:cubicBezTo>
                <a:cubicBezTo>
                  <a:pt x="355" y="229"/>
                  <a:pt x="457" y="126"/>
                  <a:pt x="457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78"/>
                  <a:pt x="307" y="142"/>
                  <a:pt x="228" y="142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444" name="Freeform 12"/>
          <p:cNvSpPr/>
          <p:nvPr/>
        </p:nvSpPr>
        <p:spPr bwMode="auto">
          <a:xfrm>
            <a:off x="1621368" y="2826709"/>
            <a:ext cx="2112433" cy="1255184"/>
          </a:xfrm>
          <a:custGeom>
            <a:gdLst>
              <a:gd name="T0" fmla="*/ 229 w 458"/>
              <a:gd name="T1" fmla="*/ 0 h 272"/>
              <a:gd name="T2" fmla="*/ 0 w 458"/>
              <a:gd name="T3" fmla="*/ 229 h 272"/>
              <a:gd name="T4" fmla="*/ 44 w 458"/>
              <a:gd name="T5" fmla="*/ 272 h 272"/>
              <a:gd name="T6" fmla="*/ 87 w 458"/>
              <a:gd name="T7" fmla="*/ 229 h 272"/>
              <a:gd name="T8" fmla="*/ 229 w 458"/>
              <a:gd name="T9" fmla="*/ 87 h 272"/>
              <a:gd name="T10" fmla="*/ 371 w 458"/>
              <a:gd name="T11" fmla="*/ 229 h 272"/>
              <a:gd name="T12" fmla="*/ 458 w 458"/>
              <a:gd name="T13" fmla="*/ 229 h 272"/>
              <a:gd name="T14" fmla="*/ 229 w 458"/>
              <a:gd name="T15" fmla="*/ 0 h 27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8" h="272"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0" y="253"/>
                  <a:pt x="20" y="272"/>
                  <a:pt x="44" y="272"/>
                </a:cubicBezTo>
                <a:cubicBezTo>
                  <a:pt x="68" y="272"/>
                  <a:pt x="87" y="253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ubicBezTo>
                  <a:pt x="307" y="87"/>
                  <a:pt x="371" y="151"/>
                  <a:pt x="371" y="229"/>
                </a:cubicBezTo>
                <a:cubicBezTo>
                  <a:pt x="458" y="229"/>
                  <a:pt x="458" y="229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445" name="Freeform 13"/>
          <p:cNvSpPr/>
          <p:nvPr/>
        </p:nvSpPr>
        <p:spPr bwMode="auto">
          <a:xfrm>
            <a:off x="8458201" y="2826709"/>
            <a:ext cx="2112433" cy="1255184"/>
          </a:xfrm>
          <a:custGeom>
            <a:gdLst>
              <a:gd name="T0" fmla="*/ 229 w 458"/>
              <a:gd name="T1" fmla="*/ 0 h 272"/>
              <a:gd name="T2" fmla="*/ 0 w 458"/>
              <a:gd name="T3" fmla="*/ 229 h 272"/>
              <a:gd name="T4" fmla="*/ 87 w 458"/>
              <a:gd name="T5" fmla="*/ 229 h 272"/>
              <a:gd name="T6" fmla="*/ 229 w 458"/>
              <a:gd name="T7" fmla="*/ 87 h 272"/>
              <a:gd name="T8" fmla="*/ 371 w 458"/>
              <a:gd name="T9" fmla="*/ 229 h 272"/>
              <a:gd name="T10" fmla="*/ 414 w 458"/>
              <a:gd name="T11" fmla="*/ 272 h 272"/>
              <a:gd name="T12" fmla="*/ 458 w 458"/>
              <a:gd name="T13" fmla="*/ 229 h 272"/>
              <a:gd name="T14" fmla="*/ 229 w 458"/>
              <a:gd name="T15" fmla="*/ 0 h 27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8" h="272"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87" y="229"/>
                  <a:pt x="87" y="229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ubicBezTo>
                  <a:pt x="307" y="87"/>
                  <a:pt x="371" y="151"/>
                  <a:pt x="371" y="229"/>
                </a:cubicBezTo>
                <a:cubicBezTo>
                  <a:pt x="371" y="253"/>
                  <a:pt x="390" y="272"/>
                  <a:pt x="414" y="272"/>
                </a:cubicBezTo>
                <a:cubicBezTo>
                  <a:pt x="438" y="272"/>
                  <a:pt x="458" y="253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grpSp>
        <p:nvGrpSpPr>
          <p:cNvPr id="18446" name="Group 14"/>
          <p:cNvGrpSpPr/>
          <p:nvPr/>
        </p:nvGrpSpPr>
        <p:grpSpPr>
          <a:xfrm>
            <a:off x="2482851" y="3633160"/>
            <a:ext cx="389467" cy="499533"/>
            <a:chExt cx="184" cy="236"/>
          </a:xfrm>
          <a:solidFill>
            <a:srgbClr val="DAB96E"/>
          </a:solidFill>
        </p:grpSpPr>
        <p:sp>
          <p:nvSpPr>
            <p:cNvPr id="18447" name="Freeform 15"/>
            <p:cNvSpPr/>
            <p:nvPr/>
          </p:nvSpPr>
          <p:spPr bwMode="auto">
            <a:xfrm>
              <a:off x="0" y="0"/>
              <a:ext cx="184" cy="236"/>
            </a:xfrm>
            <a:custGeom>
              <a:gdLst>
                <a:gd name="T0" fmla="*/ 19 w 84"/>
                <a:gd name="T1" fmla="*/ 98 h 108"/>
                <a:gd name="T2" fmla="*/ 10 w 84"/>
                <a:gd name="T3" fmla="*/ 98 h 108"/>
                <a:gd name="T4" fmla="*/ 10 w 84"/>
                <a:gd name="T5" fmla="*/ 9 h 108"/>
                <a:gd name="T6" fmla="*/ 79 w 84"/>
                <a:gd name="T7" fmla="*/ 9 h 108"/>
                <a:gd name="T8" fmla="*/ 84 w 84"/>
                <a:gd name="T9" fmla="*/ 5 h 108"/>
                <a:gd name="T10" fmla="*/ 79 w 84"/>
                <a:gd name="T11" fmla="*/ 0 h 108"/>
                <a:gd name="T12" fmla="*/ 5 w 84"/>
                <a:gd name="T13" fmla="*/ 0 h 108"/>
                <a:gd name="T14" fmla="*/ 0 w 84"/>
                <a:gd name="T15" fmla="*/ 5 h 108"/>
                <a:gd name="T16" fmla="*/ 0 w 84"/>
                <a:gd name="T17" fmla="*/ 103 h 108"/>
                <a:gd name="T18" fmla="*/ 5 w 84"/>
                <a:gd name="T19" fmla="*/ 108 h 108"/>
                <a:gd name="T20" fmla="*/ 19 w 84"/>
                <a:gd name="T21" fmla="*/ 108 h 108"/>
                <a:gd name="T22" fmla="*/ 23 w 84"/>
                <a:gd name="T23" fmla="*/ 103 h 108"/>
                <a:gd name="T24" fmla="*/ 19 w 84"/>
                <a:gd name="T25" fmla="*/ 98 h 10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8">
                  <a:moveTo>
                    <a:pt x="19" y="98"/>
                  </a:moveTo>
                  <a:cubicBezTo>
                    <a:pt x="10" y="98"/>
                    <a:pt x="10" y="98"/>
                    <a:pt x="10" y="9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2" y="9"/>
                    <a:pt x="84" y="7"/>
                    <a:pt x="84" y="5"/>
                  </a:cubicBezTo>
                  <a:cubicBezTo>
                    <a:pt x="84" y="2"/>
                    <a:pt x="82" y="0"/>
                    <a:pt x="7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3" y="108"/>
                    <a:pt x="5" y="108"/>
                  </a:cubicBezTo>
                  <a:cubicBezTo>
                    <a:pt x="19" y="108"/>
                    <a:pt x="19" y="108"/>
                    <a:pt x="19" y="108"/>
                  </a:cubicBezTo>
                  <a:cubicBezTo>
                    <a:pt x="21" y="108"/>
                    <a:pt x="23" y="106"/>
                    <a:pt x="23" y="103"/>
                  </a:cubicBezTo>
                  <a:cubicBezTo>
                    <a:pt x="23" y="100"/>
                    <a:pt x="21" y="98"/>
                    <a:pt x="19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8448" name="Freeform 16"/>
            <p:cNvSpPr/>
            <p:nvPr/>
          </p:nvSpPr>
          <p:spPr bwMode="auto">
            <a:xfrm>
              <a:off x="116" y="138"/>
              <a:ext cx="68" cy="98"/>
            </a:xfrm>
            <a:custGeom>
              <a:gdLst>
                <a:gd name="T0" fmla="*/ 26 w 31"/>
                <a:gd name="T1" fmla="*/ 0 h 45"/>
                <a:gd name="T2" fmla="*/ 21 w 31"/>
                <a:gd name="T3" fmla="*/ 5 h 45"/>
                <a:gd name="T4" fmla="*/ 21 w 31"/>
                <a:gd name="T5" fmla="*/ 35 h 45"/>
                <a:gd name="T6" fmla="*/ 4 w 31"/>
                <a:gd name="T7" fmla="*/ 35 h 45"/>
                <a:gd name="T8" fmla="*/ 0 w 31"/>
                <a:gd name="T9" fmla="*/ 40 h 45"/>
                <a:gd name="T10" fmla="*/ 4 w 31"/>
                <a:gd name="T11" fmla="*/ 45 h 45"/>
                <a:gd name="T12" fmla="*/ 26 w 31"/>
                <a:gd name="T13" fmla="*/ 45 h 45"/>
                <a:gd name="T14" fmla="*/ 29 w 31"/>
                <a:gd name="T15" fmla="*/ 43 h 45"/>
                <a:gd name="T16" fmla="*/ 31 w 31"/>
                <a:gd name="T17" fmla="*/ 40 h 45"/>
                <a:gd name="T18" fmla="*/ 31 w 31"/>
                <a:gd name="T19" fmla="*/ 5 h 45"/>
                <a:gd name="T20" fmla="*/ 26 w 31"/>
                <a:gd name="T21" fmla="*/ 0 h 4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5">
                  <a:moveTo>
                    <a:pt x="26" y="0"/>
                  </a:moveTo>
                  <a:cubicBezTo>
                    <a:pt x="23" y="0"/>
                    <a:pt x="21" y="2"/>
                    <a:pt x="21" y="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7"/>
                    <a:pt x="0" y="40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7" y="45"/>
                    <a:pt x="28" y="44"/>
                    <a:pt x="29" y="43"/>
                  </a:cubicBezTo>
                  <a:cubicBezTo>
                    <a:pt x="30" y="42"/>
                    <a:pt x="31" y="41"/>
                    <a:pt x="31" y="4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8449" name="Freeform 17"/>
            <p:cNvSpPr>
              <a:spLocks noEditPoints="1"/>
            </p:cNvSpPr>
            <p:nvPr/>
          </p:nvSpPr>
          <p:spPr bwMode="auto">
            <a:xfrm>
              <a:off x="66" y="51"/>
              <a:ext cx="113" cy="163"/>
            </a:xfrm>
            <a:custGeom>
              <a:gdLst>
                <a:gd name="T0" fmla="*/ 45 w 52"/>
                <a:gd name="T1" fmla="*/ 1 h 75"/>
                <a:gd name="T2" fmla="*/ 40 w 52"/>
                <a:gd name="T3" fmla="*/ 0 h 75"/>
                <a:gd name="T4" fmla="*/ 30 w 52"/>
                <a:gd name="T5" fmla="*/ 5 h 75"/>
                <a:gd name="T6" fmla="*/ 1 w 52"/>
                <a:gd name="T7" fmla="*/ 57 h 75"/>
                <a:gd name="T8" fmla="*/ 0 w 52"/>
                <a:gd name="T9" fmla="*/ 59 h 75"/>
                <a:gd name="T10" fmla="*/ 0 w 52"/>
                <a:gd name="T11" fmla="*/ 71 h 75"/>
                <a:gd name="T12" fmla="*/ 3 w 52"/>
                <a:gd name="T13" fmla="*/ 75 h 75"/>
                <a:gd name="T14" fmla="*/ 5 w 52"/>
                <a:gd name="T15" fmla="*/ 75 h 75"/>
                <a:gd name="T16" fmla="*/ 7 w 52"/>
                <a:gd name="T17" fmla="*/ 75 h 75"/>
                <a:gd name="T18" fmla="*/ 18 w 52"/>
                <a:gd name="T19" fmla="*/ 69 h 75"/>
                <a:gd name="T20" fmla="*/ 19 w 52"/>
                <a:gd name="T21" fmla="*/ 67 h 75"/>
                <a:gd name="T22" fmla="*/ 49 w 52"/>
                <a:gd name="T23" fmla="*/ 16 h 75"/>
                <a:gd name="T24" fmla="*/ 45 w 52"/>
                <a:gd name="T25" fmla="*/ 1 h 75"/>
                <a:gd name="T26" fmla="*/ 41 w 52"/>
                <a:gd name="T27" fmla="*/ 11 h 75"/>
                <a:gd name="T28" fmla="*/ 12 w 52"/>
                <a:gd name="T29" fmla="*/ 62 h 75"/>
                <a:gd name="T30" fmla="*/ 9 w 52"/>
                <a:gd name="T31" fmla="*/ 63 h 75"/>
                <a:gd name="T32" fmla="*/ 9 w 52"/>
                <a:gd name="T33" fmla="*/ 60 h 75"/>
                <a:gd name="T34" fmla="*/ 38 w 52"/>
                <a:gd name="T35" fmla="*/ 10 h 75"/>
                <a:gd name="T36" fmla="*/ 41 w 52"/>
                <a:gd name="T37" fmla="*/ 9 h 75"/>
                <a:gd name="T38" fmla="*/ 41 w 52"/>
                <a:gd name="T39" fmla="*/ 11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75">
                  <a:moveTo>
                    <a:pt x="45" y="1"/>
                  </a:moveTo>
                  <a:cubicBezTo>
                    <a:pt x="44" y="0"/>
                    <a:pt x="42" y="0"/>
                    <a:pt x="40" y="0"/>
                  </a:cubicBezTo>
                  <a:cubicBezTo>
                    <a:pt x="36" y="0"/>
                    <a:pt x="32" y="2"/>
                    <a:pt x="30" y="5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7"/>
                    <a:pt x="0" y="58"/>
                    <a:pt x="0" y="5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2"/>
                    <a:pt x="1" y="74"/>
                    <a:pt x="3" y="75"/>
                  </a:cubicBezTo>
                  <a:cubicBezTo>
                    <a:pt x="3" y="75"/>
                    <a:pt x="4" y="75"/>
                    <a:pt x="5" y="75"/>
                  </a:cubicBezTo>
                  <a:cubicBezTo>
                    <a:pt x="6" y="75"/>
                    <a:pt x="7" y="75"/>
                    <a:pt x="7" y="75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9" y="68"/>
                    <a:pt x="19" y="6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2" y="11"/>
                    <a:pt x="50" y="4"/>
                    <a:pt x="45" y="1"/>
                  </a:cubicBezTo>
                  <a:close/>
                  <a:moveTo>
                    <a:pt x="41" y="11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0" y="9"/>
                    <a:pt x="41" y="9"/>
                  </a:cubicBezTo>
                  <a:cubicBezTo>
                    <a:pt x="41" y="10"/>
                    <a:pt x="42" y="11"/>
                    <a:pt x="4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8450" name="Freeform 18"/>
            <p:cNvSpPr/>
            <p:nvPr/>
          </p:nvSpPr>
          <p:spPr bwMode="auto">
            <a:xfrm>
              <a:off x="35" y="68"/>
              <a:ext cx="70" cy="20"/>
            </a:xfrm>
            <a:custGeom>
              <a:gdLst>
                <a:gd name="T0" fmla="*/ 32 w 32"/>
                <a:gd name="T1" fmla="*/ 4 h 9"/>
                <a:gd name="T2" fmla="*/ 28 w 32"/>
                <a:gd name="T3" fmla="*/ 0 h 9"/>
                <a:gd name="T4" fmla="*/ 4 w 32"/>
                <a:gd name="T5" fmla="*/ 0 h 9"/>
                <a:gd name="T6" fmla="*/ 0 w 32"/>
                <a:gd name="T7" fmla="*/ 4 h 9"/>
                <a:gd name="T8" fmla="*/ 4 w 32"/>
                <a:gd name="T9" fmla="*/ 9 h 9"/>
                <a:gd name="T10" fmla="*/ 28 w 32"/>
                <a:gd name="T11" fmla="*/ 9 h 9"/>
                <a:gd name="T12" fmla="*/ 32 w 32"/>
                <a:gd name="T13" fmla="*/ 4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32" y="4"/>
                  </a:move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0" y="9"/>
                    <a:pt x="32" y="7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8451" name="Freeform 19"/>
            <p:cNvSpPr/>
            <p:nvPr/>
          </p:nvSpPr>
          <p:spPr bwMode="auto">
            <a:xfrm>
              <a:off x="35" y="107"/>
              <a:ext cx="46" cy="20"/>
            </a:xfrm>
            <a:custGeom>
              <a:gdLst>
                <a:gd name="T0" fmla="*/ 4 w 21"/>
                <a:gd name="T1" fmla="*/ 0 h 9"/>
                <a:gd name="T2" fmla="*/ 0 w 21"/>
                <a:gd name="T3" fmla="*/ 4 h 9"/>
                <a:gd name="T4" fmla="*/ 4 w 21"/>
                <a:gd name="T5" fmla="*/ 9 h 9"/>
                <a:gd name="T6" fmla="*/ 16 w 21"/>
                <a:gd name="T7" fmla="*/ 9 h 9"/>
                <a:gd name="T8" fmla="*/ 21 w 21"/>
                <a:gd name="T9" fmla="*/ 4 h 9"/>
                <a:gd name="T10" fmla="*/ 16 w 21"/>
                <a:gd name="T11" fmla="*/ 0 h 9"/>
                <a:gd name="T12" fmla="*/ 4 w 21"/>
                <a:gd name="T13" fmla="*/ 0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9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9"/>
                    <a:pt x="21" y="7"/>
                    <a:pt x="21" y="4"/>
                  </a:cubicBezTo>
                  <a:cubicBezTo>
                    <a:pt x="21" y="2"/>
                    <a:pt x="19" y="0"/>
                    <a:pt x="16" y="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18452" name="Group 20"/>
          <p:cNvGrpSpPr/>
          <p:nvPr/>
        </p:nvGrpSpPr>
        <p:grpSpPr>
          <a:xfrm>
            <a:off x="7558618" y="3633160"/>
            <a:ext cx="493183" cy="499533"/>
            <a:chExt cx="233" cy="236"/>
          </a:xfrm>
          <a:solidFill>
            <a:srgbClr val="DAB96E"/>
          </a:solidFill>
        </p:grpSpPr>
        <p:sp>
          <p:nvSpPr>
            <p:cNvPr id="18453" name="Freeform 21"/>
            <p:cNvSpPr>
              <a:spLocks noEditPoints="1"/>
            </p:cNvSpPr>
            <p:nvPr/>
          </p:nvSpPr>
          <p:spPr bwMode="auto">
            <a:xfrm>
              <a:off x="0" y="0"/>
              <a:ext cx="233" cy="236"/>
            </a:xfrm>
            <a:custGeom>
              <a:gdLst>
                <a:gd name="T0" fmla="*/ 103 w 107"/>
                <a:gd name="T1" fmla="*/ 42 h 108"/>
                <a:gd name="T2" fmla="*/ 93 w 107"/>
                <a:gd name="T3" fmla="*/ 35 h 108"/>
                <a:gd name="T4" fmla="*/ 97 w 107"/>
                <a:gd name="T5" fmla="*/ 22 h 108"/>
                <a:gd name="T6" fmla="*/ 80 w 107"/>
                <a:gd name="T7" fmla="*/ 10 h 108"/>
                <a:gd name="T8" fmla="*/ 68 w 107"/>
                <a:gd name="T9" fmla="*/ 12 h 108"/>
                <a:gd name="T10" fmla="*/ 62 w 107"/>
                <a:gd name="T11" fmla="*/ 1 h 108"/>
                <a:gd name="T12" fmla="*/ 42 w 107"/>
                <a:gd name="T13" fmla="*/ 4 h 108"/>
                <a:gd name="T14" fmla="*/ 34 w 107"/>
                <a:gd name="T15" fmla="*/ 14 h 108"/>
                <a:gd name="T16" fmla="*/ 22 w 107"/>
                <a:gd name="T17" fmla="*/ 11 h 108"/>
                <a:gd name="T18" fmla="*/ 10 w 107"/>
                <a:gd name="T19" fmla="*/ 27 h 108"/>
                <a:gd name="T20" fmla="*/ 12 w 107"/>
                <a:gd name="T21" fmla="*/ 39 h 108"/>
                <a:gd name="T22" fmla="*/ 0 w 107"/>
                <a:gd name="T23" fmla="*/ 46 h 108"/>
                <a:gd name="T24" fmla="*/ 0 w 107"/>
                <a:gd name="T25" fmla="*/ 62 h 108"/>
                <a:gd name="T26" fmla="*/ 12 w 107"/>
                <a:gd name="T27" fmla="*/ 69 h 108"/>
                <a:gd name="T28" fmla="*/ 10 w 107"/>
                <a:gd name="T29" fmla="*/ 81 h 108"/>
                <a:gd name="T30" fmla="*/ 22 w 107"/>
                <a:gd name="T31" fmla="*/ 97 h 108"/>
                <a:gd name="T32" fmla="*/ 34 w 107"/>
                <a:gd name="T33" fmla="*/ 94 h 108"/>
                <a:gd name="T34" fmla="*/ 42 w 107"/>
                <a:gd name="T35" fmla="*/ 104 h 108"/>
                <a:gd name="T36" fmla="*/ 53 w 107"/>
                <a:gd name="T37" fmla="*/ 108 h 108"/>
                <a:gd name="T38" fmla="*/ 65 w 107"/>
                <a:gd name="T39" fmla="*/ 104 h 108"/>
                <a:gd name="T40" fmla="*/ 72 w 107"/>
                <a:gd name="T41" fmla="*/ 94 h 108"/>
                <a:gd name="T42" fmla="*/ 85 w 107"/>
                <a:gd name="T43" fmla="*/ 97 h 108"/>
                <a:gd name="T44" fmla="*/ 97 w 107"/>
                <a:gd name="T45" fmla="*/ 81 h 108"/>
                <a:gd name="T46" fmla="*/ 95 w 107"/>
                <a:gd name="T47" fmla="*/ 69 h 108"/>
                <a:gd name="T48" fmla="*/ 106 w 107"/>
                <a:gd name="T49" fmla="*/ 62 h 108"/>
                <a:gd name="T50" fmla="*/ 106 w 107"/>
                <a:gd name="T51" fmla="*/ 46 h 108"/>
                <a:gd name="T52" fmla="*/ 90 w 107"/>
                <a:gd name="T53" fmla="*/ 61 h 108"/>
                <a:gd name="T54" fmla="*/ 84 w 107"/>
                <a:gd name="T55" fmla="*/ 71 h 108"/>
                <a:gd name="T56" fmla="*/ 88 w 107"/>
                <a:gd name="T57" fmla="*/ 82 h 108"/>
                <a:gd name="T58" fmla="*/ 74 w 107"/>
                <a:gd name="T59" fmla="*/ 84 h 108"/>
                <a:gd name="T60" fmla="*/ 63 w 107"/>
                <a:gd name="T61" fmla="*/ 87 h 108"/>
                <a:gd name="T62" fmla="*/ 57 w 107"/>
                <a:gd name="T63" fmla="*/ 98 h 108"/>
                <a:gd name="T64" fmla="*/ 47 w 107"/>
                <a:gd name="T65" fmla="*/ 90 h 108"/>
                <a:gd name="T66" fmla="*/ 37 w 107"/>
                <a:gd name="T67" fmla="*/ 85 h 108"/>
                <a:gd name="T68" fmla="*/ 25 w 107"/>
                <a:gd name="T69" fmla="*/ 88 h 108"/>
                <a:gd name="T70" fmla="*/ 23 w 107"/>
                <a:gd name="T71" fmla="*/ 75 h 108"/>
                <a:gd name="T72" fmla="*/ 20 w 107"/>
                <a:gd name="T73" fmla="*/ 64 h 108"/>
                <a:gd name="T74" fmla="*/ 9 w 107"/>
                <a:gd name="T75" fmla="*/ 58 h 108"/>
                <a:gd name="T76" fmla="*/ 9 w 107"/>
                <a:gd name="T77" fmla="*/ 50 h 108"/>
                <a:gd name="T78" fmla="*/ 20 w 107"/>
                <a:gd name="T79" fmla="*/ 44 h 108"/>
                <a:gd name="T80" fmla="*/ 23 w 107"/>
                <a:gd name="T81" fmla="*/ 33 h 108"/>
                <a:gd name="T82" fmla="*/ 25 w 107"/>
                <a:gd name="T83" fmla="*/ 20 h 108"/>
                <a:gd name="T84" fmla="*/ 37 w 107"/>
                <a:gd name="T85" fmla="*/ 23 h 108"/>
                <a:gd name="T86" fmla="*/ 47 w 107"/>
                <a:gd name="T87" fmla="*/ 18 h 108"/>
                <a:gd name="T88" fmla="*/ 57 w 107"/>
                <a:gd name="T89" fmla="*/ 10 h 108"/>
                <a:gd name="T90" fmla="*/ 63 w 107"/>
                <a:gd name="T91" fmla="*/ 21 h 108"/>
                <a:gd name="T92" fmla="*/ 74 w 107"/>
                <a:gd name="T93" fmla="*/ 23 h 108"/>
                <a:gd name="T94" fmla="*/ 88 w 107"/>
                <a:gd name="T95" fmla="*/ 26 h 108"/>
                <a:gd name="T96" fmla="*/ 84 w 107"/>
                <a:gd name="T97" fmla="*/ 37 h 108"/>
                <a:gd name="T98" fmla="*/ 90 w 107"/>
                <a:gd name="T99" fmla="*/ 47 h 108"/>
                <a:gd name="T100" fmla="*/ 98 w 107"/>
                <a:gd name="T101" fmla="*/ 54 h 10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" h="108">
                  <a:moveTo>
                    <a:pt x="106" y="46"/>
                  </a:moveTo>
                  <a:cubicBezTo>
                    <a:pt x="106" y="44"/>
                    <a:pt x="105" y="43"/>
                    <a:pt x="103" y="42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4" y="38"/>
                    <a:pt x="94" y="36"/>
                    <a:pt x="93" y="35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8" y="25"/>
                    <a:pt x="98" y="24"/>
                    <a:pt x="97" y="22"/>
                  </a:cubicBezTo>
                  <a:cubicBezTo>
                    <a:pt x="93" y="18"/>
                    <a:pt x="89" y="14"/>
                    <a:pt x="85" y="11"/>
                  </a:cubicBezTo>
                  <a:cubicBezTo>
                    <a:pt x="84" y="10"/>
                    <a:pt x="82" y="10"/>
                    <a:pt x="80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1" y="14"/>
                    <a:pt x="70" y="13"/>
                    <a:pt x="68" y="1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"/>
                    <a:pt x="63" y="1"/>
                    <a:pt x="62" y="1"/>
                  </a:cubicBezTo>
                  <a:cubicBezTo>
                    <a:pt x="56" y="0"/>
                    <a:pt x="51" y="0"/>
                    <a:pt x="45" y="1"/>
                  </a:cubicBezTo>
                  <a:cubicBezTo>
                    <a:pt x="44" y="1"/>
                    <a:pt x="42" y="2"/>
                    <a:pt x="42" y="4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3"/>
                    <a:pt x="36" y="14"/>
                    <a:pt x="34" y="1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3" y="10"/>
                    <a:pt x="22" y="11"/>
                  </a:cubicBezTo>
                  <a:cubicBezTo>
                    <a:pt x="17" y="14"/>
                    <a:pt x="13" y="18"/>
                    <a:pt x="10" y="22"/>
                  </a:cubicBezTo>
                  <a:cubicBezTo>
                    <a:pt x="9" y="24"/>
                    <a:pt x="9" y="25"/>
                    <a:pt x="10" y="2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6"/>
                    <a:pt x="12" y="38"/>
                    <a:pt x="12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3"/>
                    <a:pt x="1" y="44"/>
                    <a:pt x="0" y="46"/>
                  </a:cubicBezTo>
                  <a:cubicBezTo>
                    <a:pt x="0" y="49"/>
                    <a:pt x="0" y="51"/>
                    <a:pt x="0" y="54"/>
                  </a:cubicBezTo>
                  <a:cubicBezTo>
                    <a:pt x="0" y="56"/>
                    <a:pt x="0" y="59"/>
                    <a:pt x="0" y="62"/>
                  </a:cubicBezTo>
                  <a:cubicBezTo>
                    <a:pt x="1" y="64"/>
                    <a:pt x="2" y="65"/>
                    <a:pt x="3" y="66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70"/>
                    <a:pt x="13" y="72"/>
                    <a:pt x="14" y="73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9" y="82"/>
                    <a:pt x="9" y="84"/>
                    <a:pt x="10" y="86"/>
                  </a:cubicBezTo>
                  <a:cubicBezTo>
                    <a:pt x="13" y="90"/>
                    <a:pt x="17" y="94"/>
                    <a:pt x="22" y="97"/>
                  </a:cubicBezTo>
                  <a:cubicBezTo>
                    <a:pt x="23" y="98"/>
                    <a:pt x="25" y="98"/>
                    <a:pt x="26" y="98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6" y="94"/>
                    <a:pt x="37" y="95"/>
                    <a:pt x="39" y="95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6"/>
                    <a:pt x="44" y="107"/>
                    <a:pt x="45" y="107"/>
                  </a:cubicBezTo>
                  <a:cubicBezTo>
                    <a:pt x="48" y="107"/>
                    <a:pt x="51" y="108"/>
                    <a:pt x="53" y="108"/>
                  </a:cubicBezTo>
                  <a:cubicBezTo>
                    <a:pt x="56" y="108"/>
                    <a:pt x="59" y="107"/>
                    <a:pt x="62" y="107"/>
                  </a:cubicBezTo>
                  <a:cubicBezTo>
                    <a:pt x="63" y="107"/>
                    <a:pt x="65" y="106"/>
                    <a:pt x="65" y="104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70" y="95"/>
                    <a:pt x="71" y="94"/>
                    <a:pt x="72" y="94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2" y="98"/>
                    <a:pt x="84" y="98"/>
                    <a:pt x="85" y="97"/>
                  </a:cubicBezTo>
                  <a:cubicBezTo>
                    <a:pt x="89" y="94"/>
                    <a:pt x="93" y="90"/>
                    <a:pt x="97" y="86"/>
                  </a:cubicBezTo>
                  <a:cubicBezTo>
                    <a:pt x="98" y="84"/>
                    <a:pt x="98" y="82"/>
                    <a:pt x="97" y="81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4" y="72"/>
                    <a:pt x="94" y="70"/>
                    <a:pt x="95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5" y="65"/>
                    <a:pt x="106" y="64"/>
                    <a:pt x="106" y="62"/>
                  </a:cubicBezTo>
                  <a:cubicBezTo>
                    <a:pt x="107" y="59"/>
                    <a:pt x="107" y="56"/>
                    <a:pt x="107" y="54"/>
                  </a:cubicBezTo>
                  <a:cubicBezTo>
                    <a:pt x="107" y="51"/>
                    <a:pt x="107" y="49"/>
                    <a:pt x="106" y="46"/>
                  </a:cubicBezTo>
                  <a:close/>
                  <a:moveTo>
                    <a:pt x="98" y="58"/>
                  </a:moveTo>
                  <a:cubicBezTo>
                    <a:pt x="90" y="61"/>
                    <a:pt x="90" y="61"/>
                    <a:pt x="90" y="61"/>
                  </a:cubicBezTo>
                  <a:cubicBezTo>
                    <a:pt x="88" y="61"/>
                    <a:pt x="87" y="62"/>
                    <a:pt x="87" y="64"/>
                  </a:cubicBezTo>
                  <a:cubicBezTo>
                    <a:pt x="86" y="66"/>
                    <a:pt x="85" y="69"/>
                    <a:pt x="84" y="71"/>
                  </a:cubicBezTo>
                  <a:cubicBezTo>
                    <a:pt x="83" y="72"/>
                    <a:pt x="83" y="73"/>
                    <a:pt x="84" y="75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6" y="84"/>
                    <a:pt x="84" y="86"/>
                    <a:pt x="82" y="8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1" y="84"/>
                    <a:pt x="70" y="85"/>
                  </a:cubicBezTo>
                  <a:cubicBezTo>
                    <a:pt x="68" y="86"/>
                    <a:pt x="66" y="87"/>
                    <a:pt x="63" y="87"/>
                  </a:cubicBezTo>
                  <a:cubicBezTo>
                    <a:pt x="62" y="88"/>
                    <a:pt x="61" y="89"/>
                    <a:pt x="60" y="90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5" y="98"/>
                    <a:pt x="52" y="98"/>
                    <a:pt x="49" y="98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5" y="88"/>
                    <a:pt x="43" y="87"/>
                  </a:cubicBezTo>
                  <a:cubicBezTo>
                    <a:pt x="41" y="87"/>
                    <a:pt x="39" y="86"/>
                    <a:pt x="37" y="85"/>
                  </a:cubicBezTo>
                  <a:cubicBezTo>
                    <a:pt x="35" y="84"/>
                    <a:pt x="34" y="84"/>
                    <a:pt x="33" y="84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3" y="86"/>
                    <a:pt x="21" y="84"/>
                    <a:pt x="19" y="8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3"/>
                    <a:pt x="23" y="72"/>
                    <a:pt x="23" y="71"/>
                  </a:cubicBezTo>
                  <a:cubicBezTo>
                    <a:pt x="22" y="69"/>
                    <a:pt x="21" y="66"/>
                    <a:pt x="20" y="64"/>
                  </a:cubicBezTo>
                  <a:cubicBezTo>
                    <a:pt x="20" y="62"/>
                    <a:pt x="18" y="61"/>
                    <a:pt x="17" y="6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5"/>
                    <a:pt x="9" y="54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20" y="45"/>
                    <a:pt x="20" y="44"/>
                  </a:cubicBezTo>
                  <a:cubicBezTo>
                    <a:pt x="21" y="42"/>
                    <a:pt x="22" y="39"/>
                    <a:pt x="23" y="37"/>
                  </a:cubicBezTo>
                  <a:cubicBezTo>
                    <a:pt x="23" y="36"/>
                    <a:pt x="23" y="34"/>
                    <a:pt x="23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3"/>
                    <a:pt x="23" y="22"/>
                    <a:pt x="25" y="2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4"/>
                    <a:pt x="37" y="23"/>
                  </a:cubicBezTo>
                  <a:cubicBezTo>
                    <a:pt x="39" y="22"/>
                    <a:pt x="41" y="21"/>
                    <a:pt x="43" y="21"/>
                  </a:cubicBezTo>
                  <a:cubicBezTo>
                    <a:pt x="45" y="20"/>
                    <a:pt x="46" y="19"/>
                    <a:pt x="47" y="18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2" y="9"/>
                    <a:pt x="55" y="9"/>
                    <a:pt x="57" y="10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0"/>
                    <a:pt x="63" y="21"/>
                  </a:cubicBezTo>
                  <a:cubicBezTo>
                    <a:pt x="66" y="21"/>
                    <a:pt x="68" y="22"/>
                    <a:pt x="70" y="23"/>
                  </a:cubicBezTo>
                  <a:cubicBezTo>
                    <a:pt x="71" y="24"/>
                    <a:pt x="73" y="24"/>
                    <a:pt x="74" y="23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4" y="22"/>
                    <a:pt x="86" y="23"/>
                    <a:pt x="88" y="26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3" y="34"/>
                    <a:pt x="83" y="36"/>
                    <a:pt x="84" y="37"/>
                  </a:cubicBezTo>
                  <a:cubicBezTo>
                    <a:pt x="85" y="39"/>
                    <a:pt x="86" y="42"/>
                    <a:pt x="87" y="44"/>
                  </a:cubicBezTo>
                  <a:cubicBezTo>
                    <a:pt x="87" y="45"/>
                    <a:pt x="88" y="47"/>
                    <a:pt x="90" y="4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51"/>
                    <a:pt x="98" y="53"/>
                    <a:pt x="98" y="54"/>
                  </a:cubicBezTo>
                  <a:cubicBezTo>
                    <a:pt x="98" y="55"/>
                    <a:pt x="98" y="57"/>
                    <a:pt x="9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8454" name="Freeform 22"/>
            <p:cNvSpPr>
              <a:spLocks noEditPoints="1"/>
            </p:cNvSpPr>
            <p:nvPr/>
          </p:nvSpPr>
          <p:spPr bwMode="auto">
            <a:xfrm>
              <a:off x="70" y="70"/>
              <a:ext cx="93" cy="92"/>
            </a:xfrm>
            <a:custGeom>
              <a:gdLst>
                <a:gd name="T0" fmla="*/ 21 w 43"/>
                <a:gd name="T1" fmla="*/ 0 h 42"/>
                <a:gd name="T2" fmla="*/ 0 w 43"/>
                <a:gd name="T3" fmla="*/ 21 h 42"/>
                <a:gd name="T4" fmla="*/ 21 w 43"/>
                <a:gd name="T5" fmla="*/ 42 h 42"/>
                <a:gd name="T6" fmla="*/ 43 w 43"/>
                <a:gd name="T7" fmla="*/ 21 h 42"/>
                <a:gd name="T8" fmla="*/ 21 w 43"/>
                <a:gd name="T9" fmla="*/ 0 h 42"/>
                <a:gd name="T10" fmla="*/ 21 w 43"/>
                <a:gd name="T11" fmla="*/ 33 h 42"/>
                <a:gd name="T12" fmla="*/ 9 w 43"/>
                <a:gd name="T13" fmla="*/ 21 h 42"/>
                <a:gd name="T14" fmla="*/ 21 w 43"/>
                <a:gd name="T15" fmla="*/ 9 h 42"/>
                <a:gd name="T16" fmla="*/ 33 w 43"/>
                <a:gd name="T17" fmla="*/ 21 h 42"/>
                <a:gd name="T18" fmla="*/ 21 w 43"/>
                <a:gd name="T19" fmla="*/ 33 h 4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3" y="33"/>
                    <a:pt x="43" y="21"/>
                  </a:cubicBezTo>
                  <a:cubicBezTo>
                    <a:pt x="43" y="9"/>
                    <a:pt x="33" y="0"/>
                    <a:pt x="21" y="0"/>
                  </a:cubicBezTo>
                  <a:close/>
                  <a:moveTo>
                    <a:pt x="21" y="33"/>
                  </a:move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18455" name="Group 23"/>
          <p:cNvGrpSpPr/>
          <p:nvPr/>
        </p:nvGrpSpPr>
        <p:grpSpPr>
          <a:xfrm>
            <a:off x="5850467" y="3633160"/>
            <a:ext cx="491067" cy="499533"/>
            <a:chExt cx="232" cy="236"/>
          </a:xfrm>
          <a:solidFill>
            <a:srgbClr val="DAB96E"/>
          </a:solidFill>
        </p:grpSpPr>
        <p:sp>
          <p:nvSpPr>
            <p:cNvPr id="18456" name="Freeform 24"/>
            <p:cNvSpPr/>
            <p:nvPr/>
          </p:nvSpPr>
          <p:spPr bwMode="auto">
            <a:xfrm>
              <a:off x="0" y="0"/>
              <a:ext cx="232" cy="168"/>
            </a:xfrm>
            <a:custGeom>
              <a:gdLst>
                <a:gd name="T0" fmla="*/ 82 w 106"/>
                <a:gd name="T1" fmla="*/ 28 h 77"/>
                <a:gd name="T2" fmla="*/ 77 w 106"/>
                <a:gd name="T3" fmla="*/ 29 h 77"/>
                <a:gd name="T4" fmla="*/ 77 w 106"/>
                <a:gd name="T5" fmla="*/ 27 h 77"/>
                <a:gd name="T6" fmla="*/ 50 w 106"/>
                <a:gd name="T7" fmla="*/ 0 h 77"/>
                <a:gd name="T8" fmla="*/ 25 w 106"/>
                <a:gd name="T9" fmla="*/ 22 h 77"/>
                <a:gd name="T10" fmla="*/ 17 w 106"/>
                <a:gd name="T11" fmla="*/ 23 h 77"/>
                <a:gd name="T12" fmla="*/ 17 w 106"/>
                <a:gd name="T13" fmla="*/ 23 h 77"/>
                <a:gd name="T14" fmla="*/ 6 w 106"/>
                <a:gd name="T15" fmla="*/ 39 h 77"/>
                <a:gd name="T16" fmla="*/ 8 w 106"/>
                <a:gd name="T17" fmla="*/ 46 h 77"/>
                <a:gd name="T18" fmla="*/ 0 w 106"/>
                <a:gd name="T19" fmla="*/ 60 h 77"/>
                <a:gd name="T20" fmla="*/ 17 w 106"/>
                <a:gd name="T21" fmla="*/ 77 h 77"/>
                <a:gd name="T22" fmla="*/ 35 w 106"/>
                <a:gd name="T23" fmla="*/ 77 h 77"/>
                <a:gd name="T24" fmla="*/ 39 w 106"/>
                <a:gd name="T25" fmla="*/ 73 h 77"/>
                <a:gd name="T26" fmla="*/ 35 w 106"/>
                <a:gd name="T27" fmla="*/ 68 h 77"/>
                <a:gd name="T28" fmla="*/ 17 w 106"/>
                <a:gd name="T29" fmla="*/ 68 h 77"/>
                <a:gd name="T30" fmla="*/ 9 w 106"/>
                <a:gd name="T31" fmla="*/ 60 h 77"/>
                <a:gd name="T32" fmla="*/ 16 w 106"/>
                <a:gd name="T33" fmla="*/ 53 h 77"/>
                <a:gd name="T34" fmla="*/ 20 w 106"/>
                <a:gd name="T35" fmla="*/ 50 h 77"/>
                <a:gd name="T36" fmla="*/ 18 w 106"/>
                <a:gd name="T37" fmla="*/ 45 h 77"/>
                <a:gd name="T38" fmla="*/ 15 w 106"/>
                <a:gd name="T39" fmla="*/ 39 h 77"/>
                <a:gd name="T40" fmla="*/ 20 w 106"/>
                <a:gd name="T41" fmla="*/ 32 h 77"/>
                <a:gd name="T42" fmla="*/ 20 w 106"/>
                <a:gd name="T43" fmla="*/ 32 h 77"/>
                <a:gd name="T44" fmla="*/ 27 w 106"/>
                <a:gd name="T45" fmla="*/ 32 h 77"/>
                <a:gd name="T46" fmla="*/ 31 w 106"/>
                <a:gd name="T47" fmla="*/ 32 h 77"/>
                <a:gd name="T48" fmla="*/ 34 w 106"/>
                <a:gd name="T49" fmla="*/ 28 h 77"/>
                <a:gd name="T50" fmla="*/ 33 w 106"/>
                <a:gd name="T51" fmla="*/ 27 h 77"/>
                <a:gd name="T52" fmla="*/ 33 w 106"/>
                <a:gd name="T53" fmla="*/ 27 h 77"/>
                <a:gd name="T54" fmla="*/ 50 w 106"/>
                <a:gd name="T55" fmla="*/ 9 h 77"/>
                <a:gd name="T56" fmla="*/ 67 w 106"/>
                <a:gd name="T57" fmla="*/ 27 h 77"/>
                <a:gd name="T58" fmla="*/ 65 w 106"/>
                <a:gd name="T59" fmla="*/ 35 h 77"/>
                <a:gd name="T60" fmla="*/ 66 w 106"/>
                <a:gd name="T61" fmla="*/ 41 h 77"/>
                <a:gd name="T62" fmla="*/ 72 w 106"/>
                <a:gd name="T63" fmla="*/ 41 h 77"/>
                <a:gd name="T64" fmla="*/ 82 w 106"/>
                <a:gd name="T65" fmla="*/ 38 h 77"/>
                <a:gd name="T66" fmla="*/ 97 w 106"/>
                <a:gd name="T67" fmla="*/ 53 h 77"/>
                <a:gd name="T68" fmla="*/ 82 w 106"/>
                <a:gd name="T69" fmla="*/ 68 h 77"/>
                <a:gd name="T70" fmla="*/ 71 w 106"/>
                <a:gd name="T71" fmla="*/ 68 h 77"/>
                <a:gd name="T72" fmla="*/ 67 w 106"/>
                <a:gd name="T73" fmla="*/ 73 h 77"/>
                <a:gd name="T74" fmla="*/ 71 w 106"/>
                <a:gd name="T75" fmla="*/ 77 h 77"/>
                <a:gd name="T76" fmla="*/ 82 w 106"/>
                <a:gd name="T77" fmla="*/ 77 h 77"/>
                <a:gd name="T78" fmla="*/ 106 w 106"/>
                <a:gd name="T79" fmla="*/ 53 h 77"/>
                <a:gd name="T80" fmla="*/ 82 w 106"/>
                <a:gd name="T81" fmla="*/ 28 h 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5" h="77">
                  <a:moveTo>
                    <a:pt x="82" y="28"/>
                  </a:moveTo>
                  <a:cubicBezTo>
                    <a:pt x="80" y="28"/>
                    <a:pt x="78" y="29"/>
                    <a:pt x="77" y="29"/>
                  </a:cubicBezTo>
                  <a:cubicBezTo>
                    <a:pt x="77" y="28"/>
                    <a:pt x="77" y="27"/>
                    <a:pt x="77" y="27"/>
                  </a:cubicBezTo>
                  <a:cubicBezTo>
                    <a:pt x="77" y="12"/>
                    <a:pt x="65" y="0"/>
                    <a:pt x="50" y="0"/>
                  </a:cubicBezTo>
                  <a:cubicBezTo>
                    <a:pt x="37" y="0"/>
                    <a:pt x="27" y="10"/>
                    <a:pt x="25" y="22"/>
                  </a:cubicBezTo>
                  <a:cubicBezTo>
                    <a:pt x="22" y="22"/>
                    <a:pt x="19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6"/>
                    <a:pt x="6" y="32"/>
                    <a:pt x="6" y="39"/>
                  </a:cubicBezTo>
                  <a:cubicBezTo>
                    <a:pt x="6" y="41"/>
                    <a:pt x="7" y="44"/>
                    <a:pt x="8" y="46"/>
                  </a:cubicBezTo>
                  <a:cubicBezTo>
                    <a:pt x="3" y="49"/>
                    <a:pt x="0" y="55"/>
                    <a:pt x="0" y="60"/>
                  </a:cubicBezTo>
                  <a:cubicBezTo>
                    <a:pt x="0" y="70"/>
                    <a:pt x="8" y="77"/>
                    <a:pt x="17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7" y="77"/>
                    <a:pt x="39" y="75"/>
                    <a:pt x="39" y="73"/>
                  </a:cubicBezTo>
                  <a:cubicBezTo>
                    <a:pt x="39" y="70"/>
                    <a:pt x="37" y="68"/>
                    <a:pt x="3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3" y="68"/>
                    <a:pt x="9" y="65"/>
                    <a:pt x="9" y="60"/>
                  </a:cubicBezTo>
                  <a:cubicBezTo>
                    <a:pt x="9" y="57"/>
                    <a:pt x="12" y="53"/>
                    <a:pt x="16" y="53"/>
                  </a:cubicBezTo>
                  <a:cubicBezTo>
                    <a:pt x="18" y="53"/>
                    <a:pt x="19" y="51"/>
                    <a:pt x="20" y="50"/>
                  </a:cubicBezTo>
                  <a:cubicBezTo>
                    <a:pt x="20" y="48"/>
                    <a:pt x="20" y="46"/>
                    <a:pt x="18" y="45"/>
                  </a:cubicBezTo>
                  <a:cubicBezTo>
                    <a:pt x="16" y="43"/>
                    <a:pt x="15" y="41"/>
                    <a:pt x="15" y="39"/>
                  </a:cubicBezTo>
                  <a:cubicBezTo>
                    <a:pt x="15" y="36"/>
                    <a:pt x="17" y="33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1"/>
                    <a:pt x="25" y="31"/>
                    <a:pt x="27" y="32"/>
                  </a:cubicBezTo>
                  <a:cubicBezTo>
                    <a:pt x="28" y="33"/>
                    <a:pt x="30" y="33"/>
                    <a:pt x="31" y="32"/>
                  </a:cubicBezTo>
                  <a:cubicBezTo>
                    <a:pt x="33" y="31"/>
                    <a:pt x="34" y="30"/>
                    <a:pt x="34" y="28"/>
                  </a:cubicBezTo>
                  <a:cubicBezTo>
                    <a:pt x="33" y="28"/>
                    <a:pt x="33" y="27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17"/>
                    <a:pt x="41" y="9"/>
                    <a:pt x="50" y="9"/>
                  </a:cubicBezTo>
                  <a:cubicBezTo>
                    <a:pt x="60" y="9"/>
                    <a:pt x="67" y="17"/>
                    <a:pt x="67" y="27"/>
                  </a:cubicBezTo>
                  <a:cubicBezTo>
                    <a:pt x="67" y="30"/>
                    <a:pt x="67" y="33"/>
                    <a:pt x="65" y="35"/>
                  </a:cubicBezTo>
                  <a:cubicBezTo>
                    <a:pt x="64" y="37"/>
                    <a:pt x="64" y="40"/>
                    <a:pt x="66" y="41"/>
                  </a:cubicBezTo>
                  <a:cubicBezTo>
                    <a:pt x="68" y="43"/>
                    <a:pt x="70" y="43"/>
                    <a:pt x="72" y="41"/>
                  </a:cubicBezTo>
                  <a:cubicBezTo>
                    <a:pt x="74" y="40"/>
                    <a:pt x="77" y="38"/>
                    <a:pt x="82" y="38"/>
                  </a:cubicBezTo>
                  <a:cubicBezTo>
                    <a:pt x="90" y="38"/>
                    <a:pt x="97" y="44"/>
                    <a:pt x="97" y="53"/>
                  </a:cubicBezTo>
                  <a:cubicBezTo>
                    <a:pt x="97" y="61"/>
                    <a:pt x="90" y="68"/>
                    <a:pt x="82" y="6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69" y="68"/>
                    <a:pt x="67" y="70"/>
                    <a:pt x="67" y="73"/>
                  </a:cubicBezTo>
                  <a:cubicBezTo>
                    <a:pt x="67" y="75"/>
                    <a:pt x="69" y="77"/>
                    <a:pt x="71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95" y="77"/>
                    <a:pt x="106" y="66"/>
                    <a:pt x="106" y="53"/>
                  </a:cubicBezTo>
                  <a:cubicBezTo>
                    <a:pt x="106" y="39"/>
                    <a:pt x="95" y="28"/>
                    <a:pt x="8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8457" name="Freeform 25"/>
            <p:cNvSpPr/>
            <p:nvPr/>
          </p:nvSpPr>
          <p:spPr bwMode="auto">
            <a:xfrm>
              <a:off x="70" y="94"/>
              <a:ext cx="92" cy="142"/>
            </a:xfrm>
            <a:custGeom>
              <a:gdLst>
                <a:gd name="T0" fmla="*/ 33 w 42"/>
                <a:gd name="T1" fmla="*/ 41 h 65"/>
                <a:gd name="T2" fmla="*/ 26 w 42"/>
                <a:gd name="T3" fmla="*/ 49 h 65"/>
                <a:gd name="T4" fmla="*/ 26 w 42"/>
                <a:gd name="T5" fmla="*/ 5 h 65"/>
                <a:gd name="T6" fmla="*/ 21 w 42"/>
                <a:gd name="T7" fmla="*/ 0 h 65"/>
                <a:gd name="T8" fmla="*/ 16 w 42"/>
                <a:gd name="T9" fmla="*/ 5 h 65"/>
                <a:gd name="T10" fmla="*/ 16 w 42"/>
                <a:gd name="T11" fmla="*/ 49 h 65"/>
                <a:gd name="T12" fmla="*/ 9 w 42"/>
                <a:gd name="T13" fmla="*/ 41 h 65"/>
                <a:gd name="T14" fmla="*/ 2 w 42"/>
                <a:gd name="T15" fmla="*/ 41 h 65"/>
                <a:gd name="T16" fmla="*/ 2 w 42"/>
                <a:gd name="T17" fmla="*/ 48 h 65"/>
                <a:gd name="T18" fmla="*/ 18 w 42"/>
                <a:gd name="T19" fmla="*/ 63 h 65"/>
                <a:gd name="T20" fmla="*/ 21 w 42"/>
                <a:gd name="T21" fmla="*/ 65 h 65"/>
                <a:gd name="T22" fmla="*/ 24 w 42"/>
                <a:gd name="T23" fmla="*/ 63 h 65"/>
                <a:gd name="T24" fmla="*/ 40 w 42"/>
                <a:gd name="T25" fmla="*/ 48 h 65"/>
                <a:gd name="T26" fmla="*/ 40 w 42"/>
                <a:gd name="T27" fmla="*/ 41 h 65"/>
                <a:gd name="T28" fmla="*/ 33 w 42"/>
                <a:gd name="T29" fmla="*/ 41 h 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65">
                  <a:moveTo>
                    <a:pt x="33" y="41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ubicBezTo>
                    <a:pt x="18" y="0"/>
                    <a:pt x="16" y="3"/>
                    <a:pt x="16" y="5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7" y="39"/>
                    <a:pt x="4" y="39"/>
                    <a:pt x="2" y="41"/>
                  </a:cubicBezTo>
                  <a:cubicBezTo>
                    <a:pt x="0" y="43"/>
                    <a:pt x="0" y="46"/>
                    <a:pt x="2" y="48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9" y="64"/>
                    <a:pt x="20" y="65"/>
                    <a:pt x="21" y="65"/>
                  </a:cubicBezTo>
                  <a:cubicBezTo>
                    <a:pt x="22" y="65"/>
                    <a:pt x="23" y="64"/>
                    <a:pt x="24" y="63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2" y="46"/>
                    <a:pt x="42" y="43"/>
                    <a:pt x="40" y="41"/>
                  </a:cubicBezTo>
                  <a:cubicBezTo>
                    <a:pt x="38" y="39"/>
                    <a:pt x="35" y="39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18458" name="Group 26"/>
          <p:cNvGrpSpPr/>
          <p:nvPr/>
        </p:nvGrpSpPr>
        <p:grpSpPr>
          <a:xfrm>
            <a:off x="4159251" y="3671260"/>
            <a:ext cx="497416" cy="423333"/>
            <a:chExt cx="235" cy="200"/>
          </a:xfrm>
          <a:solidFill>
            <a:srgbClr val="DAB96E"/>
          </a:solidFill>
        </p:grpSpPr>
        <p:sp>
          <p:nvSpPr>
            <p:cNvPr id="18459" name="Freeform 27"/>
            <p:cNvSpPr>
              <a:spLocks noEditPoints="1"/>
            </p:cNvSpPr>
            <p:nvPr/>
          </p:nvSpPr>
          <p:spPr bwMode="auto">
            <a:xfrm>
              <a:off x="0" y="0"/>
              <a:ext cx="235" cy="200"/>
            </a:xfrm>
            <a:custGeom>
              <a:gdLst>
                <a:gd name="T0" fmla="*/ 94 w 108"/>
                <a:gd name="T1" fmla="*/ 15 h 92"/>
                <a:gd name="T2" fmla="*/ 77 w 108"/>
                <a:gd name="T3" fmla="*/ 15 h 92"/>
                <a:gd name="T4" fmla="*/ 77 w 108"/>
                <a:gd name="T5" fmla="*/ 14 h 92"/>
                <a:gd name="T6" fmla="*/ 77 w 108"/>
                <a:gd name="T7" fmla="*/ 11 h 92"/>
                <a:gd name="T8" fmla="*/ 66 w 108"/>
                <a:gd name="T9" fmla="*/ 0 h 92"/>
                <a:gd name="T10" fmla="*/ 54 w 108"/>
                <a:gd name="T11" fmla="*/ 0 h 92"/>
                <a:gd name="T12" fmla="*/ 43 w 108"/>
                <a:gd name="T13" fmla="*/ 11 h 92"/>
                <a:gd name="T14" fmla="*/ 43 w 108"/>
                <a:gd name="T15" fmla="*/ 15 h 92"/>
                <a:gd name="T16" fmla="*/ 14 w 108"/>
                <a:gd name="T17" fmla="*/ 15 h 92"/>
                <a:gd name="T18" fmla="*/ 0 w 108"/>
                <a:gd name="T19" fmla="*/ 29 h 92"/>
                <a:gd name="T20" fmla="*/ 0 w 108"/>
                <a:gd name="T21" fmla="*/ 78 h 92"/>
                <a:gd name="T22" fmla="*/ 14 w 108"/>
                <a:gd name="T23" fmla="*/ 92 h 92"/>
                <a:gd name="T24" fmla="*/ 94 w 108"/>
                <a:gd name="T25" fmla="*/ 92 h 92"/>
                <a:gd name="T26" fmla="*/ 108 w 108"/>
                <a:gd name="T27" fmla="*/ 78 h 92"/>
                <a:gd name="T28" fmla="*/ 108 w 108"/>
                <a:gd name="T29" fmla="*/ 29 h 92"/>
                <a:gd name="T30" fmla="*/ 94 w 108"/>
                <a:gd name="T31" fmla="*/ 15 h 92"/>
                <a:gd name="T32" fmla="*/ 10 w 108"/>
                <a:gd name="T33" fmla="*/ 78 h 92"/>
                <a:gd name="T34" fmla="*/ 10 w 108"/>
                <a:gd name="T35" fmla="*/ 29 h 92"/>
                <a:gd name="T36" fmla="*/ 14 w 108"/>
                <a:gd name="T37" fmla="*/ 24 h 92"/>
                <a:gd name="T38" fmla="*/ 26 w 108"/>
                <a:gd name="T39" fmla="*/ 24 h 92"/>
                <a:gd name="T40" fmla="*/ 26 w 108"/>
                <a:gd name="T41" fmla="*/ 83 h 92"/>
                <a:gd name="T42" fmla="*/ 14 w 108"/>
                <a:gd name="T43" fmla="*/ 83 h 92"/>
                <a:gd name="T44" fmla="*/ 10 w 108"/>
                <a:gd name="T45" fmla="*/ 78 h 92"/>
                <a:gd name="T46" fmla="*/ 99 w 108"/>
                <a:gd name="T47" fmla="*/ 78 h 92"/>
                <a:gd name="T48" fmla="*/ 94 w 108"/>
                <a:gd name="T49" fmla="*/ 83 h 92"/>
                <a:gd name="T50" fmla="*/ 35 w 108"/>
                <a:gd name="T51" fmla="*/ 83 h 92"/>
                <a:gd name="T52" fmla="*/ 35 w 108"/>
                <a:gd name="T53" fmla="*/ 24 h 92"/>
                <a:gd name="T54" fmla="*/ 43 w 108"/>
                <a:gd name="T55" fmla="*/ 24 h 92"/>
                <a:gd name="T56" fmla="*/ 77 w 108"/>
                <a:gd name="T57" fmla="*/ 24 h 92"/>
                <a:gd name="T58" fmla="*/ 94 w 108"/>
                <a:gd name="T59" fmla="*/ 24 h 92"/>
                <a:gd name="T60" fmla="*/ 99 w 108"/>
                <a:gd name="T61" fmla="*/ 29 h 92"/>
                <a:gd name="T62" fmla="*/ 99 w 108"/>
                <a:gd name="T63" fmla="*/ 78 h 9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92">
                  <a:moveTo>
                    <a:pt x="94" y="15"/>
                  </a:moveTo>
                  <a:cubicBezTo>
                    <a:pt x="77" y="15"/>
                    <a:pt x="77" y="15"/>
                    <a:pt x="77" y="15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7" y="5"/>
                    <a:pt x="72" y="0"/>
                    <a:pt x="6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8" y="0"/>
                    <a:pt x="43" y="5"/>
                    <a:pt x="43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7" y="15"/>
                    <a:pt x="0" y="21"/>
                    <a:pt x="0" y="2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6"/>
                    <a:pt x="6" y="92"/>
                    <a:pt x="14" y="92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101" y="92"/>
                    <a:pt x="108" y="86"/>
                    <a:pt x="108" y="78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1"/>
                    <a:pt x="101" y="15"/>
                    <a:pt x="94" y="15"/>
                  </a:cubicBezTo>
                  <a:close/>
                  <a:moveTo>
                    <a:pt x="10" y="78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7"/>
                    <a:pt x="12" y="24"/>
                    <a:pt x="14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1" y="83"/>
                    <a:pt x="10" y="80"/>
                    <a:pt x="10" y="78"/>
                  </a:cubicBezTo>
                  <a:close/>
                  <a:moveTo>
                    <a:pt x="99" y="78"/>
                  </a:moveTo>
                  <a:cubicBezTo>
                    <a:pt x="99" y="80"/>
                    <a:pt x="96" y="83"/>
                    <a:pt x="94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6" y="24"/>
                    <a:pt x="99" y="27"/>
                    <a:pt x="99" y="29"/>
                  </a:cubicBezTo>
                  <a:lnTo>
                    <a:pt x="99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8460" name="Freeform 28"/>
            <p:cNvSpPr>
              <a:spLocks noEditPoints="1"/>
            </p:cNvSpPr>
            <p:nvPr/>
          </p:nvSpPr>
          <p:spPr bwMode="auto">
            <a:xfrm>
              <a:off x="93" y="83"/>
              <a:ext cx="74" cy="74"/>
            </a:xfrm>
            <a:custGeom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5 h 34"/>
                <a:gd name="T12" fmla="*/ 9 w 34"/>
                <a:gd name="T13" fmla="*/ 17 h 34"/>
                <a:gd name="T14" fmla="*/ 17 w 34"/>
                <a:gd name="T15" fmla="*/ 10 h 34"/>
                <a:gd name="T16" fmla="*/ 25 w 34"/>
                <a:gd name="T17" fmla="*/ 17 h 34"/>
                <a:gd name="T18" fmla="*/ 17 w 34"/>
                <a:gd name="T19" fmla="*/ 25 h 3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6" y="34"/>
                    <a:pt x="34" y="27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lose/>
                  <a:moveTo>
                    <a:pt x="17" y="25"/>
                  </a:moveTo>
                  <a:cubicBezTo>
                    <a:pt x="13" y="25"/>
                    <a:pt x="9" y="21"/>
                    <a:pt x="9" y="17"/>
                  </a:cubicBezTo>
                  <a:cubicBezTo>
                    <a:pt x="9" y="13"/>
                    <a:pt x="13" y="10"/>
                    <a:pt x="17" y="10"/>
                  </a:cubicBezTo>
                  <a:cubicBezTo>
                    <a:pt x="21" y="10"/>
                    <a:pt x="25" y="13"/>
                    <a:pt x="25" y="17"/>
                  </a:cubicBezTo>
                  <a:cubicBezTo>
                    <a:pt x="25" y="21"/>
                    <a:pt x="21" y="25"/>
                    <a:pt x="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18461" name="Group 29"/>
          <p:cNvGrpSpPr/>
          <p:nvPr/>
        </p:nvGrpSpPr>
        <p:grpSpPr>
          <a:xfrm>
            <a:off x="9271001" y="3639510"/>
            <a:ext cx="488951" cy="486833"/>
            <a:chExt cx="231" cy="230"/>
          </a:xfrm>
          <a:solidFill>
            <a:srgbClr val="DAB96E"/>
          </a:solidFill>
        </p:grpSpPr>
        <p:sp>
          <p:nvSpPr>
            <p:cNvPr id="18462" name="Freeform 30"/>
            <p:cNvSpPr>
              <a:spLocks noEditPoints="1"/>
            </p:cNvSpPr>
            <p:nvPr/>
          </p:nvSpPr>
          <p:spPr bwMode="auto">
            <a:xfrm>
              <a:off x="0" y="0"/>
              <a:ext cx="231" cy="230"/>
            </a:xfrm>
            <a:custGeom>
              <a:gdLst>
                <a:gd name="T0" fmla="*/ 53 w 106"/>
                <a:gd name="T1" fmla="*/ 106 h 106"/>
                <a:gd name="T2" fmla="*/ 0 w 106"/>
                <a:gd name="T3" fmla="*/ 53 h 106"/>
                <a:gd name="T4" fmla="*/ 53 w 106"/>
                <a:gd name="T5" fmla="*/ 0 h 106"/>
                <a:gd name="T6" fmla="*/ 106 w 106"/>
                <a:gd name="T7" fmla="*/ 53 h 106"/>
                <a:gd name="T8" fmla="*/ 53 w 106"/>
                <a:gd name="T9" fmla="*/ 106 h 106"/>
                <a:gd name="T10" fmla="*/ 53 w 106"/>
                <a:gd name="T11" fmla="*/ 9 h 106"/>
                <a:gd name="T12" fmla="*/ 9 w 106"/>
                <a:gd name="T13" fmla="*/ 53 h 106"/>
                <a:gd name="T14" fmla="*/ 53 w 106"/>
                <a:gd name="T15" fmla="*/ 97 h 106"/>
                <a:gd name="T16" fmla="*/ 97 w 106"/>
                <a:gd name="T17" fmla="*/ 53 h 106"/>
                <a:gd name="T18" fmla="*/ 53 w 106"/>
                <a:gd name="T19" fmla="*/ 9 h 10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05">
                  <a:moveTo>
                    <a:pt x="53" y="106"/>
                  </a:moveTo>
                  <a:cubicBezTo>
                    <a:pt x="24" y="106"/>
                    <a:pt x="0" y="82"/>
                    <a:pt x="0" y="53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2" y="0"/>
                    <a:pt x="106" y="24"/>
                    <a:pt x="106" y="53"/>
                  </a:cubicBezTo>
                  <a:cubicBezTo>
                    <a:pt x="106" y="82"/>
                    <a:pt x="82" y="106"/>
                    <a:pt x="53" y="106"/>
                  </a:cubicBezTo>
                  <a:close/>
                  <a:moveTo>
                    <a:pt x="53" y="9"/>
                  </a:moveTo>
                  <a:cubicBezTo>
                    <a:pt x="29" y="9"/>
                    <a:pt x="9" y="29"/>
                    <a:pt x="9" y="53"/>
                  </a:cubicBezTo>
                  <a:cubicBezTo>
                    <a:pt x="9" y="77"/>
                    <a:pt x="29" y="97"/>
                    <a:pt x="53" y="97"/>
                  </a:cubicBezTo>
                  <a:cubicBezTo>
                    <a:pt x="77" y="97"/>
                    <a:pt x="97" y="77"/>
                    <a:pt x="97" y="53"/>
                  </a:cubicBezTo>
                  <a:cubicBezTo>
                    <a:pt x="97" y="29"/>
                    <a:pt x="77" y="9"/>
                    <a:pt x="5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8463" name="Freeform 31"/>
            <p:cNvSpPr/>
            <p:nvPr/>
          </p:nvSpPr>
          <p:spPr bwMode="auto">
            <a:xfrm>
              <a:off x="104" y="43"/>
              <a:ext cx="72" cy="81"/>
            </a:xfrm>
            <a:custGeom>
              <a:gdLst>
                <a:gd name="T0" fmla="*/ 28 w 33"/>
                <a:gd name="T1" fmla="*/ 37 h 37"/>
                <a:gd name="T2" fmla="*/ 5 w 33"/>
                <a:gd name="T3" fmla="*/ 37 h 37"/>
                <a:gd name="T4" fmla="*/ 0 w 33"/>
                <a:gd name="T5" fmla="*/ 33 h 37"/>
                <a:gd name="T6" fmla="*/ 0 w 33"/>
                <a:gd name="T7" fmla="*/ 5 h 37"/>
                <a:gd name="T8" fmla="*/ 5 w 33"/>
                <a:gd name="T9" fmla="*/ 0 h 37"/>
                <a:gd name="T10" fmla="*/ 9 w 33"/>
                <a:gd name="T11" fmla="*/ 5 h 37"/>
                <a:gd name="T12" fmla="*/ 9 w 33"/>
                <a:gd name="T13" fmla="*/ 28 h 37"/>
                <a:gd name="T14" fmla="*/ 28 w 33"/>
                <a:gd name="T15" fmla="*/ 28 h 37"/>
                <a:gd name="T16" fmla="*/ 33 w 33"/>
                <a:gd name="T17" fmla="*/ 33 h 37"/>
                <a:gd name="T18" fmla="*/ 28 w 33"/>
                <a:gd name="T19" fmla="*/ 37 h 3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7">
                  <a:moveTo>
                    <a:pt x="2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2" y="37"/>
                    <a:pt x="0" y="35"/>
                    <a:pt x="0" y="3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3" y="30"/>
                    <a:pt x="33" y="33"/>
                  </a:cubicBezTo>
                  <a:cubicBezTo>
                    <a:pt x="33" y="35"/>
                    <a:pt x="31" y="37"/>
                    <a:pt x="2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8464" name="Line 32"/>
          <p:cNvSpPr>
            <a:spLocks noChangeShapeType="1"/>
          </p:cNvSpPr>
          <p:nvPr/>
        </p:nvSpPr>
        <p:spPr bwMode="auto">
          <a:xfrm flipH="1">
            <a:off x="2677584" y="4266043"/>
            <a:ext cx="0" cy="899584"/>
          </a:xfrm>
          <a:prstGeom prst="line">
            <a:avLst/>
          </a:prstGeom>
          <a:noFill/>
          <a:ln w="6350">
            <a:solidFill>
              <a:srgbClr val="DAB96E"/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 flipH="1">
            <a:off x="6096000" y="4266043"/>
            <a:ext cx="0" cy="899584"/>
          </a:xfrm>
          <a:prstGeom prst="line">
            <a:avLst/>
          </a:prstGeom>
          <a:noFill/>
          <a:ln w="6350">
            <a:solidFill>
              <a:srgbClr val="DAB96E"/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H="1">
            <a:off x="9514417" y="4266043"/>
            <a:ext cx="0" cy="899584"/>
          </a:xfrm>
          <a:prstGeom prst="line">
            <a:avLst/>
          </a:prstGeom>
          <a:noFill/>
          <a:ln w="6350">
            <a:solidFill>
              <a:srgbClr val="DAB96E"/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467" name="Line 35"/>
          <p:cNvSpPr>
            <a:spLocks noChangeShapeType="1"/>
          </p:cNvSpPr>
          <p:nvPr/>
        </p:nvSpPr>
        <p:spPr bwMode="auto">
          <a:xfrm flipH="1">
            <a:off x="4406900" y="2598109"/>
            <a:ext cx="0" cy="899584"/>
          </a:xfrm>
          <a:prstGeom prst="line">
            <a:avLst/>
          </a:prstGeom>
          <a:noFill/>
          <a:ln w="6350">
            <a:solidFill>
              <a:srgbClr val="DAB96E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H="1">
            <a:off x="7802033" y="2598109"/>
            <a:ext cx="0" cy="899584"/>
          </a:xfrm>
          <a:prstGeom prst="line">
            <a:avLst/>
          </a:prstGeom>
          <a:noFill/>
          <a:ln w="6350">
            <a:solidFill>
              <a:srgbClr val="DAB96E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6"/>
          <p:cNvSpPr txBox="1"/>
          <p:nvPr/>
        </p:nvSpPr>
        <p:spPr>
          <a:xfrm>
            <a:off x="3678610" y="1593443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7"/>
          <p:cNvSpPr txBox="1"/>
          <p:nvPr/>
        </p:nvSpPr>
        <p:spPr>
          <a:xfrm>
            <a:off x="3047941" y="1900590"/>
            <a:ext cx="2772236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6"/>
          <p:cNvSpPr txBox="1"/>
          <p:nvPr/>
        </p:nvSpPr>
        <p:spPr>
          <a:xfrm>
            <a:off x="7073743" y="1609569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7"/>
          <p:cNvSpPr txBox="1"/>
          <p:nvPr/>
        </p:nvSpPr>
        <p:spPr>
          <a:xfrm>
            <a:off x="6443074" y="1916716"/>
            <a:ext cx="2772236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Box 6"/>
          <p:cNvSpPr txBox="1"/>
          <p:nvPr/>
        </p:nvSpPr>
        <p:spPr>
          <a:xfrm>
            <a:off x="1952380" y="5357432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7"/>
          <p:cNvSpPr txBox="1"/>
          <p:nvPr/>
        </p:nvSpPr>
        <p:spPr>
          <a:xfrm>
            <a:off x="1321711" y="5664579"/>
            <a:ext cx="2772236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TextBox 6"/>
          <p:cNvSpPr txBox="1"/>
          <p:nvPr/>
        </p:nvSpPr>
        <p:spPr>
          <a:xfrm>
            <a:off x="5384004" y="5357432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7"/>
          <p:cNvSpPr txBox="1"/>
          <p:nvPr/>
        </p:nvSpPr>
        <p:spPr>
          <a:xfrm>
            <a:off x="4753335" y="5664579"/>
            <a:ext cx="2772236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TextBox 6"/>
          <p:cNvSpPr txBox="1"/>
          <p:nvPr/>
        </p:nvSpPr>
        <p:spPr>
          <a:xfrm>
            <a:off x="8815628" y="5357432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7"/>
          <p:cNvSpPr txBox="1"/>
          <p:nvPr/>
        </p:nvSpPr>
        <p:spPr>
          <a:xfrm>
            <a:off x="8184959" y="5664579"/>
            <a:ext cx="2772236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52" name="矩形 51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2000" p14:dur="700">
        <p:fade/>
      </p:transition>
    </mc:Choice>
    <mc:Fallback>
      <p:transition spd="med" advClick="0" advTm="2000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TextBox 8"/>
          <p:cNvSpPr txBox="1"/>
          <p:nvPr/>
        </p:nvSpPr>
        <p:spPr>
          <a:xfrm>
            <a:off x="1285601" y="1788004"/>
            <a:ext cx="30059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4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在此添加</a:t>
            </a:r>
            <a:endParaRPr lang="en-US" altLang="zh-CN" sz="44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4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您的关键字</a:t>
            </a:r>
            <a:endParaRPr lang="en-US" altLang="zh-CN" sz="44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2901" y="4313743"/>
            <a:ext cx="6912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Photoshop</a:t>
            </a:r>
            <a:endParaRPr lang="en-US" sz="80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0098" y="4313743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85%</a:t>
            </a:r>
            <a:endParaRPr lang="en-US" sz="80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2901" y="4632824"/>
            <a:ext cx="6142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Illustrator</a:t>
            </a:r>
            <a:endParaRPr lang="en-US" sz="80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82901" y="4536534"/>
            <a:ext cx="2965953" cy="47630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82901" y="4536534"/>
            <a:ext cx="2389430" cy="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82901" y="4855615"/>
            <a:ext cx="2965953" cy="47630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82901" y="4855615"/>
            <a:ext cx="2027189" cy="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0098" y="4632824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70%</a:t>
            </a:r>
            <a:endParaRPr lang="en-US" sz="80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2901" y="5002736"/>
            <a:ext cx="6912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Photoshop</a:t>
            </a:r>
            <a:endParaRPr lang="en-US" sz="80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0098" y="5002736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85%</a:t>
            </a:r>
            <a:endParaRPr lang="en-US" sz="80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82901" y="5321817"/>
            <a:ext cx="6142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Illustrator</a:t>
            </a:r>
            <a:endParaRPr lang="en-US" sz="80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82901" y="5225527"/>
            <a:ext cx="2965953" cy="47630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82901" y="5225527"/>
            <a:ext cx="2389430" cy="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82901" y="5544608"/>
            <a:ext cx="2965953" cy="47630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82901" y="5544608"/>
            <a:ext cx="2027189" cy="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00098" y="5321817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70%</a:t>
            </a:r>
            <a:endParaRPr lang="en-US" sz="80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30" name="Cross 29"/>
          <p:cNvSpPr/>
          <p:nvPr/>
        </p:nvSpPr>
        <p:spPr>
          <a:xfrm>
            <a:off x="1164249" y="683226"/>
            <a:ext cx="622168" cy="622168"/>
          </a:xfrm>
          <a:prstGeom prst="plus">
            <a:avLst>
              <a:gd name="adj" fmla="val 42526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834468" y="-15238"/>
            <a:ext cx="2777066" cy="2795378"/>
          </a:xfrm>
          <a:prstGeom prst="rect">
            <a:avLst/>
          </a:prstGeom>
          <a:blipFill dpi="0" rotWithShape="1">
            <a:blip r:embed="rId2"/>
            <a:stretch>
              <a:fillRect l="-48000" t="-22000" r="-47000" b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992533" y="795867"/>
            <a:ext cx="3225800" cy="1984274"/>
          </a:xfrm>
          <a:prstGeom prst="rect">
            <a:avLst/>
          </a:prstGeom>
          <a:blipFill dpi="0" rotWithShape="1">
            <a:blip r:embed="rId3"/>
            <a:stretch>
              <a:fillRect t="-22000" r="-7000" b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34467" y="3126348"/>
            <a:ext cx="4225812" cy="2808787"/>
          </a:xfrm>
          <a:prstGeom prst="rect">
            <a:avLst/>
          </a:prstGeom>
          <a:blipFill dpi="0" rotWithShape="1">
            <a:blip r:embed="rId4"/>
            <a:stretch>
              <a:fillRect t="-22000" r="-7000" b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advClick="0" advTm="2000"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3" name="Freeform 7"/>
          <p:cNvSpPr>
            <a:spLocks noEditPoints="1"/>
          </p:cNvSpPr>
          <p:nvPr/>
        </p:nvSpPr>
        <p:spPr bwMode="auto">
          <a:xfrm>
            <a:off x="5590811" y="4220082"/>
            <a:ext cx="1030678" cy="2435524"/>
          </a:xfrm>
          <a:custGeom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ct val="0"/>
              </a:spcBef>
              <a:spcAft>
                <a:spcPct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34" name="Straight Connector 23"/>
          <p:cNvCxnSpPr/>
          <p:nvPr/>
        </p:nvCxnSpPr>
        <p:spPr>
          <a:xfrm flipH="1" flipV="1">
            <a:off x="6049599" y="3386697"/>
            <a:ext cx="0" cy="792421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36" name="Freeform 4"/>
          <p:cNvSpPr>
            <a:spLocks noEditPoints="1"/>
          </p:cNvSpPr>
          <p:nvPr/>
        </p:nvSpPr>
        <p:spPr bwMode="auto">
          <a:xfrm>
            <a:off x="4737425" y="4242282"/>
            <a:ext cx="734685" cy="2290704"/>
          </a:xfrm>
          <a:custGeom>
            <a:gdLst>
              <a:gd name="T0" fmla="*/ 379 w 386"/>
              <a:gd name="T1" fmla="*/ 464 h 1210"/>
              <a:gd name="T2" fmla="*/ 364 w 386"/>
              <a:gd name="T3" fmla="*/ 267 h 1210"/>
              <a:gd name="T4" fmla="*/ 269 w 386"/>
              <a:gd name="T5" fmla="*/ 191 h 1210"/>
              <a:gd name="T6" fmla="*/ 251 w 386"/>
              <a:gd name="T7" fmla="*/ 145 h 1210"/>
              <a:gd name="T8" fmla="*/ 266 w 386"/>
              <a:gd name="T9" fmla="*/ 116 h 1210"/>
              <a:gd name="T10" fmla="*/ 263 w 386"/>
              <a:gd name="T11" fmla="*/ 82 h 1210"/>
              <a:gd name="T12" fmla="*/ 205 w 386"/>
              <a:gd name="T13" fmla="*/ 0 h 1210"/>
              <a:gd name="T14" fmla="*/ 155 w 386"/>
              <a:gd name="T15" fmla="*/ 90 h 1210"/>
              <a:gd name="T16" fmla="*/ 174 w 386"/>
              <a:gd name="T17" fmla="*/ 126 h 1210"/>
              <a:gd name="T18" fmla="*/ 176 w 386"/>
              <a:gd name="T19" fmla="*/ 167 h 1210"/>
              <a:gd name="T20" fmla="*/ 177 w 386"/>
              <a:gd name="T21" fmla="*/ 167 h 1210"/>
              <a:gd name="T22" fmla="*/ 156 w 386"/>
              <a:gd name="T23" fmla="*/ 186 h 1210"/>
              <a:gd name="T24" fmla="*/ 99 w 386"/>
              <a:gd name="T25" fmla="*/ 207 h 1210"/>
              <a:gd name="T26" fmla="*/ 57 w 386"/>
              <a:gd name="T27" fmla="*/ 370 h 1210"/>
              <a:gd name="T28" fmla="*/ 38 w 386"/>
              <a:gd name="T29" fmla="*/ 604 h 1210"/>
              <a:gd name="T30" fmla="*/ 68 w 386"/>
              <a:gd name="T31" fmla="*/ 598 h 1210"/>
              <a:gd name="T32" fmla="*/ 68 w 386"/>
              <a:gd name="T33" fmla="*/ 607 h 1210"/>
              <a:gd name="T34" fmla="*/ 41 w 386"/>
              <a:gd name="T35" fmla="*/ 619 h 1210"/>
              <a:gd name="T36" fmla="*/ 47 w 386"/>
              <a:gd name="T37" fmla="*/ 662 h 1210"/>
              <a:gd name="T38" fmla="*/ 3 w 386"/>
              <a:gd name="T39" fmla="*/ 849 h 1210"/>
              <a:gd name="T40" fmla="*/ 99 w 386"/>
              <a:gd name="T41" fmla="*/ 898 h 1210"/>
              <a:gd name="T42" fmla="*/ 118 w 386"/>
              <a:gd name="T43" fmla="*/ 899 h 1210"/>
              <a:gd name="T44" fmla="*/ 127 w 386"/>
              <a:gd name="T45" fmla="*/ 1051 h 1210"/>
              <a:gd name="T46" fmla="*/ 118 w 386"/>
              <a:gd name="T47" fmla="*/ 1153 h 1210"/>
              <a:gd name="T48" fmla="*/ 181 w 386"/>
              <a:gd name="T49" fmla="*/ 1159 h 1210"/>
              <a:gd name="T50" fmla="*/ 194 w 386"/>
              <a:gd name="T51" fmla="*/ 1084 h 1210"/>
              <a:gd name="T52" fmla="*/ 192 w 386"/>
              <a:gd name="T53" fmla="*/ 968 h 1210"/>
              <a:gd name="T54" fmla="*/ 222 w 386"/>
              <a:gd name="T55" fmla="*/ 712 h 1210"/>
              <a:gd name="T56" fmla="*/ 252 w 386"/>
              <a:gd name="T57" fmla="*/ 767 h 1210"/>
              <a:gd name="T58" fmla="*/ 285 w 386"/>
              <a:gd name="T59" fmla="*/ 1024 h 1210"/>
              <a:gd name="T60" fmla="*/ 277 w 386"/>
              <a:gd name="T61" fmla="*/ 1067 h 1210"/>
              <a:gd name="T62" fmla="*/ 298 w 386"/>
              <a:gd name="T63" fmla="*/ 1146 h 1210"/>
              <a:gd name="T64" fmla="*/ 355 w 386"/>
              <a:gd name="T65" fmla="*/ 1205 h 1210"/>
              <a:gd name="T66" fmla="*/ 347 w 386"/>
              <a:gd name="T67" fmla="*/ 1105 h 1210"/>
              <a:gd name="T68" fmla="*/ 351 w 386"/>
              <a:gd name="T69" fmla="*/ 1046 h 1210"/>
              <a:gd name="T70" fmla="*/ 356 w 386"/>
              <a:gd name="T71" fmla="*/ 829 h 1210"/>
              <a:gd name="T72" fmla="*/ 354 w 386"/>
              <a:gd name="T73" fmla="*/ 603 h 1210"/>
              <a:gd name="T74" fmla="*/ 367 w 386"/>
              <a:gd name="T75" fmla="*/ 565 h 1210"/>
              <a:gd name="T76" fmla="*/ 109 w 386"/>
              <a:gd name="T77" fmla="*/ 669 h 1210"/>
              <a:gd name="T78" fmla="*/ 91 w 386"/>
              <a:gd name="T79" fmla="*/ 666 h 1210"/>
              <a:gd name="T80" fmla="*/ 90 w 386"/>
              <a:gd name="T81" fmla="*/ 617 h 1210"/>
              <a:gd name="T82" fmla="*/ 101 w 386"/>
              <a:gd name="T83" fmla="*/ 628 h 1210"/>
              <a:gd name="T84" fmla="*/ 108 w 386"/>
              <a:gd name="T85" fmla="*/ 649 h 1210"/>
              <a:gd name="T86" fmla="*/ 223 w 386"/>
              <a:gd name="T87" fmla="*/ 505 h 1210"/>
              <a:gd name="T88" fmla="*/ 221 w 386"/>
              <a:gd name="T89" fmla="*/ 232 h 1210"/>
              <a:gd name="T90" fmla="*/ 215 w 386"/>
              <a:gd name="T91" fmla="*/ 208 h 1210"/>
              <a:gd name="T92" fmla="*/ 205 w 386"/>
              <a:gd name="T93" fmla="*/ 231 h 1210"/>
              <a:gd name="T94" fmla="*/ 199 w 386"/>
              <a:gd name="T95" fmla="*/ 505 h 1210"/>
              <a:gd name="T96" fmla="*/ 190 w 386"/>
              <a:gd name="T97" fmla="*/ 325 h 1210"/>
              <a:gd name="T98" fmla="*/ 173 w 386"/>
              <a:gd name="T99" fmla="*/ 188 h 1210"/>
              <a:gd name="T100" fmla="*/ 182 w 386"/>
              <a:gd name="T101" fmla="*/ 176 h 1210"/>
              <a:gd name="T102" fmla="*/ 248 w 386"/>
              <a:gd name="T103" fmla="*/ 179 h 1210"/>
              <a:gd name="T104" fmla="*/ 259 w 386"/>
              <a:gd name="T105" fmla="*/ 196 h 1210"/>
              <a:gd name="T106" fmla="*/ 258 w 386"/>
              <a:gd name="T107" fmla="*/ 201 h 1210"/>
              <a:gd name="T108" fmla="*/ 260 w 386"/>
              <a:gd name="T109" fmla="*/ 256 h 1210"/>
              <a:gd name="T110" fmla="*/ 301 w 386"/>
              <a:gd name="T111" fmla="*/ 488 h 1210"/>
              <a:gd name="T112" fmla="*/ 360 w 386"/>
              <a:gd name="T113" fmla="*/ 585 h 1210"/>
              <a:gd name="T114" fmla="*/ 328 w 386"/>
              <a:gd name="T115" fmla="*/ 554 h 1210"/>
              <a:gd name="T116" fmla="*/ 360 w 386"/>
              <a:gd name="T117" fmla="*/ 585 h 121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1210">
                <a:moveTo>
                  <a:pt x="379" y="512"/>
                </a:moveTo>
                <a:cubicBezTo>
                  <a:pt x="385" y="497"/>
                  <a:pt x="386" y="471"/>
                  <a:pt x="379" y="464"/>
                </a:cubicBezTo>
                <a:cubicBezTo>
                  <a:pt x="372" y="456"/>
                  <a:pt x="383" y="413"/>
                  <a:pt x="376" y="380"/>
                </a:cubicBezTo>
                <a:cubicBezTo>
                  <a:pt x="370" y="347"/>
                  <a:pt x="365" y="295"/>
                  <a:pt x="364" y="267"/>
                </a:cubicBezTo>
                <a:cubicBezTo>
                  <a:pt x="364" y="239"/>
                  <a:pt x="362" y="219"/>
                  <a:pt x="326" y="210"/>
                </a:cubicBezTo>
                <a:cubicBezTo>
                  <a:pt x="302" y="204"/>
                  <a:pt x="282" y="197"/>
                  <a:pt x="269" y="191"/>
                </a:cubicBezTo>
                <a:cubicBezTo>
                  <a:pt x="269" y="191"/>
                  <a:pt x="255" y="179"/>
                  <a:pt x="252" y="168"/>
                </a:cubicBezTo>
                <a:cubicBezTo>
                  <a:pt x="251" y="159"/>
                  <a:pt x="251" y="150"/>
                  <a:pt x="251" y="145"/>
                </a:cubicBezTo>
                <a:cubicBezTo>
                  <a:pt x="253" y="136"/>
                  <a:pt x="253" y="129"/>
                  <a:pt x="253" y="124"/>
                </a:cubicBezTo>
                <a:cubicBezTo>
                  <a:pt x="253" y="118"/>
                  <a:pt x="264" y="126"/>
                  <a:pt x="266" y="116"/>
                </a:cubicBezTo>
                <a:cubicBezTo>
                  <a:pt x="269" y="107"/>
                  <a:pt x="271" y="85"/>
                  <a:pt x="269" y="84"/>
                </a:cubicBezTo>
                <a:cubicBezTo>
                  <a:pt x="267" y="82"/>
                  <a:pt x="265" y="82"/>
                  <a:pt x="263" y="82"/>
                </a:cubicBezTo>
                <a:cubicBezTo>
                  <a:pt x="263" y="79"/>
                  <a:pt x="265" y="59"/>
                  <a:pt x="263" y="38"/>
                </a:cubicBezTo>
                <a:cubicBezTo>
                  <a:pt x="262" y="18"/>
                  <a:pt x="242" y="2"/>
                  <a:pt x="205" y="0"/>
                </a:cubicBezTo>
                <a:cubicBezTo>
                  <a:pt x="184" y="0"/>
                  <a:pt x="160" y="16"/>
                  <a:pt x="157" y="38"/>
                </a:cubicBezTo>
                <a:cubicBezTo>
                  <a:pt x="154" y="60"/>
                  <a:pt x="155" y="90"/>
                  <a:pt x="155" y="90"/>
                </a:cubicBezTo>
                <a:cubicBezTo>
                  <a:pt x="155" y="90"/>
                  <a:pt x="148" y="105"/>
                  <a:pt x="154" y="117"/>
                </a:cubicBezTo>
                <a:cubicBezTo>
                  <a:pt x="160" y="129"/>
                  <a:pt x="174" y="126"/>
                  <a:pt x="174" y="126"/>
                </a:cubicBezTo>
                <a:cubicBezTo>
                  <a:pt x="174" y="126"/>
                  <a:pt x="177" y="145"/>
                  <a:pt x="177" y="155"/>
                </a:cubicBezTo>
                <a:cubicBezTo>
                  <a:pt x="177" y="160"/>
                  <a:pt x="177" y="164"/>
                  <a:pt x="176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77" y="167"/>
                  <a:pt x="177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64" y="182"/>
                  <a:pt x="156" y="186"/>
                </a:cubicBezTo>
                <a:cubicBezTo>
                  <a:pt x="143" y="192"/>
                  <a:pt x="123" y="200"/>
                  <a:pt x="107" y="205"/>
                </a:cubicBezTo>
                <a:cubicBezTo>
                  <a:pt x="104" y="206"/>
                  <a:pt x="102" y="206"/>
                  <a:pt x="99" y="207"/>
                </a:cubicBezTo>
                <a:cubicBezTo>
                  <a:pt x="80" y="213"/>
                  <a:pt x="65" y="218"/>
                  <a:pt x="65" y="244"/>
                </a:cubicBezTo>
                <a:cubicBezTo>
                  <a:pt x="64" y="274"/>
                  <a:pt x="61" y="331"/>
                  <a:pt x="57" y="370"/>
                </a:cubicBezTo>
                <a:cubicBezTo>
                  <a:pt x="53" y="408"/>
                  <a:pt x="41" y="490"/>
                  <a:pt x="41" y="516"/>
                </a:cubicBezTo>
                <a:cubicBezTo>
                  <a:pt x="40" y="542"/>
                  <a:pt x="37" y="598"/>
                  <a:pt x="38" y="604"/>
                </a:cubicBezTo>
                <a:cubicBezTo>
                  <a:pt x="38" y="609"/>
                  <a:pt x="42" y="609"/>
                  <a:pt x="42" y="615"/>
                </a:cubicBezTo>
                <a:cubicBezTo>
                  <a:pt x="43" y="612"/>
                  <a:pt x="48" y="598"/>
                  <a:pt x="68" y="598"/>
                </a:cubicBezTo>
                <a:cubicBezTo>
                  <a:pt x="90" y="598"/>
                  <a:pt x="90" y="614"/>
                  <a:pt x="90" y="614"/>
                </a:cubicBezTo>
                <a:cubicBezTo>
                  <a:pt x="83" y="607"/>
                  <a:pt x="83" y="607"/>
                  <a:pt x="68" y="607"/>
                </a:cubicBezTo>
                <a:cubicBezTo>
                  <a:pt x="54" y="606"/>
                  <a:pt x="43" y="614"/>
                  <a:pt x="42" y="615"/>
                </a:cubicBezTo>
                <a:cubicBezTo>
                  <a:pt x="42" y="616"/>
                  <a:pt x="42" y="618"/>
                  <a:pt x="41" y="619"/>
                </a:cubicBezTo>
                <a:cubicBezTo>
                  <a:pt x="39" y="630"/>
                  <a:pt x="39" y="639"/>
                  <a:pt x="45" y="646"/>
                </a:cubicBezTo>
                <a:cubicBezTo>
                  <a:pt x="50" y="653"/>
                  <a:pt x="47" y="662"/>
                  <a:pt x="47" y="662"/>
                </a:cubicBezTo>
                <a:cubicBezTo>
                  <a:pt x="0" y="660"/>
                  <a:pt x="0" y="660"/>
                  <a:pt x="0" y="660"/>
                </a:cubicBezTo>
                <a:cubicBezTo>
                  <a:pt x="3" y="849"/>
                  <a:pt x="3" y="849"/>
                  <a:pt x="3" y="849"/>
                </a:cubicBezTo>
                <a:cubicBezTo>
                  <a:pt x="78" y="907"/>
                  <a:pt x="78" y="907"/>
                  <a:pt x="78" y="907"/>
                </a:cubicBezTo>
                <a:cubicBezTo>
                  <a:pt x="78" y="907"/>
                  <a:pt x="89" y="899"/>
                  <a:pt x="99" y="898"/>
                </a:cubicBezTo>
                <a:cubicBezTo>
                  <a:pt x="100" y="898"/>
                  <a:pt x="101" y="898"/>
                  <a:pt x="101" y="898"/>
                </a:cubicBezTo>
                <a:cubicBezTo>
                  <a:pt x="112" y="898"/>
                  <a:pt x="118" y="899"/>
                  <a:pt x="118" y="899"/>
                </a:cubicBezTo>
                <a:cubicBezTo>
                  <a:pt x="118" y="899"/>
                  <a:pt x="115" y="955"/>
                  <a:pt x="115" y="977"/>
                </a:cubicBezTo>
                <a:cubicBezTo>
                  <a:pt x="115" y="1000"/>
                  <a:pt x="117" y="1035"/>
                  <a:pt x="127" y="1051"/>
                </a:cubicBezTo>
                <a:cubicBezTo>
                  <a:pt x="136" y="1067"/>
                  <a:pt x="138" y="1073"/>
                  <a:pt x="138" y="1087"/>
                </a:cubicBezTo>
                <a:cubicBezTo>
                  <a:pt x="138" y="1101"/>
                  <a:pt x="117" y="1140"/>
                  <a:pt x="118" y="1153"/>
                </a:cubicBezTo>
                <a:cubicBezTo>
                  <a:pt x="118" y="1166"/>
                  <a:pt x="121" y="1186"/>
                  <a:pt x="143" y="1186"/>
                </a:cubicBezTo>
                <a:cubicBezTo>
                  <a:pt x="165" y="1185"/>
                  <a:pt x="181" y="1176"/>
                  <a:pt x="181" y="1159"/>
                </a:cubicBezTo>
                <a:cubicBezTo>
                  <a:pt x="181" y="1141"/>
                  <a:pt x="178" y="1130"/>
                  <a:pt x="185" y="1124"/>
                </a:cubicBezTo>
                <a:cubicBezTo>
                  <a:pt x="193" y="1117"/>
                  <a:pt x="181" y="1101"/>
                  <a:pt x="194" y="1084"/>
                </a:cubicBezTo>
                <a:cubicBezTo>
                  <a:pt x="206" y="1067"/>
                  <a:pt x="193" y="1066"/>
                  <a:pt x="196" y="1050"/>
                </a:cubicBezTo>
                <a:cubicBezTo>
                  <a:pt x="199" y="1034"/>
                  <a:pt x="193" y="987"/>
                  <a:pt x="192" y="968"/>
                </a:cubicBezTo>
                <a:cubicBezTo>
                  <a:pt x="191" y="949"/>
                  <a:pt x="194" y="926"/>
                  <a:pt x="204" y="846"/>
                </a:cubicBezTo>
                <a:cubicBezTo>
                  <a:pt x="213" y="765"/>
                  <a:pt x="219" y="729"/>
                  <a:pt x="222" y="712"/>
                </a:cubicBezTo>
                <a:cubicBezTo>
                  <a:pt x="225" y="694"/>
                  <a:pt x="229" y="672"/>
                  <a:pt x="229" y="672"/>
                </a:cubicBezTo>
                <a:cubicBezTo>
                  <a:pt x="229" y="672"/>
                  <a:pt x="242" y="748"/>
                  <a:pt x="252" y="767"/>
                </a:cubicBezTo>
                <a:cubicBezTo>
                  <a:pt x="262" y="785"/>
                  <a:pt x="274" y="879"/>
                  <a:pt x="277" y="907"/>
                </a:cubicBezTo>
                <a:cubicBezTo>
                  <a:pt x="280" y="934"/>
                  <a:pt x="278" y="1015"/>
                  <a:pt x="285" y="1024"/>
                </a:cubicBezTo>
                <a:cubicBezTo>
                  <a:pt x="291" y="1032"/>
                  <a:pt x="294" y="1044"/>
                  <a:pt x="294" y="1044"/>
                </a:cubicBezTo>
                <a:cubicBezTo>
                  <a:pt x="294" y="1044"/>
                  <a:pt x="277" y="1054"/>
                  <a:pt x="277" y="1067"/>
                </a:cubicBezTo>
                <a:cubicBezTo>
                  <a:pt x="277" y="1081"/>
                  <a:pt x="290" y="1092"/>
                  <a:pt x="289" y="1110"/>
                </a:cubicBezTo>
                <a:cubicBezTo>
                  <a:pt x="289" y="1128"/>
                  <a:pt x="291" y="1143"/>
                  <a:pt x="298" y="1146"/>
                </a:cubicBezTo>
                <a:cubicBezTo>
                  <a:pt x="305" y="1150"/>
                  <a:pt x="304" y="1180"/>
                  <a:pt x="313" y="1191"/>
                </a:cubicBezTo>
                <a:cubicBezTo>
                  <a:pt x="322" y="1201"/>
                  <a:pt x="337" y="1210"/>
                  <a:pt x="355" y="1205"/>
                </a:cubicBezTo>
                <a:cubicBezTo>
                  <a:pt x="373" y="1199"/>
                  <a:pt x="373" y="1175"/>
                  <a:pt x="364" y="1152"/>
                </a:cubicBezTo>
                <a:cubicBezTo>
                  <a:pt x="355" y="1129"/>
                  <a:pt x="344" y="1114"/>
                  <a:pt x="347" y="1105"/>
                </a:cubicBezTo>
                <a:cubicBezTo>
                  <a:pt x="351" y="1096"/>
                  <a:pt x="354" y="1082"/>
                  <a:pt x="345" y="1073"/>
                </a:cubicBezTo>
                <a:cubicBezTo>
                  <a:pt x="336" y="1064"/>
                  <a:pt x="345" y="1054"/>
                  <a:pt x="351" y="1046"/>
                </a:cubicBezTo>
                <a:cubicBezTo>
                  <a:pt x="357" y="1038"/>
                  <a:pt x="356" y="1002"/>
                  <a:pt x="356" y="982"/>
                </a:cubicBezTo>
                <a:cubicBezTo>
                  <a:pt x="357" y="962"/>
                  <a:pt x="354" y="864"/>
                  <a:pt x="356" y="829"/>
                </a:cubicBezTo>
                <a:cubicBezTo>
                  <a:pt x="357" y="793"/>
                  <a:pt x="360" y="685"/>
                  <a:pt x="355" y="655"/>
                </a:cubicBezTo>
                <a:cubicBezTo>
                  <a:pt x="350" y="625"/>
                  <a:pt x="354" y="603"/>
                  <a:pt x="354" y="603"/>
                </a:cubicBezTo>
                <a:cubicBezTo>
                  <a:pt x="354" y="603"/>
                  <a:pt x="366" y="609"/>
                  <a:pt x="366" y="597"/>
                </a:cubicBezTo>
                <a:cubicBezTo>
                  <a:pt x="366" y="586"/>
                  <a:pt x="362" y="584"/>
                  <a:pt x="367" y="565"/>
                </a:cubicBezTo>
                <a:cubicBezTo>
                  <a:pt x="372" y="545"/>
                  <a:pt x="373" y="527"/>
                  <a:pt x="379" y="512"/>
                </a:cubicBezTo>
                <a:close/>
                <a:moveTo>
                  <a:pt x="109" y="669"/>
                </a:moveTo>
                <a:cubicBezTo>
                  <a:pt x="99" y="668"/>
                  <a:pt x="99" y="668"/>
                  <a:pt x="99" y="668"/>
                </a:cubicBezTo>
                <a:cubicBezTo>
                  <a:pt x="91" y="666"/>
                  <a:pt x="91" y="666"/>
                  <a:pt x="91" y="666"/>
                </a:cubicBezTo>
                <a:cubicBezTo>
                  <a:pt x="91" y="666"/>
                  <a:pt x="93" y="653"/>
                  <a:pt x="90" y="644"/>
                </a:cubicBezTo>
                <a:cubicBezTo>
                  <a:pt x="87" y="635"/>
                  <a:pt x="88" y="627"/>
                  <a:pt x="90" y="617"/>
                </a:cubicBezTo>
                <a:cubicBezTo>
                  <a:pt x="90" y="617"/>
                  <a:pt x="93" y="627"/>
                  <a:pt x="99" y="628"/>
                </a:cubicBezTo>
                <a:cubicBezTo>
                  <a:pt x="100" y="628"/>
                  <a:pt x="100" y="628"/>
                  <a:pt x="101" y="628"/>
                </a:cubicBezTo>
                <a:cubicBezTo>
                  <a:pt x="108" y="628"/>
                  <a:pt x="111" y="629"/>
                  <a:pt x="111" y="629"/>
                </a:cubicBezTo>
                <a:cubicBezTo>
                  <a:pt x="111" y="629"/>
                  <a:pt x="108" y="640"/>
                  <a:pt x="108" y="649"/>
                </a:cubicBezTo>
                <a:cubicBezTo>
                  <a:pt x="108" y="659"/>
                  <a:pt x="109" y="669"/>
                  <a:pt x="109" y="669"/>
                </a:cubicBezTo>
                <a:close/>
                <a:moveTo>
                  <a:pt x="223" y="505"/>
                </a:moveTo>
                <a:cubicBezTo>
                  <a:pt x="225" y="464"/>
                  <a:pt x="224" y="347"/>
                  <a:pt x="223" y="322"/>
                </a:cubicBezTo>
                <a:cubicBezTo>
                  <a:pt x="223" y="296"/>
                  <a:pt x="218" y="239"/>
                  <a:pt x="221" y="232"/>
                </a:cubicBezTo>
                <a:cubicBezTo>
                  <a:pt x="224" y="224"/>
                  <a:pt x="232" y="218"/>
                  <a:pt x="241" y="223"/>
                </a:cubicBezTo>
                <a:cubicBezTo>
                  <a:pt x="241" y="223"/>
                  <a:pt x="231" y="208"/>
                  <a:pt x="215" y="208"/>
                </a:cubicBezTo>
                <a:cubicBezTo>
                  <a:pt x="199" y="208"/>
                  <a:pt x="188" y="223"/>
                  <a:pt x="188" y="223"/>
                </a:cubicBezTo>
                <a:cubicBezTo>
                  <a:pt x="188" y="223"/>
                  <a:pt x="206" y="219"/>
                  <a:pt x="205" y="231"/>
                </a:cubicBezTo>
                <a:cubicBezTo>
                  <a:pt x="205" y="243"/>
                  <a:pt x="199" y="305"/>
                  <a:pt x="199" y="346"/>
                </a:cubicBezTo>
                <a:cubicBezTo>
                  <a:pt x="199" y="383"/>
                  <a:pt x="196" y="472"/>
                  <a:pt x="199" y="505"/>
                </a:cubicBezTo>
                <a:cubicBezTo>
                  <a:pt x="187" y="504"/>
                  <a:pt x="183" y="503"/>
                  <a:pt x="183" y="503"/>
                </a:cubicBezTo>
                <a:cubicBezTo>
                  <a:pt x="183" y="503"/>
                  <a:pt x="194" y="386"/>
                  <a:pt x="190" y="325"/>
                </a:cubicBezTo>
                <a:cubicBezTo>
                  <a:pt x="186" y="279"/>
                  <a:pt x="178" y="220"/>
                  <a:pt x="173" y="188"/>
                </a:cubicBezTo>
                <a:cubicBezTo>
                  <a:pt x="173" y="188"/>
                  <a:pt x="173" y="188"/>
                  <a:pt x="173" y="188"/>
                </a:cubicBezTo>
                <a:cubicBezTo>
                  <a:pt x="173" y="188"/>
                  <a:pt x="178" y="170"/>
                  <a:pt x="182" y="176"/>
                </a:cubicBezTo>
                <a:cubicBezTo>
                  <a:pt x="182" y="176"/>
                  <a:pt x="182" y="176"/>
                  <a:pt x="182" y="176"/>
                </a:cubicBezTo>
                <a:cubicBezTo>
                  <a:pt x="190" y="189"/>
                  <a:pt x="203" y="204"/>
                  <a:pt x="212" y="204"/>
                </a:cubicBezTo>
                <a:cubicBezTo>
                  <a:pt x="222" y="204"/>
                  <a:pt x="238" y="193"/>
                  <a:pt x="248" y="179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79"/>
                  <a:pt x="258" y="182"/>
                  <a:pt x="259" y="196"/>
                </a:cubicBezTo>
                <a:cubicBezTo>
                  <a:pt x="259" y="197"/>
                  <a:pt x="258" y="199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13"/>
                  <a:pt x="258" y="230"/>
                  <a:pt x="260" y="256"/>
                </a:cubicBezTo>
                <a:cubicBezTo>
                  <a:pt x="263" y="335"/>
                  <a:pt x="277" y="429"/>
                  <a:pt x="284" y="450"/>
                </a:cubicBezTo>
                <a:cubicBezTo>
                  <a:pt x="292" y="472"/>
                  <a:pt x="301" y="488"/>
                  <a:pt x="301" y="488"/>
                </a:cubicBezTo>
                <a:cubicBezTo>
                  <a:pt x="301" y="488"/>
                  <a:pt x="251" y="504"/>
                  <a:pt x="223" y="505"/>
                </a:cubicBezTo>
                <a:close/>
                <a:moveTo>
                  <a:pt x="360" y="585"/>
                </a:moveTo>
                <a:cubicBezTo>
                  <a:pt x="358" y="573"/>
                  <a:pt x="361" y="568"/>
                  <a:pt x="352" y="561"/>
                </a:cubicBezTo>
                <a:cubicBezTo>
                  <a:pt x="343" y="554"/>
                  <a:pt x="328" y="554"/>
                  <a:pt x="328" y="554"/>
                </a:cubicBezTo>
                <a:cubicBezTo>
                  <a:pt x="328" y="554"/>
                  <a:pt x="350" y="545"/>
                  <a:pt x="360" y="557"/>
                </a:cubicBezTo>
                <a:cubicBezTo>
                  <a:pt x="369" y="570"/>
                  <a:pt x="360" y="585"/>
                  <a:pt x="360" y="585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ct val="0"/>
              </a:spcBef>
              <a:spcAft>
                <a:spcPct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37" name="Straight Connector 26"/>
          <p:cNvCxnSpPr/>
          <p:nvPr/>
        </p:nvCxnSpPr>
        <p:spPr>
          <a:xfrm flipH="1" flipV="1">
            <a:off x="5122283" y="3640612"/>
            <a:ext cx="0" cy="41368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138" name="Straight Connector 27"/>
          <p:cNvCxnSpPr/>
          <p:nvPr/>
        </p:nvCxnSpPr>
        <p:spPr>
          <a:xfrm flipH="1">
            <a:off x="4568973" y="3624763"/>
            <a:ext cx="553309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40" name="Freeform 6"/>
          <p:cNvSpPr>
            <a:spLocks noEditPoints="1"/>
          </p:cNvSpPr>
          <p:nvPr/>
        </p:nvSpPr>
        <p:spPr bwMode="auto">
          <a:xfrm>
            <a:off x="6737179" y="4179118"/>
            <a:ext cx="624231" cy="2321210"/>
          </a:xfrm>
          <a:custGeom>
            <a:gdLst>
              <a:gd name="T0" fmla="*/ 221 w 224"/>
              <a:gd name="T1" fmla="*/ 237 h 906"/>
              <a:gd name="T2" fmla="*/ 178 w 224"/>
              <a:gd name="T3" fmla="*/ 151 h 906"/>
              <a:gd name="T4" fmla="*/ 161 w 224"/>
              <a:gd name="T5" fmla="*/ 98 h 906"/>
              <a:gd name="T6" fmla="*/ 148 w 224"/>
              <a:gd name="T7" fmla="*/ 36 h 906"/>
              <a:gd name="T8" fmla="*/ 107 w 224"/>
              <a:gd name="T9" fmla="*/ 0 h 906"/>
              <a:gd name="T10" fmla="*/ 63 w 224"/>
              <a:gd name="T11" fmla="*/ 101 h 906"/>
              <a:gd name="T12" fmla="*/ 48 w 224"/>
              <a:gd name="T13" fmla="*/ 145 h 906"/>
              <a:gd name="T14" fmla="*/ 7 w 224"/>
              <a:gd name="T15" fmla="*/ 204 h 906"/>
              <a:gd name="T16" fmla="*/ 2 w 224"/>
              <a:gd name="T17" fmla="*/ 302 h 906"/>
              <a:gd name="T18" fmla="*/ 28 w 224"/>
              <a:gd name="T19" fmla="*/ 360 h 906"/>
              <a:gd name="T20" fmla="*/ 31 w 224"/>
              <a:gd name="T21" fmla="*/ 411 h 906"/>
              <a:gd name="T22" fmla="*/ 35 w 224"/>
              <a:gd name="T23" fmla="*/ 565 h 906"/>
              <a:gd name="T24" fmla="*/ 54 w 224"/>
              <a:gd name="T25" fmla="*/ 607 h 906"/>
              <a:gd name="T26" fmla="*/ 81 w 224"/>
              <a:gd name="T27" fmla="*/ 790 h 906"/>
              <a:gd name="T28" fmla="*/ 89 w 224"/>
              <a:gd name="T29" fmla="*/ 869 h 906"/>
              <a:gd name="T30" fmla="*/ 112 w 224"/>
              <a:gd name="T31" fmla="*/ 906 h 906"/>
              <a:gd name="T32" fmla="*/ 122 w 224"/>
              <a:gd name="T33" fmla="*/ 847 h 906"/>
              <a:gd name="T34" fmla="*/ 157 w 224"/>
              <a:gd name="T35" fmla="*/ 853 h 906"/>
              <a:gd name="T36" fmla="*/ 124 w 224"/>
              <a:gd name="T37" fmla="*/ 764 h 906"/>
              <a:gd name="T38" fmla="*/ 156 w 224"/>
              <a:gd name="T39" fmla="*/ 611 h 906"/>
              <a:gd name="T40" fmla="*/ 166 w 224"/>
              <a:gd name="T41" fmla="*/ 582 h 906"/>
              <a:gd name="T42" fmla="*/ 190 w 224"/>
              <a:gd name="T43" fmla="*/ 474 h 906"/>
              <a:gd name="T44" fmla="*/ 206 w 224"/>
              <a:gd name="T45" fmla="*/ 414 h 906"/>
              <a:gd name="T46" fmla="*/ 192 w 224"/>
              <a:gd name="T47" fmla="*/ 313 h 906"/>
              <a:gd name="T48" fmla="*/ 73 w 224"/>
              <a:gd name="T49" fmla="*/ 279 h 906"/>
              <a:gd name="T50" fmla="*/ 63 w 224"/>
              <a:gd name="T51" fmla="*/ 289 h 906"/>
              <a:gd name="T52" fmla="*/ 73 w 224"/>
              <a:gd name="T53" fmla="*/ 269 h 906"/>
              <a:gd name="T54" fmla="*/ 110 w 224"/>
              <a:gd name="T55" fmla="*/ 621 h 906"/>
              <a:gd name="T56" fmla="*/ 107 w 224"/>
              <a:gd name="T57" fmla="*/ 646 h 906"/>
              <a:gd name="T58" fmla="*/ 104 w 224"/>
              <a:gd name="T59" fmla="*/ 612 h 906"/>
              <a:gd name="T60" fmla="*/ 110 w 224"/>
              <a:gd name="T61" fmla="*/ 580 h 906"/>
              <a:gd name="T62" fmla="*/ 116 w 224"/>
              <a:gd name="T63" fmla="*/ 225 h 906"/>
              <a:gd name="T64" fmla="*/ 91 w 224"/>
              <a:gd name="T65" fmla="*/ 130 h 906"/>
              <a:gd name="T66" fmla="*/ 115 w 224"/>
              <a:gd name="T67" fmla="*/ 200 h 906"/>
              <a:gd name="T68" fmla="*/ 128 w 224"/>
              <a:gd name="T69" fmla="*/ 156 h 906"/>
              <a:gd name="T70" fmla="*/ 143 w 224"/>
              <a:gd name="T71" fmla="*/ 147 h 906"/>
              <a:gd name="T72" fmla="*/ 116 w 224"/>
              <a:gd name="T73" fmla="*/ 225 h 906"/>
              <a:gd name="T74" fmla="*/ 138 w 224"/>
              <a:gd name="T75" fmla="*/ 333 h 906"/>
              <a:gd name="T76" fmla="*/ 149 w 224"/>
              <a:gd name="T77" fmla="*/ 315 h 90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4" h="905">
                <a:moveTo>
                  <a:pt x="215" y="296"/>
                </a:moveTo>
                <a:cubicBezTo>
                  <a:pt x="222" y="281"/>
                  <a:pt x="224" y="258"/>
                  <a:pt x="221" y="237"/>
                </a:cubicBezTo>
                <a:cubicBezTo>
                  <a:pt x="219" y="217"/>
                  <a:pt x="217" y="187"/>
                  <a:pt x="211" y="170"/>
                </a:cubicBezTo>
                <a:cubicBezTo>
                  <a:pt x="204" y="152"/>
                  <a:pt x="178" y="151"/>
                  <a:pt x="178" y="151"/>
                </a:cubicBezTo>
                <a:cubicBezTo>
                  <a:pt x="178" y="151"/>
                  <a:pt x="180" y="142"/>
                  <a:pt x="172" y="133"/>
                </a:cubicBezTo>
                <a:cubicBezTo>
                  <a:pt x="164" y="124"/>
                  <a:pt x="163" y="113"/>
                  <a:pt x="161" y="98"/>
                </a:cubicBezTo>
                <a:cubicBezTo>
                  <a:pt x="159" y="82"/>
                  <a:pt x="155" y="72"/>
                  <a:pt x="155" y="62"/>
                </a:cubicBezTo>
                <a:cubicBezTo>
                  <a:pt x="155" y="52"/>
                  <a:pt x="152" y="53"/>
                  <a:pt x="148" y="36"/>
                </a:cubicBezTo>
                <a:cubicBezTo>
                  <a:pt x="144" y="19"/>
                  <a:pt x="127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5" y="0"/>
                  <a:pt x="67" y="48"/>
                  <a:pt x="64" y="64"/>
                </a:cubicBezTo>
                <a:cubicBezTo>
                  <a:pt x="62" y="79"/>
                  <a:pt x="58" y="89"/>
                  <a:pt x="63" y="101"/>
                </a:cubicBezTo>
                <a:cubicBezTo>
                  <a:pt x="68" y="113"/>
                  <a:pt x="62" y="116"/>
                  <a:pt x="50" y="125"/>
                </a:cubicBezTo>
                <a:cubicBezTo>
                  <a:pt x="39" y="135"/>
                  <a:pt x="48" y="145"/>
                  <a:pt x="48" y="145"/>
                </a:cubicBezTo>
                <a:cubicBezTo>
                  <a:pt x="48" y="145"/>
                  <a:pt x="37" y="152"/>
                  <a:pt x="28" y="154"/>
                </a:cubicBezTo>
                <a:cubicBezTo>
                  <a:pt x="19" y="155"/>
                  <a:pt x="9" y="186"/>
                  <a:pt x="7" y="204"/>
                </a:cubicBezTo>
                <a:cubicBezTo>
                  <a:pt x="5" y="221"/>
                  <a:pt x="4" y="220"/>
                  <a:pt x="2" y="233"/>
                </a:cubicBezTo>
                <a:cubicBezTo>
                  <a:pt x="0" y="247"/>
                  <a:pt x="1" y="279"/>
                  <a:pt x="2" y="302"/>
                </a:cubicBezTo>
                <a:cubicBezTo>
                  <a:pt x="4" y="324"/>
                  <a:pt x="31" y="326"/>
                  <a:pt x="31" y="326"/>
                </a:cubicBezTo>
                <a:cubicBezTo>
                  <a:pt x="31" y="326"/>
                  <a:pt x="31" y="348"/>
                  <a:pt x="28" y="360"/>
                </a:cubicBezTo>
                <a:cubicBezTo>
                  <a:pt x="24" y="373"/>
                  <a:pt x="7" y="405"/>
                  <a:pt x="12" y="407"/>
                </a:cubicBezTo>
                <a:cubicBezTo>
                  <a:pt x="16" y="409"/>
                  <a:pt x="31" y="411"/>
                  <a:pt x="31" y="411"/>
                </a:cubicBezTo>
                <a:cubicBezTo>
                  <a:pt x="31" y="411"/>
                  <a:pt x="28" y="447"/>
                  <a:pt x="30" y="465"/>
                </a:cubicBezTo>
                <a:cubicBezTo>
                  <a:pt x="31" y="483"/>
                  <a:pt x="35" y="544"/>
                  <a:pt x="35" y="565"/>
                </a:cubicBezTo>
                <a:cubicBezTo>
                  <a:pt x="35" y="586"/>
                  <a:pt x="50" y="579"/>
                  <a:pt x="50" y="579"/>
                </a:cubicBezTo>
                <a:cubicBezTo>
                  <a:pt x="50" y="579"/>
                  <a:pt x="52" y="592"/>
                  <a:pt x="54" y="607"/>
                </a:cubicBezTo>
                <a:cubicBezTo>
                  <a:pt x="56" y="622"/>
                  <a:pt x="54" y="641"/>
                  <a:pt x="52" y="663"/>
                </a:cubicBezTo>
                <a:cubicBezTo>
                  <a:pt x="51" y="685"/>
                  <a:pt x="75" y="770"/>
                  <a:pt x="81" y="790"/>
                </a:cubicBezTo>
                <a:cubicBezTo>
                  <a:pt x="88" y="809"/>
                  <a:pt x="92" y="819"/>
                  <a:pt x="88" y="831"/>
                </a:cubicBezTo>
                <a:cubicBezTo>
                  <a:pt x="85" y="844"/>
                  <a:pt x="90" y="848"/>
                  <a:pt x="89" y="869"/>
                </a:cubicBezTo>
                <a:cubicBezTo>
                  <a:pt x="89" y="888"/>
                  <a:pt x="96" y="902"/>
                  <a:pt x="107" y="905"/>
                </a:cubicBezTo>
                <a:cubicBezTo>
                  <a:pt x="109" y="906"/>
                  <a:pt x="111" y="906"/>
                  <a:pt x="112" y="906"/>
                </a:cubicBezTo>
                <a:cubicBezTo>
                  <a:pt x="126" y="906"/>
                  <a:pt x="129" y="872"/>
                  <a:pt x="126" y="865"/>
                </a:cubicBezTo>
                <a:cubicBezTo>
                  <a:pt x="123" y="857"/>
                  <a:pt x="122" y="847"/>
                  <a:pt x="122" y="847"/>
                </a:cubicBezTo>
                <a:cubicBezTo>
                  <a:pt x="122" y="847"/>
                  <a:pt x="127" y="853"/>
                  <a:pt x="134" y="855"/>
                </a:cubicBezTo>
                <a:cubicBezTo>
                  <a:pt x="140" y="857"/>
                  <a:pt x="150" y="857"/>
                  <a:pt x="157" y="853"/>
                </a:cubicBezTo>
                <a:cubicBezTo>
                  <a:pt x="164" y="848"/>
                  <a:pt x="151" y="828"/>
                  <a:pt x="141" y="818"/>
                </a:cubicBezTo>
                <a:cubicBezTo>
                  <a:pt x="132" y="808"/>
                  <a:pt x="124" y="784"/>
                  <a:pt x="124" y="764"/>
                </a:cubicBezTo>
                <a:cubicBezTo>
                  <a:pt x="124" y="745"/>
                  <a:pt x="141" y="698"/>
                  <a:pt x="149" y="670"/>
                </a:cubicBezTo>
                <a:cubicBezTo>
                  <a:pt x="158" y="643"/>
                  <a:pt x="153" y="617"/>
                  <a:pt x="156" y="611"/>
                </a:cubicBezTo>
                <a:cubicBezTo>
                  <a:pt x="158" y="605"/>
                  <a:pt x="158" y="582"/>
                  <a:pt x="158" y="582"/>
                </a:cubicBezTo>
                <a:cubicBezTo>
                  <a:pt x="158" y="582"/>
                  <a:pt x="160" y="582"/>
                  <a:pt x="166" y="582"/>
                </a:cubicBezTo>
                <a:cubicBezTo>
                  <a:pt x="172" y="582"/>
                  <a:pt x="172" y="585"/>
                  <a:pt x="172" y="570"/>
                </a:cubicBezTo>
                <a:cubicBezTo>
                  <a:pt x="172" y="555"/>
                  <a:pt x="184" y="497"/>
                  <a:pt x="190" y="474"/>
                </a:cubicBezTo>
                <a:cubicBezTo>
                  <a:pt x="195" y="452"/>
                  <a:pt x="195" y="416"/>
                  <a:pt x="195" y="416"/>
                </a:cubicBezTo>
                <a:cubicBezTo>
                  <a:pt x="195" y="416"/>
                  <a:pt x="199" y="416"/>
                  <a:pt x="206" y="414"/>
                </a:cubicBezTo>
                <a:cubicBezTo>
                  <a:pt x="214" y="413"/>
                  <a:pt x="208" y="399"/>
                  <a:pt x="199" y="371"/>
                </a:cubicBezTo>
                <a:cubicBezTo>
                  <a:pt x="189" y="344"/>
                  <a:pt x="192" y="313"/>
                  <a:pt x="192" y="313"/>
                </a:cubicBezTo>
                <a:cubicBezTo>
                  <a:pt x="192" y="313"/>
                  <a:pt x="208" y="311"/>
                  <a:pt x="215" y="296"/>
                </a:cubicBezTo>
                <a:close/>
                <a:moveTo>
                  <a:pt x="73" y="279"/>
                </a:moveTo>
                <a:cubicBezTo>
                  <a:pt x="73" y="286"/>
                  <a:pt x="71" y="292"/>
                  <a:pt x="71" y="292"/>
                </a:cubicBezTo>
                <a:cubicBezTo>
                  <a:pt x="71" y="292"/>
                  <a:pt x="67" y="292"/>
                  <a:pt x="63" y="289"/>
                </a:cubicBezTo>
                <a:cubicBezTo>
                  <a:pt x="65" y="285"/>
                  <a:pt x="65" y="271"/>
                  <a:pt x="65" y="271"/>
                </a:cubicBezTo>
                <a:cubicBezTo>
                  <a:pt x="73" y="269"/>
                  <a:pt x="73" y="269"/>
                  <a:pt x="73" y="269"/>
                </a:cubicBezTo>
                <a:cubicBezTo>
                  <a:pt x="73" y="269"/>
                  <a:pt x="73" y="272"/>
                  <a:pt x="73" y="279"/>
                </a:cubicBezTo>
                <a:close/>
                <a:moveTo>
                  <a:pt x="110" y="621"/>
                </a:moveTo>
                <a:cubicBezTo>
                  <a:pt x="109" y="625"/>
                  <a:pt x="108" y="631"/>
                  <a:pt x="107" y="637"/>
                </a:cubicBezTo>
                <a:cubicBezTo>
                  <a:pt x="107" y="642"/>
                  <a:pt x="107" y="646"/>
                  <a:pt x="107" y="646"/>
                </a:cubicBezTo>
                <a:cubicBezTo>
                  <a:pt x="107" y="646"/>
                  <a:pt x="106" y="638"/>
                  <a:pt x="106" y="632"/>
                </a:cubicBezTo>
                <a:cubicBezTo>
                  <a:pt x="106" y="626"/>
                  <a:pt x="102" y="620"/>
                  <a:pt x="104" y="612"/>
                </a:cubicBezTo>
                <a:cubicBezTo>
                  <a:pt x="105" y="608"/>
                  <a:pt x="106" y="602"/>
                  <a:pt x="107" y="596"/>
                </a:cubicBezTo>
                <a:cubicBezTo>
                  <a:pt x="109" y="588"/>
                  <a:pt x="110" y="580"/>
                  <a:pt x="110" y="580"/>
                </a:cubicBezTo>
                <a:cubicBezTo>
                  <a:pt x="110" y="601"/>
                  <a:pt x="112" y="615"/>
                  <a:pt x="110" y="621"/>
                </a:cubicBezTo>
                <a:close/>
                <a:moveTo>
                  <a:pt x="116" y="225"/>
                </a:moveTo>
                <a:cubicBezTo>
                  <a:pt x="115" y="231"/>
                  <a:pt x="108" y="214"/>
                  <a:pt x="103" y="195"/>
                </a:cubicBezTo>
                <a:cubicBezTo>
                  <a:pt x="99" y="176"/>
                  <a:pt x="91" y="148"/>
                  <a:pt x="91" y="130"/>
                </a:cubicBezTo>
                <a:cubicBezTo>
                  <a:pt x="91" y="130"/>
                  <a:pt x="105" y="142"/>
                  <a:pt x="105" y="151"/>
                </a:cubicBezTo>
                <a:cubicBezTo>
                  <a:pt x="105" y="161"/>
                  <a:pt x="112" y="191"/>
                  <a:pt x="115" y="200"/>
                </a:cubicBezTo>
                <a:cubicBezTo>
                  <a:pt x="117" y="209"/>
                  <a:pt x="119" y="189"/>
                  <a:pt x="124" y="180"/>
                </a:cubicBezTo>
                <a:cubicBezTo>
                  <a:pt x="129" y="171"/>
                  <a:pt x="131" y="163"/>
                  <a:pt x="128" y="156"/>
                </a:cubicBezTo>
                <a:cubicBezTo>
                  <a:pt x="125" y="149"/>
                  <a:pt x="136" y="146"/>
                  <a:pt x="143" y="128"/>
                </a:cubicBezTo>
                <a:cubicBezTo>
                  <a:pt x="144" y="135"/>
                  <a:pt x="144" y="140"/>
                  <a:pt x="143" y="147"/>
                </a:cubicBezTo>
                <a:cubicBezTo>
                  <a:pt x="143" y="153"/>
                  <a:pt x="132" y="186"/>
                  <a:pt x="129" y="192"/>
                </a:cubicBezTo>
                <a:cubicBezTo>
                  <a:pt x="125" y="199"/>
                  <a:pt x="117" y="219"/>
                  <a:pt x="116" y="225"/>
                </a:cubicBezTo>
                <a:close/>
                <a:moveTo>
                  <a:pt x="149" y="333"/>
                </a:moveTo>
                <a:cubicBezTo>
                  <a:pt x="149" y="333"/>
                  <a:pt x="138" y="338"/>
                  <a:pt x="138" y="333"/>
                </a:cubicBezTo>
                <a:cubicBezTo>
                  <a:pt x="139" y="329"/>
                  <a:pt x="141" y="315"/>
                  <a:pt x="141" y="315"/>
                </a:cubicBezTo>
                <a:cubicBezTo>
                  <a:pt x="149" y="315"/>
                  <a:pt x="149" y="315"/>
                  <a:pt x="149" y="315"/>
                </a:cubicBezTo>
                <a:lnTo>
                  <a:pt x="149" y="333"/>
                </a:lnTo>
                <a:close/>
              </a:path>
            </a:pathLst>
          </a:custGeom>
          <a:solidFill>
            <a:srgbClr val="DAB96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ct val="0"/>
              </a:spcBef>
              <a:spcAft>
                <a:spcPct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41" name="Straight Connector 24"/>
          <p:cNvCxnSpPr/>
          <p:nvPr/>
        </p:nvCxnSpPr>
        <p:spPr>
          <a:xfrm flipH="1" flipV="1">
            <a:off x="7022803" y="3640612"/>
            <a:ext cx="0" cy="41368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142" name="Straight Connector 25"/>
          <p:cNvCxnSpPr/>
          <p:nvPr/>
        </p:nvCxnSpPr>
        <p:spPr>
          <a:xfrm>
            <a:off x="7022803" y="3624763"/>
            <a:ext cx="553309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44" name="Freeform 3"/>
          <p:cNvSpPr>
            <a:spLocks noEditPoints="1"/>
          </p:cNvSpPr>
          <p:nvPr/>
        </p:nvSpPr>
        <p:spPr bwMode="auto">
          <a:xfrm>
            <a:off x="4161413" y="4054292"/>
            <a:ext cx="537995" cy="2161714"/>
          </a:xfrm>
          <a:custGeom>
            <a:gdLst>
              <a:gd name="T0" fmla="*/ 280 w 287"/>
              <a:gd name="T1" fmla="*/ 271 h 1160"/>
              <a:gd name="T2" fmla="*/ 247 w 287"/>
              <a:gd name="T3" fmla="*/ 188 h 1160"/>
              <a:gd name="T4" fmla="*/ 213 w 287"/>
              <a:gd name="T5" fmla="*/ 135 h 1160"/>
              <a:gd name="T6" fmla="*/ 181 w 287"/>
              <a:gd name="T7" fmla="*/ 23 h 1160"/>
              <a:gd name="T8" fmla="*/ 82 w 287"/>
              <a:gd name="T9" fmla="*/ 57 h 1160"/>
              <a:gd name="T10" fmla="*/ 76 w 287"/>
              <a:gd name="T11" fmla="*/ 189 h 1160"/>
              <a:gd name="T12" fmla="*/ 40 w 287"/>
              <a:gd name="T13" fmla="*/ 237 h 1160"/>
              <a:gd name="T14" fmla="*/ 4 w 287"/>
              <a:gd name="T15" fmla="*/ 366 h 1160"/>
              <a:gd name="T16" fmla="*/ 7 w 287"/>
              <a:gd name="T17" fmla="*/ 412 h 1160"/>
              <a:gd name="T18" fmla="*/ 40 w 287"/>
              <a:gd name="T19" fmla="*/ 467 h 1160"/>
              <a:gd name="T20" fmla="*/ 35 w 287"/>
              <a:gd name="T21" fmla="*/ 546 h 1160"/>
              <a:gd name="T22" fmla="*/ 27 w 287"/>
              <a:gd name="T23" fmla="*/ 759 h 1160"/>
              <a:gd name="T24" fmla="*/ 47 w 287"/>
              <a:gd name="T25" fmla="*/ 843 h 1160"/>
              <a:gd name="T26" fmla="*/ 75 w 287"/>
              <a:gd name="T27" fmla="*/ 1036 h 1160"/>
              <a:gd name="T28" fmla="*/ 44 w 287"/>
              <a:gd name="T29" fmla="*/ 1127 h 1160"/>
              <a:gd name="T30" fmla="*/ 70 w 287"/>
              <a:gd name="T31" fmla="*/ 1155 h 1160"/>
              <a:gd name="T32" fmla="*/ 108 w 287"/>
              <a:gd name="T33" fmla="*/ 1107 h 1160"/>
              <a:gd name="T34" fmla="*/ 107 w 287"/>
              <a:gd name="T35" fmla="*/ 1141 h 1160"/>
              <a:gd name="T36" fmla="*/ 119 w 287"/>
              <a:gd name="T37" fmla="*/ 1132 h 1160"/>
              <a:gd name="T38" fmla="*/ 117 w 287"/>
              <a:gd name="T39" fmla="*/ 1050 h 1160"/>
              <a:gd name="T40" fmla="*/ 115 w 287"/>
              <a:gd name="T41" fmla="*/ 885 h 1160"/>
              <a:gd name="T42" fmla="*/ 167 w 287"/>
              <a:gd name="T43" fmla="*/ 851 h 1160"/>
              <a:gd name="T44" fmla="*/ 169 w 287"/>
              <a:gd name="T45" fmla="*/ 977 h 1160"/>
              <a:gd name="T46" fmla="*/ 154 w 287"/>
              <a:gd name="T47" fmla="*/ 1096 h 1160"/>
              <a:gd name="T48" fmla="*/ 148 w 287"/>
              <a:gd name="T49" fmla="*/ 1159 h 1160"/>
              <a:gd name="T50" fmla="*/ 205 w 287"/>
              <a:gd name="T51" fmla="*/ 1104 h 1160"/>
              <a:gd name="T52" fmla="*/ 202 w 287"/>
              <a:gd name="T53" fmla="*/ 1043 h 1160"/>
              <a:gd name="T54" fmla="*/ 234 w 287"/>
              <a:gd name="T55" fmla="*/ 852 h 1160"/>
              <a:gd name="T56" fmla="*/ 251 w 287"/>
              <a:gd name="T57" fmla="*/ 721 h 1160"/>
              <a:gd name="T58" fmla="*/ 265 w 287"/>
              <a:gd name="T59" fmla="*/ 535 h 1160"/>
              <a:gd name="T60" fmla="*/ 258 w 287"/>
              <a:gd name="T61" fmla="*/ 449 h 1160"/>
              <a:gd name="T62" fmla="*/ 244 w 287"/>
              <a:gd name="T63" fmla="*/ 388 h 1160"/>
              <a:gd name="T64" fmla="*/ 102 w 287"/>
              <a:gd name="T65" fmla="*/ 452 h 1160"/>
              <a:gd name="T66" fmla="*/ 114 w 287"/>
              <a:gd name="T67" fmla="*/ 452 h 1160"/>
              <a:gd name="T68" fmla="*/ 168 w 287"/>
              <a:gd name="T69" fmla="*/ 213 h 1160"/>
              <a:gd name="T70" fmla="*/ 117 w 287"/>
              <a:gd name="T71" fmla="*/ 344 h 1160"/>
              <a:gd name="T72" fmla="*/ 114 w 287"/>
              <a:gd name="T73" fmla="*/ 257 h 1160"/>
              <a:gd name="T74" fmla="*/ 102 w 287"/>
              <a:gd name="T75" fmla="*/ 205 h 1160"/>
              <a:gd name="T76" fmla="*/ 134 w 287"/>
              <a:gd name="T77" fmla="*/ 223 h 1160"/>
              <a:gd name="T78" fmla="*/ 152 w 287"/>
              <a:gd name="T79" fmla="*/ 222 h 1160"/>
              <a:gd name="T80" fmla="*/ 159 w 287"/>
              <a:gd name="T81" fmla="*/ 184 h 1160"/>
              <a:gd name="T82" fmla="*/ 189 w 287"/>
              <a:gd name="T83" fmla="*/ 176 h 116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7" h="1160">
                <a:moveTo>
                  <a:pt x="257" y="366"/>
                </a:moveTo>
                <a:cubicBezTo>
                  <a:pt x="258" y="353"/>
                  <a:pt x="279" y="285"/>
                  <a:pt x="280" y="271"/>
                </a:cubicBezTo>
                <a:cubicBezTo>
                  <a:pt x="281" y="257"/>
                  <a:pt x="287" y="214"/>
                  <a:pt x="282" y="199"/>
                </a:cubicBezTo>
                <a:cubicBezTo>
                  <a:pt x="277" y="183"/>
                  <a:pt x="247" y="188"/>
                  <a:pt x="247" y="188"/>
                </a:cubicBezTo>
                <a:cubicBezTo>
                  <a:pt x="247" y="188"/>
                  <a:pt x="240" y="172"/>
                  <a:pt x="226" y="168"/>
                </a:cubicBezTo>
                <a:cubicBezTo>
                  <a:pt x="211" y="164"/>
                  <a:pt x="229" y="145"/>
                  <a:pt x="213" y="135"/>
                </a:cubicBezTo>
                <a:cubicBezTo>
                  <a:pt x="203" y="128"/>
                  <a:pt x="206" y="92"/>
                  <a:pt x="202" y="78"/>
                </a:cubicBezTo>
                <a:cubicBezTo>
                  <a:pt x="199" y="64"/>
                  <a:pt x="190" y="35"/>
                  <a:pt x="181" y="23"/>
                </a:cubicBezTo>
                <a:cubicBezTo>
                  <a:pt x="171" y="10"/>
                  <a:pt x="152" y="17"/>
                  <a:pt x="152" y="17"/>
                </a:cubicBezTo>
                <a:cubicBezTo>
                  <a:pt x="108" y="0"/>
                  <a:pt x="86" y="37"/>
                  <a:pt x="82" y="57"/>
                </a:cubicBezTo>
                <a:cubicBezTo>
                  <a:pt x="79" y="77"/>
                  <a:pt x="89" y="114"/>
                  <a:pt x="77" y="140"/>
                </a:cubicBezTo>
                <a:cubicBezTo>
                  <a:pt x="66" y="165"/>
                  <a:pt x="91" y="174"/>
                  <a:pt x="76" y="189"/>
                </a:cubicBezTo>
                <a:cubicBezTo>
                  <a:pt x="60" y="203"/>
                  <a:pt x="74" y="208"/>
                  <a:pt x="59" y="215"/>
                </a:cubicBezTo>
                <a:cubicBezTo>
                  <a:pt x="45" y="221"/>
                  <a:pt x="40" y="224"/>
                  <a:pt x="40" y="237"/>
                </a:cubicBezTo>
                <a:cubicBezTo>
                  <a:pt x="40" y="250"/>
                  <a:pt x="28" y="284"/>
                  <a:pt x="22" y="314"/>
                </a:cubicBezTo>
                <a:cubicBezTo>
                  <a:pt x="15" y="344"/>
                  <a:pt x="8" y="355"/>
                  <a:pt x="4" y="366"/>
                </a:cubicBezTo>
                <a:cubicBezTo>
                  <a:pt x="0" y="378"/>
                  <a:pt x="2" y="382"/>
                  <a:pt x="4" y="388"/>
                </a:cubicBezTo>
                <a:cubicBezTo>
                  <a:pt x="6" y="393"/>
                  <a:pt x="7" y="394"/>
                  <a:pt x="7" y="412"/>
                </a:cubicBezTo>
                <a:cubicBezTo>
                  <a:pt x="7" y="431"/>
                  <a:pt x="38" y="434"/>
                  <a:pt x="38" y="434"/>
                </a:cubicBezTo>
                <a:cubicBezTo>
                  <a:pt x="38" y="434"/>
                  <a:pt x="40" y="451"/>
                  <a:pt x="40" y="467"/>
                </a:cubicBezTo>
                <a:cubicBezTo>
                  <a:pt x="40" y="482"/>
                  <a:pt x="30" y="526"/>
                  <a:pt x="28" y="538"/>
                </a:cubicBezTo>
                <a:cubicBezTo>
                  <a:pt x="26" y="550"/>
                  <a:pt x="35" y="546"/>
                  <a:pt x="35" y="546"/>
                </a:cubicBezTo>
                <a:cubicBezTo>
                  <a:pt x="35" y="546"/>
                  <a:pt x="35" y="559"/>
                  <a:pt x="33" y="578"/>
                </a:cubicBezTo>
                <a:cubicBezTo>
                  <a:pt x="30" y="597"/>
                  <a:pt x="27" y="724"/>
                  <a:pt x="27" y="759"/>
                </a:cubicBezTo>
                <a:cubicBezTo>
                  <a:pt x="27" y="794"/>
                  <a:pt x="23" y="842"/>
                  <a:pt x="27" y="842"/>
                </a:cubicBezTo>
                <a:cubicBezTo>
                  <a:pt x="32" y="842"/>
                  <a:pt x="47" y="843"/>
                  <a:pt x="47" y="843"/>
                </a:cubicBezTo>
                <a:cubicBezTo>
                  <a:pt x="47" y="843"/>
                  <a:pt x="45" y="866"/>
                  <a:pt x="46" y="895"/>
                </a:cubicBezTo>
                <a:cubicBezTo>
                  <a:pt x="47" y="923"/>
                  <a:pt x="70" y="1014"/>
                  <a:pt x="75" y="1036"/>
                </a:cubicBezTo>
                <a:cubicBezTo>
                  <a:pt x="79" y="1059"/>
                  <a:pt x="78" y="1079"/>
                  <a:pt x="70" y="1091"/>
                </a:cubicBezTo>
                <a:cubicBezTo>
                  <a:pt x="63" y="1103"/>
                  <a:pt x="57" y="1118"/>
                  <a:pt x="44" y="1127"/>
                </a:cubicBezTo>
                <a:cubicBezTo>
                  <a:pt x="31" y="1137"/>
                  <a:pt x="26" y="1141"/>
                  <a:pt x="28" y="1150"/>
                </a:cubicBezTo>
                <a:cubicBezTo>
                  <a:pt x="30" y="1158"/>
                  <a:pt x="46" y="1156"/>
                  <a:pt x="70" y="1155"/>
                </a:cubicBezTo>
                <a:cubicBezTo>
                  <a:pt x="94" y="1154"/>
                  <a:pt x="91" y="1139"/>
                  <a:pt x="94" y="1132"/>
                </a:cubicBezTo>
                <a:cubicBezTo>
                  <a:pt x="97" y="1125"/>
                  <a:pt x="108" y="1107"/>
                  <a:pt x="108" y="1107"/>
                </a:cubicBezTo>
                <a:cubicBezTo>
                  <a:pt x="108" y="1107"/>
                  <a:pt x="111" y="1110"/>
                  <a:pt x="111" y="1118"/>
                </a:cubicBezTo>
                <a:cubicBezTo>
                  <a:pt x="111" y="1127"/>
                  <a:pt x="107" y="1141"/>
                  <a:pt x="107" y="1141"/>
                </a:cubicBezTo>
                <a:cubicBezTo>
                  <a:pt x="117" y="1141"/>
                  <a:pt x="117" y="1141"/>
                  <a:pt x="117" y="1141"/>
                </a:cubicBezTo>
                <a:cubicBezTo>
                  <a:pt x="117" y="1141"/>
                  <a:pt x="120" y="1140"/>
                  <a:pt x="119" y="1132"/>
                </a:cubicBezTo>
                <a:cubicBezTo>
                  <a:pt x="118" y="1124"/>
                  <a:pt x="123" y="1106"/>
                  <a:pt x="127" y="1091"/>
                </a:cubicBezTo>
                <a:cubicBezTo>
                  <a:pt x="132" y="1075"/>
                  <a:pt x="123" y="1057"/>
                  <a:pt x="117" y="1050"/>
                </a:cubicBezTo>
                <a:cubicBezTo>
                  <a:pt x="112" y="1044"/>
                  <a:pt x="114" y="1009"/>
                  <a:pt x="115" y="974"/>
                </a:cubicBezTo>
                <a:cubicBezTo>
                  <a:pt x="117" y="939"/>
                  <a:pt x="119" y="901"/>
                  <a:pt x="115" y="885"/>
                </a:cubicBezTo>
                <a:cubicBezTo>
                  <a:pt x="112" y="868"/>
                  <a:pt x="107" y="846"/>
                  <a:pt x="107" y="846"/>
                </a:cubicBezTo>
                <a:cubicBezTo>
                  <a:pt x="167" y="851"/>
                  <a:pt x="167" y="851"/>
                  <a:pt x="167" y="851"/>
                </a:cubicBezTo>
                <a:cubicBezTo>
                  <a:pt x="167" y="851"/>
                  <a:pt x="169" y="863"/>
                  <a:pt x="169" y="889"/>
                </a:cubicBezTo>
                <a:cubicBezTo>
                  <a:pt x="169" y="916"/>
                  <a:pt x="169" y="934"/>
                  <a:pt x="169" y="977"/>
                </a:cubicBezTo>
                <a:cubicBezTo>
                  <a:pt x="169" y="1019"/>
                  <a:pt x="165" y="1035"/>
                  <a:pt x="160" y="1051"/>
                </a:cubicBezTo>
                <a:cubicBezTo>
                  <a:pt x="156" y="1068"/>
                  <a:pt x="159" y="1080"/>
                  <a:pt x="154" y="1096"/>
                </a:cubicBezTo>
                <a:cubicBezTo>
                  <a:pt x="149" y="1113"/>
                  <a:pt x="140" y="1125"/>
                  <a:pt x="135" y="1134"/>
                </a:cubicBezTo>
                <a:cubicBezTo>
                  <a:pt x="129" y="1143"/>
                  <a:pt x="127" y="1158"/>
                  <a:pt x="148" y="1159"/>
                </a:cubicBezTo>
                <a:cubicBezTo>
                  <a:pt x="170" y="1160"/>
                  <a:pt x="196" y="1150"/>
                  <a:pt x="196" y="1140"/>
                </a:cubicBezTo>
                <a:cubicBezTo>
                  <a:pt x="196" y="1131"/>
                  <a:pt x="198" y="1119"/>
                  <a:pt x="205" y="1104"/>
                </a:cubicBezTo>
                <a:cubicBezTo>
                  <a:pt x="213" y="1088"/>
                  <a:pt x="206" y="1075"/>
                  <a:pt x="204" y="1069"/>
                </a:cubicBezTo>
                <a:cubicBezTo>
                  <a:pt x="201" y="1062"/>
                  <a:pt x="202" y="1055"/>
                  <a:pt x="202" y="1043"/>
                </a:cubicBezTo>
                <a:cubicBezTo>
                  <a:pt x="202" y="1031"/>
                  <a:pt x="213" y="991"/>
                  <a:pt x="225" y="947"/>
                </a:cubicBezTo>
                <a:cubicBezTo>
                  <a:pt x="237" y="903"/>
                  <a:pt x="234" y="852"/>
                  <a:pt x="234" y="852"/>
                </a:cubicBezTo>
                <a:cubicBezTo>
                  <a:pt x="243" y="852"/>
                  <a:pt x="243" y="852"/>
                  <a:pt x="243" y="852"/>
                </a:cubicBezTo>
                <a:cubicBezTo>
                  <a:pt x="243" y="852"/>
                  <a:pt x="244" y="787"/>
                  <a:pt x="251" y="721"/>
                </a:cubicBezTo>
                <a:cubicBezTo>
                  <a:pt x="258" y="654"/>
                  <a:pt x="248" y="585"/>
                  <a:pt x="248" y="566"/>
                </a:cubicBezTo>
                <a:cubicBezTo>
                  <a:pt x="248" y="547"/>
                  <a:pt x="255" y="539"/>
                  <a:pt x="265" y="535"/>
                </a:cubicBezTo>
                <a:cubicBezTo>
                  <a:pt x="276" y="530"/>
                  <a:pt x="277" y="528"/>
                  <a:pt x="272" y="510"/>
                </a:cubicBezTo>
                <a:cubicBezTo>
                  <a:pt x="266" y="492"/>
                  <a:pt x="258" y="449"/>
                  <a:pt x="258" y="449"/>
                </a:cubicBezTo>
                <a:cubicBezTo>
                  <a:pt x="258" y="449"/>
                  <a:pt x="257" y="443"/>
                  <a:pt x="251" y="424"/>
                </a:cubicBezTo>
                <a:cubicBezTo>
                  <a:pt x="244" y="406"/>
                  <a:pt x="244" y="388"/>
                  <a:pt x="244" y="388"/>
                </a:cubicBezTo>
                <a:cubicBezTo>
                  <a:pt x="244" y="388"/>
                  <a:pt x="256" y="378"/>
                  <a:pt x="257" y="366"/>
                </a:cubicBezTo>
                <a:close/>
                <a:moveTo>
                  <a:pt x="102" y="452"/>
                </a:moveTo>
                <a:cubicBezTo>
                  <a:pt x="110" y="434"/>
                  <a:pt x="110" y="434"/>
                  <a:pt x="110" y="434"/>
                </a:cubicBezTo>
                <a:cubicBezTo>
                  <a:pt x="114" y="452"/>
                  <a:pt x="114" y="452"/>
                  <a:pt x="114" y="452"/>
                </a:cubicBezTo>
                <a:lnTo>
                  <a:pt x="102" y="452"/>
                </a:lnTo>
                <a:close/>
                <a:moveTo>
                  <a:pt x="168" y="213"/>
                </a:moveTo>
                <a:cubicBezTo>
                  <a:pt x="158" y="230"/>
                  <a:pt x="141" y="260"/>
                  <a:pt x="135" y="285"/>
                </a:cubicBezTo>
                <a:cubicBezTo>
                  <a:pt x="128" y="309"/>
                  <a:pt x="117" y="344"/>
                  <a:pt x="117" y="344"/>
                </a:cubicBezTo>
                <a:cubicBezTo>
                  <a:pt x="117" y="344"/>
                  <a:pt x="116" y="338"/>
                  <a:pt x="115" y="329"/>
                </a:cubicBezTo>
                <a:cubicBezTo>
                  <a:pt x="114" y="320"/>
                  <a:pt x="114" y="277"/>
                  <a:pt x="114" y="257"/>
                </a:cubicBezTo>
                <a:cubicBezTo>
                  <a:pt x="114" y="237"/>
                  <a:pt x="115" y="220"/>
                  <a:pt x="112" y="219"/>
                </a:cubicBezTo>
                <a:cubicBezTo>
                  <a:pt x="108" y="217"/>
                  <a:pt x="102" y="205"/>
                  <a:pt x="102" y="205"/>
                </a:cubicBezTo>
                <a:cubicBezTo>
                  <a:pt x="124" y="175"/>
                  <a:pt x="124" y="175"/>
                  <a:pt x="124" y="175"/>
                </a:cubicBezTo>
                <a:cubicBezTo>
                  <a:pt x="117" y="218"/>
                  <a:pt x="129" y="210"/>
                  <a:pt x="134" y="223"/>
                </a:cubicBezTo>
                <a:cubicBezTo>
                  <a:pt x="138" y="236"/>
                  <a:pt x="133" y="269"/>
                  <a:pt x="136" y="253"/>
                </a:cubicBezTo>
                <a:cubicBezTo>
                  <a:pt x="138" y="238"/>
                  <a:pt x="146" y="237"/>
                  <a:pt x="152" y="222"/>
                </a:cubicBezTo>
                <a:cubicBezTo>
                  <a:pt x="159" y="207"/>
                  <a:pt x="139" y="196"/>
                  <a:pt x="139" y="196"/>
                </a:cubicBezTo>
                <a:cubicBezTo>
                  <a:pt x="139" y="196"/>
                  <a:pt x="150" y="192"/>
                  <a:pt x="159" y="184"/>
                </a:cubicBezTo>
                <a:cubicBezTo>
                  <a:pt x="169" y="175"/>
                  <a:pt x="182" y="164"/>
                  <a:pt x="182" y="164"/>
                </a:cubicBezTo>
                <a:cubicBezTo>
                  <a:pt x="189" y="176"/>
                  <a:pt x="189" y="176"/>
                  <a:pt x="189" y="176"/>
                </a:cubicBezTo>
                <a:cubicBezTo>
                  <a:pt x="189" y="176"/>
                  <a:pt x="178" y="196"/>
                  <a:pt x="168" y="213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ct val="0"/>
              </a:spcBef>
              <a:spcAft>
                <a:spcPct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45" name="Straight Connector 28"/>
          <p:cNvCxnSpPr/>
          <p:nvPr/>
        </p:nvCxnSpPr>
        <p:spPr>
          <a:xfrm flipH="1">
            <a:off x="3363458" y="5135149"/>
            <a:ext cx="797955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47" name="Freeform 5"/>
          <p:cNvSpPr>
            <a:spLocks noEditPoints="1"/>
          </p:cNvSpPr>
          <p:nvPr/>
        </p:nvSpPr>
        <p:spPr bwMode="auto">
          <a:xfrm>
            <a:off x="7399549" y="4094637"/>
            <a:ext cx="700816" cy="2214774"/>
          </a:xfrm>
          <a:custGeom>
            <a:gdLst>
              <a:gd name="T0" fmla="*/ 412 w 463"/>
              <a:gd name="T1" fmla="*/ 379 h 1470"/>
              <a:gd name="T2" fmla="*/ 323 w 463"/>
              <a:gd name="T3" fmla="*/ 262 h 1470"/>
              <a:gd name="T4" fmla="*/ 285 w 463"/>
              <a:gd name="T5" fmla="*/ 285 h 1470"/>
              <a:gd name="T6" fmla="*/ 267 w 463"/>
              <a:gd name="T7" fmla="*/ 261 h 1470"/>
              <a:gd name="T8" fmla="*/ 184 w 463"/>
              <a:gd name="T9" fmla="*/ 204 h 1470"/>
              <a:gd name="T10" fmla="*/ 217 w 463"/>
              <a:gd name="T11" fmla="*/ 229 h 1470"/>
              <a:gd name="T12" fmla="*/ 275 w 463"/>
              <a:gd name="T13" fmla="*/ 231 h 1470"/>
              <a:gd name="T14" fmla="*/ 275 w 463"/>
              <a:gd name="T15" fmla="*/ 231 h 1470"/>
              <a:gd name="T16" fmla="*/ 280 w 463"/>
              <a:gd name="T17" fmla="*/ 213 h 1470"/>
              <a:gd name="T18" fmla="*/ 313 w 463"/>
              <a:gd name="T19" fmla="*/ 121 h 1470"/>
              <a:gd name="T20" fmla="*/ 312 w 463"/>
              <a:gd name="T21" fmla="*/ 65 h 1470"/>
              <a:gd name="T22" fmla="*/ 194 w 463"/>
              <a:gd name="T23" fmla="*/ 42 h 1470"/>
              <a:gd name="T24" fmla="*/ 186 w 463"/>
              <a:gd name="T25" fmla="*/ 51 h 1470"/>
              <a:gd name="T26" fmla="*/ 175 w 463"/>
              <a:gd name="T27" fmla="*/ 119 h 1470"/>
              <a:gd name="T28" fmla="*/ 178 w 463"/>
              <a:gd name="T29" fmla="*/ 165 h 1470"/>
              <a:gd name="T30" fmla="*/ 181 w 463"/>
              <a:gd name="T31" fmla="*/ 201 h 1470"/>
              <a:gd name="T32" fmla="*/ 175 w 463"/>
              <a:gd name="T33" fmla="*/ 217 h 1470"/>
              <a:gd name="T34" fmla="*/ 79 w 463"/>
              <a:gd name="T35" fmla="*/ 333 h 1470"/>
              <a:gd name="T36" fmla="*/ 104 w 463"/>
              <a:gd name="T37" fmla="*/ 477 h 1470"/>
              <a:gd name="T38" fmla="*/ 99 w 463"/>
              <a:gd name="T39" fmla="*/ 610 h 1470"/>
              <a:gd name="T40" fmla="*/ 85 w 463"/>
              <a:gd name="T41" fmla="*/ 763 h 1470"/>
              <a:gd name="T42" fmla="*/ 69 w 463"/>
              <a:gd name="T43" fmla="*/ 975 h 1470"/>
              <a:gd name="T44" fmla="*/ 8 w 463"/>
              <a:gd name="T45" fmla="*/ 1383 h 1470"/>
              <a:gd name="T46" fmla="*/ 11 w 463"/>
              <a:gd name="T47" fmla="*/ 1423 h 1470"/>
              <a:gd name="T48" fmla="*/ 108 w 463"/>
              <a:gd name="T49" fmla="*/ 1468 h 1470"/>
              <a:gd name="T50" fmla="*/ 96 w 463"/>
              <a:gd name="T51" fmla="*/ 1398 h 1470"/>
              <a:gd name="T52" fmla="*/ 153 w 463"/>
              <a:gd name="T53" fmla="*/ 1231 h 1470"/>
              <a:gd name="T54" fmla="*/ 220 w 463"/>
              <a:gd name="T55" fmla="*/ 1100 h 1470"/>
              <a:gd name="T56" fmla="*/ 215 w 463"/>
              <a:gd name="T57" fmla="*/ 1363 h 1470"/>
              <a:gd name="T58" fmla="*/ 242 w 463"/>
              <a:gd name="T59" fmla="*/ 1391 h 1470"/>
              <a:gd name="T60" fmla="*/ 297 w 463"/>
              <a:gd name="T61" fmla="*/ 1388 h 1470"/>
              <a:gd name="T62" fmla="*/ 429 w 463"/>
              <a:gd name="T63" fmla="*/ 1397 h 1470"/>
              <a:gd name="T64" fmla="*/ 342 w 463"/>
              <a:gd name="T65" fmla="*/ 1344 h 1470"/>
              <a:gd name="T66" fmla="*/ 316 w 463"/>
              <a:gd name="T67" fmla="*/ 1300 h 1470"/>
              <a:gd name="T68" fmla="*/ 337 w 463"/>
              <a:gd name="T69" fmla="*/ 1080 h 1470"/>
              <a:gd name="T70" fmla="*/ 376 w 463"/>
              <a:gd name="T71" fmla="*/ 792 h 1470"/>
              <a:gd name="T72" fmla="*/ 388 w 463"/>
              <a:gd name="T73" fmla="*/ 747 h 1470"/>
              <a:gd name="T74" fmla="*/ 359 w 463"/>
              <a:gd name="T75" fmla="*/ 534 h 1470"/>
              <a:gd name="T76" fmla="*/ 385 w 463"/>
              <a:gd name="T77" fmla="*/ 500 h 1470"/>
              <a:gd name="T78" fmla="*/ 454 w 463"/>
              <a:gd name="T79" fmla="*/ 422 h 1470"/>
              <a:gd name="T80" fmla="*/ 330 w 463"/>
              <a:gd name="T81" fmla="*/ 437 h 1470"/>
              <a:gd name="T82" fmla="*/ 327 w 463"/>
              <a:gd name="T83" fmla="*/ 411 h 1470"/>
              <a:gd name="T84" fmla="*/ 311 w 463"/>
              <a:gd name="T85" fmla="*/ 458 h 1470"/>
              <a:gd name="T86" fmla="*/ 353 w 463"/>
              <a:gd name="T87" fmla="*/ 483 h 1470"/>
              <a:gd name="T88" fmla="*/ 350 w 463"/>
              <a:gd name="T89" fmla="*/ 540 h 147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2" h="1470">
                <a:moveTo>
                  <a:pt x="454" y="422"/>
                </a:moveTo>
                <a:cubicBezTo>
                  <a:pt x="448" y="394"/>
                  <a:pt x="430" y="395"/>
                  <a:pt x="412" y="379"/>
                </a:cubicBezTo>
                <a:cubicBezTo>
                  <a:pt x="395" y="363"/>
                  <a:pt x="381" y="350"/>
                  <a:pt x="379" y="321"/>
                </a:cubicBezTo>
                <a:cubicBezTo>
                  <a:pt x="376" y="291"/>
                  <a:pt x="344" y="267"/>
                  <a:pt x="323" y="262"/>
                </a:cubicBezTo>
                <a:cubicBezTo>
                  <a:pt x="304" y="258"/>
                  <a:pt x="286" y="248"/>
                  <a:pt x="281" y="246"/>
                </a:cubicBezTo>
                <a:cubicBezTo>
                  <a:pt x="280" y="254"/>
                  <a:pt x="283" y="272"/>
                  <a:pt x="285" y="285"/>
                </a:cubicBezTo>
                <a:cubicBezTo>
                  <a:pt x="284" y="286"/>
                  <a:pt x="282" y="284"/>
                  <a:pt x="281" y="281"/>
                </a:cubicBezTo>
                <a:cubicBezTo>
                  <a:pt x="274" y="266"/>
                  <a:pt x="272" y="258"/>
                  <a:pt x="267" y="261"/>
                </a:cubicBezTo>
                <a:cubicBezTo>
                  <a:pt x="263" y="263"/>
                  <a:pt x="260" y="273"/>
                  <a:pt x="257" y="282"/>
                </a:cubicBezTo>
                <a:cubicBezTo>
                  <a:pt x="241" y="262"/>
                  <a:pt x="203" y="221"/>
                  <a:pt x="184" y="204"/>
                </a:cubicBezTo>
                <a:cubicBezTo>
                  <a:pt x="185" y="202"/>
                  <a:pt x="187" y="200"/>
                  <a:pt x="189" y="199"/>
                </a:cubicBezTo>
                <a:cubicBezTo>
                  <a:pt x="194" y="208"/>
                  <a:pt x="205" y="223"/>
                  <a:pt x="217" y="229"/>
                </a:cubicBezTo>
                <a:cubicBezTo>
                  <a:pt x="232" y="237"/>
                  <a:pt x="266" y="257"/>
                  <a:pt x="266" y="257"/>
                </a:cubicBezTo>
                <a:cubicBezTo>
                  <a:pt x="266" y="257"/>
                  <a:pt x="273" y="241"/>
                  <a:pt x="275" y="231"/>
                </a:cubicBezTo>
                <a:cubicBezTo>
                  <a:pt x="275" y="230"/>
                  <a:pt x="275" y="230"/>
                  <a:pt x="275" y="230"/>
                </a:cubicBezTo>
                <a:cubicBezTo>
                  <a:pt x="275" y="231"/>
                  <a:pt x="275" y="231"/>
                  <a:pt x="275" y="231"/>
                </a:cubicBezTo>
                <a:cubicBezTo>
                  <a:pt x="275" y="230"/>
                  <a:pt x="275" y="228"/>
                  <a:pt x="275" y="227"/>
                </a:cubicBezTo>
                <a:cubicBezTo>
                  <a:pt x="275" y="220"/>
                  <a:pt x="273" y="215"/>
                  <a:pt x="280" y="213"/>
                </a:cubicBezTo>
                <a:cubicBezTo>
                  <a:pt x="288" y="211"/>
                  <a:pt x="299" y="185"/>
                  <a:pt x="302" y="169"/>
                </a:cubicBezTo>
                <a:cubicBezTo>
                  <a:pt x="306" y="153"/>
                  <a:pt x="306" y="139"/>
                  <a:pt x="313" y="121"/>
                </a:cubicBezTo>
                <a:cubicBezTo>
                  <a:pt x="321" y="104"/>
                  <a:pt x="320" y="87"/>
                  <a:pt x="312" y="65"/>
                </a:cubicBezTo>
                <a:cubicBezTo>
                  <a:pt x="312" y="65"/>
                  <a:pt x="312" y="65"/>
                  <a:pt x="312" y="65"/>
                </a:cubicBezTo>
                <a:cubicBezTo>
                  <a:pt x="300" y="14"/>
                  <a:pt x="277" y="28"/>
                  <a:pt x="277" y="28"/>
                </a:cubicBezTo>
                <a:cubicBezTo>
                  <a:pt x="246" y="0"/>
                  <a:pt x="210" y="26"/>
                  <a:pt x="194" y="42"/>
                </a:cubicBezTo>
                <a:cubicBezTo>
                  <a:pt x="194" y="42"/>
                  <a:pt x="194" y="42"/>
                  <a:pt x="193" y="42"/>
                </a:cubicBezTo>
                <a:cubicBezTo>
                  <a:pt x="190" y="44"/>
                  <a:pt x="188" y="47"/>
                  <a:pt x="186" y="51"/>
                </a:cubicBezTo>
                <a:cubicBezTo>
                  <a:pt x="186" y="51"/>
                  <a:pt x="186" y="51"/>
                  <a:pt x="186" y="51"/>
                </a:cubicBezTo>
                <a:cubicBezTo>
                  <a:pt x="171" y="73"/>
                  <a:pt x="175" y="119"/>
                  <a:pt x="175" y="119"/>
                </a:cubicBezTo>
                <a:cubicBezTo>
                  <a:pt x="175" y="119"/>
                  <a:pt x="173" y="120"/>
                  <a:pt x="171" y="131"/>
                </a:cubicBezTo>
                <a:cubicBezTo>
                  <a:pt x="170" y="142"/>
                  <a:pt x="175" y="159"/>
                  <a:pt x="178" y="165"/>
                </a:cubicBezTo>
                <a:cubicBezTo>
                  <a:pt x="180" y="171"/>
                  <a:pt x="185" y="172"/>
                  <a:pt x="186" y="177"/>
                </a:cubicBezTo>
                <a:cubicBezTo>
                  <a:pt x="186" y="177"/>
                  <a:pt x="184" y="189"/>
                  <a:pt x="181" y="201"/>
                </a:cubicBezTo>
                <a:cubicBezTo>
                  <a:pt x="181" y="201"/>
                  <a:pt x="181" y="201"/>
                  <a:pt x="180" y="201"/>
                </a:cubicBezTo>
                <a:cubicBezTo>
                  <a:pt x="179" y="203"/>
                  <a:pt x="181" y="206"/>
                  <a:pt x="175" y="217"/>
                </a:cubicBezTo>
                <a:cubicBezTo>
                  <a:pt x="166" y="231"/>
                  <a:pt x="153" y="236"/>
                  <a:pt x="121" y="253"/>
                </a:cubicBezTo>
                <a:cubicBezTo>
                  <a:pt x="90" y="269"/>
                  <a:pt x="82" y="302"/>
                  <a:pt x="79" y="333"/>
                </a:cubicBezTo>
                <a:cubicBezTo>
                  <a:pt x="76" y="365"/>
                  <a:pt x="71" y="389"/>
                  <a:pt x="76" y="396"/>
                </a:cubicBezTo>
                <a:cubicBezTo>
                  <a:pt x="81" y="403"/>
                  <a:pt x="93" y="443"/>
                  <a:pt x="104" y="477"/>
                </a:cubicBezTo>
                <a:cubicBezTo>
                  <a:pt x="116" y="510"/>
                  <a:pt x="111" y="549"/>
                  <a:pt x="109" y="564"/>
                </a:cubicBezTo>
                <a:cubicBezTo>
                  <a:pt x="107" y="578"/>
                  <a:pt x="98" y="591"/>
                  <a:pt x="99" y="610"/>
                </a:cubicBezTo>
                <a:cubicBezTo>
                  <a:pt x="100" y="629"/>
                  <a:pt x="98" y="648"/>
                  <a:pt x="95" y="677"/>
                </a:cubicBezTo>
                <a:cubicBezTo>
                  <a:pt x="93" y="705"/>
                  <a:pt x="76" y="759"/>
                  <a:pt x="85" y="763"/>
                </a:cubicBezTo>
                <a:cubicBezTo>
                  <a:pt x="93" y="768"/>
                  <a:pt x="96" y="767"/>
                  <a:pt x="96" y="780"/>
                </a:cubicBezTo>
                <a:cubicBezTo>
                  <a:pt x="96" y="793"/>
                  <a:pt x="90" y="876"/>
                  <a:pt x="69" y="975"/>
                </a:cubicBezTo>
                <a:cubicBezTo>
                  <a:pt x="48" y="1075"/>
                  <a:pt x="16" y="1296"/>
                  <a:pt x="9" y="1338"/>
                </a:cubicBezTo>
                <a:cubicBezTo>
                  <a:pt x="2" y="1379"/>
                  <a:pt x="8" y="1383"/>
                  <a:pt x="8" y="1383"/>
                </a:cubicBezTo>
                <a:cubicBezTo>
                  <a:pt x="8" y="1383"/>
                  <a:pt x="8" y="1386"/>
                  <a:pt x="4" y="1398"/>
                </a:cubicBezTo>
                <a:cubicBezTo>
                  <a:pt x="0" y="1410"/>
                  <a:pt x="4" y="1418"/>
                  <a:pt x="11" y="1423"/>
                </a:cubicBezTo>
                <a:cubicBezTo>
                  <a:pt x="18" y="1428"/>
                  <a:pt x="19" y="1438"/>
                  <a:pt x="34" y="1449"/>
                </a:cubicBezTo>
                <a:cubicBezTo>
                  <a:pt x="48" y="1460"/>
                  <a:pt x="90" y="1470"/>
                  <a:pt x="108" y="1468"/>
                </a:cubicBezTo>
                <a:cubicBezTo>
                  <a:pt x="126" y="1466"/>
                  <a:pt x="121" y="1460"/>
                  <a:pt x="120" y="1442"/>
                </a:cubicBezTo>
                <a:cubicBezTo>
                  <a:pt x="119" y="1424"/>
                  <a:pt x="96" y="1398"/>
                  <a:pt x="96" y="1398"/>
                </a:cubicBezTo>
                <a:cubicBezTo>
                  <a:pt x="96" y="1398"/>
                  <a:pt x="95" y="1393"/>
                  <a:pt x="101" y="1390"/>
                </a:cubicBezTo>
                <a:cubicBezTo>
                  <a:pt x="107" y="1386"/>
                  <a:pt x="132" y="1306"/>
                  <a:pt x="153" y="1231"/>
                </a:cubicBezTo>
                <a:cubicBezTo>
                  <a:pt x="175" y="1157"/>
                  <a:pt x="214" y="1022"/>
                  <a:pt x="214" y="1022"/>
                </a:cubicBezTo>
                <a:cubicBezTo>
                  <a:pt x="214" y="1022"/>
                  <a:pt x="217" y="1061"/>
                  <a:pt x="220" y="1100"/>
                </a:cubicBezTo>
                <a:cubicBezTo>
                  <a:pt x="222" y="1139"/>
                  <a:pt x="224" y="1267"/>
                  <a:pt x="220" y="1300"/>
                </a:cubicBezTo>
                <a:cubicBezTo>
                  <a:pt x="215" y="1333"/>
                  <a:pt x="215" y="1363"/>
                  <a:pt x="215" y="1363"/>
                </a:cubicBezTo>
                <a:cubicBezTo>
                  <a:pt x="215" y="1363"/>
                  <a:pt x="215" y="1367"/>
                  <a:pt x="215" y="1378"/>
                </a:cubicBezTo>
                <a:cubicBezTo>
                  <a:pt x="215" y="1389"/>
                  <a:pt x="223" y="1389"/>
                  <a:pt x="242" y="1391"/>
                </a:cubicBezTo>
                <a:cubicBezTo>
                  <a:pt x="261" y="1393"/>
                  <a:pt x="287" y="1392"/>
                  <a:pt x="287" y="1392"/>
                </a:cubicBezTo>
                <a:cubicBezTo>
                  <a:pt x="287" y="1392"/>
                  <a:pt x="286" y="1383"/>
                  <a:pt x="297" y="1388"/>
                </a:cubicBezTo>
                <a:cubicBezTo>
                  <a:pt x="307" y="1392"/>
                  <a:pt x="329" y="1403"/>
                  <a:pt x="349" y="1403"/>
                </a:cubicBezTo>
                <a:cubicBezTo>
                  <a:pt x="369" y="1403"/>
                  <a:pt x="429" y="1412"/>
                  <a:pt x="429" y="1397"/>
                </a:cubicBezTo>
                <a:cubicBezTo>
                  <a:pt x="429" y="1382"/>
                  <a:pt x="406" y="1376"/>
                  <a:pt x="385" y="1376"/>
                </a:cubicBezTo>
                <a:cubicBezTo>
                  <a:pt x="365" y="1376"/>
                  <a:pt x="342" y="1344"/>
                  <a:pt x="342" y="1344"/>
                </a:cubicBezTo>
                <a:cubicBezTo>
                  <a:pt x="342" y="1344"/>
                  <a:pt x="342" y="1344"/>
                  <a:pt x="348" y="1340"/>
                </a:cubicBezTo>
                <a:cubicBezTo>
                  <a:pt x="353" y="1337"/>
                  <a:pt x="320" y="1312"/>
                  <a:pt x="316" y="1300"/>
                </a:cubicBezTo>
                <a:cubicBezTo>
                  <a:pt x="311" y="1288"/>
                  <a:pt x="312" y="1286"/>
                  <a:pt x="316" y="1257"/>
                </a:cubicBezTo>
                <a:cubicBezTo>
                  <a:pt x="319" y="1229"/>
                  <a:pt x="327" y="1136"/>
                  <a:pt x="337" y="1080"/>
                </a:cubicBezTo>
                <a:cubicBezTo>
                  <a:pt x="346" y="1023"/>
                  <a:pt x="358" y="968"/>
                  <a:pt x="365" y="920"/>
                </a:cubicBezTo>
                <a:cubicBezTo>
                  <a:pt x="372" y="871"/>
                  <a:pt x="376" y="792"/>
                  <a:pt x="376" y="792"/>
                </a:cubicBezTo>
                <a:cubicBezTo>
                  <a:pt x="376" y="792"/>
                  <a:pt x="380" y="791"/>
                  <a:pt x="387" y="785"/>
                </a:cubicBezTo>
                <a:cubicBezTo>
                  <a:pt x="394" y="779"/>
                  <a:pt x="392" y="764"/>
                  <a:pt x="388" y="747"/>
                </a:cubicBezTo>
                <a:cubicBezTo>
                  <a:pt x="385" y="729"/>
                  <a:pt x="380" y="656"/>
                  <a:pt x="377" y="621"/>
                </a:cubicBezTo>
                <a:cubicBezTo>
                  <a:pt x="373" y="586"/>
                  <a:pt x="359" y="534"/>
                  <a:pt x="359" y="534"/>
                </a:cubicBezTo>
                <a:cubicBezTo>
                  <a:pt x="359" y="534"/>
                  <a:pt x="370" y="529"/>
                  <a:pt x="377" y="522"/>
                </a:cubicBezTo>
                <a:cubicBezTo>
                  <a:pt x="384" y="516"/>
                  <a:pt x="385" y="500"/>
                  <a:pt x="385" y="500"/>
                </a:cubicBezTo>
                <a:cubicBezTo>
                  <a:pt x="385" y="500"/>
                  <a:pt x="428" y="504"/>
                  <a:pt x="446" y="496"/>
                </a:cubicBezTo>
                <a:cubicBezTo>
                  <a:pt x="463" y="489"/>
                  <a:pt x="460" y="450"/>
                  <a:pt x="454" y="422"/>
                </a:cubicBezTo>
                <a:close/>
                <a:moveTo>
                  <a:pt x="311" y="458"/>
                </a:moveTo>
                <a:cubicBezTo>
                  <a:pt x="311" y="458"/>
                  <a:pt x="330" y="452"/>
                  <a:pt x="330" y="437"/>
                </a:cubicBezTo>
                <a:cubicBezTo>
                  <a:pt x="330" y="421"/>
                  <a:pt x="315" y="411"/>
                  <a:pt x="308" y="410"/>
                </a:cubicBezTo>
                <a:cubicBezTo>
                  <a:pt x="301" y="410"/>
                  <a:pt x="313" y="399"/>
                  <a:pt x="327" y="411"/>
                </a:cubicBezTo>
                <a:cubicBezTo>
                  <a:pt x="342" y="423"/>
                  <a:pt x="353" y="475"/>
                  <a:pt x="353" y="475"/>
                </a:cubicBezTo>
                <a:cubicBezTo>
                  <a:pt x="353" y="475"/>
                  <a:pt x="323" y="463"/>
                  <a:pt x="311" y="458"/>
                </a:cubicBezTo>
                <a:close/>
                <a:moveTo>
                  <a:pt x="350" y="540"/>
                </a:moveTo>
                <a:cubicBezTo>
                  <a:pt x="350" y="540"/>
                  <a:pt x="352" y="500"/>
                  <a:pt x="353" y="483"/>
                </a:cubicBezTo>
                <a:cubicBezTo>
                  <a:pt x="362" y="531"/>
                  <a:pt x="362" y="531"/>
                  <a:pt x="362" y="531"/>
                </a:cubicBezTo>
                <a:lnTo>
                  <a:pt x="350" y="540"/>
                </a:lnTo>
                <a:close/>
              </a:path>
            </a:pathLst>
          </a:custGeom>
          <a:solidFill>
            <a:srgbClr val="DAB96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fontAlgn="auto">
              <a:spcBef>
                <a:spcPct val="0"/>
              </a:spcBef>
              <a:spcAft>
                <a:spcPct val="0"/>
              </a:spcAft>
              <a:defRPr/>
            </a:pPr>
            <a:endParaRPr lang="id-ID" sz="2400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48" name="Straight Connector 29"/>
          <p:cNvCxnSpPr/>
          <p:nvPr/>
        </p:nvCxnSpPr>
        <p:spPr>
          <a:xfrm flipH="1">
            <a:off x="8017224" y="5135149"/>
            <a:ext cx="797955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51" name="Freeform 27"/>
          <p:cNvSpPr/>
          <p:nvPr/>
        </p:nvSpPr>
        <p:spPr bwMode="auto">
          <a:xfrm>
            <a:off x="5582535" y="1149051"/>
            <a:ext cx="953906" cy="1101664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solidFill>
                <a:srgbClr val="4A88A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2" name="Freeform 27"/>
          <p:cNvSpPr/>
          <p:nvPr/>
        </p:nvSpPr>
        <p:spPr bwMode="auto">
          <a:xfrm>
            <a:off x="5459965" y="1020318"/>
            <a:ext cx="1199046" cy="1384775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DAB96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88AA"/>
              </a:solidFill>
              <a:cs typeface="+mn-ea"/>
              <a:sym typeface="+mn-lt"/>
            </a:endParaRPr>
          </a:p>
        </p:txBody>
      </p:sp>
      <p:sp>
        <p:nvSpPr>
          <p:cNvPr id="155" name="Freeform 27"/>
          <p:cNvSpPr/>
          <p:nvPr/>
        </p:nvSpPr>
        <p:spPr bwMode="auto">
          <a:xfrm>
            <a:off x="3229545" y="1758463"/>
            <a:ext cx="953906" cy="1101664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solidFill>
                <a:srgbClr val="4A88A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6" name="Freeform 27"/>
          <p:cNvSpPr/>
          <p:nvPr/>
        </p:nvSpPr>
        <p:spPr bwMode="auto">
          <a:xfrm>
            <a:off x="3106975" y="1629730"/>
            <a:ext cx="1199046" cy="1384775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DAB96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88AA"/>
              </a:solidFill>
              <a:cs typeface="+mn-ea"/>
              <a:sym typeface="+mn-lt"/>
            </a:endParaRPr>
          </a:p>
        </p:txBody>
      </p:sp>
      <p:sp>
        <p:nvSpPr>
          <p:cNvPr id="159" name="Freeform 27"/>
          <p:cNvSpPr/>
          <p:nvPr/>
        </p:nvSpPr>
        <p:spPr bwMode="auto">
          <a:xfrm>
            <a:off x="2027632" y="3992973"/>
            <a:ext cx="953906" cy="1101664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solidFill>
                <a:srgbClr val="4A88A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0" name="Freeform 27"/>
          <p:cNvSpPr/>
          <p:nvPr/>
        </p:nvSpPr>
        <p:spPr bwMode="auto">
          <a:xfrm>
            <a:off x="1905062" y="3864240"/>
            <a:ext cx="1199046" cy="1384775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DAB96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88AA"/>
              </a:solidFill>
              <a:cs typeface="+mn-ea"/>
              <a:sym typeface="+mn-lt"/>
            </a:endParaRPr>
          </a:p>
        </p:txBody>
      </p:sp>
      <p:sp>
        <p:nvSpPr>
          <p:cNvPr id="163" name="Freeform 27"/>
          <p:cNvSpPr/>
          <p:nvPr/>
        </p:nvSpPr>
        <p:spPr bwMode="auto">
          <a:xfrm>
            <a:off x="8117537" y="1758463"/>
            <a:ext cx="953906" cy="1101664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solidFill>
                <a:srgbClr val="4A88A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4" name="Freeform 27"/>
          <p:cNvSpPr/>
          <p:nvPr/>
        </p:nvSpPr>
        <p:spPr bwMode="auto">
          <a:xfrm>
            <a:off x="7994967" y="1629730"/>
            <a:ext cx="1199046" cy="1384775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DAB96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88AA"/>
              </a:solidFill>
              <a:cs typeface="+mn-ea"/>
              <a:sym typeface="+mn-lt"/>
            </a:endParaRPr>
          </a:p>
        </p:txBody>
      </p:sp>
      <p:sp>
        <p:nvSpPr>
          <p:cNvPr id="167" name="Freeform 27"/>
          <p:cNvSpPr/>
          <p:nvPr/>
        </p:nvSpPr>
        <p:spPr bwMode="auto">
          <a:xfrm>
            <a:off x="9198612" y="4044111"/>
            <a:ext cx="989701" cy="1101664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>
              <a:solidFill>
                <a:srgbClr val="4A88A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8" name="Freeform 27"/>
          <p:cNvSpPr/>
          <p:nvPr/>
        </p:nvSpPr>
        <p:spPr bwMode="auto">
          <a:xfrm>
            <a:off x="9071442" y="3915378"/>
            <a:ext cx="1244040" cy="1384775"/>
          </a:xfrm>
          <a:custGeom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DAB96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88AA"/>
              </a:solidFill>
              <a:cs typeface="+mn-ea"/>
              <a:sym typeface="+mn-lt"/>
            </a:endParaRPr>
          </a:p>
        </p:txBody>
      </p:sp>
      <p:sp>
        <p:nvSpPr>
          <p:cNvPr id="170" name="稻壳儿小白白(http://dwz.cn/Wu2UP)"/>
          <p:cNvSpPr txBox="1">
            <a:spLocks noChangeArrowheads="1"/>
          </p:cNvSpPr>
          <p:nvPr/>
        </p:nvSpPr>
        <p:spPr bwMode="auto">
          <a:xfrm>
            <a:off x="3152166" y="2187900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10102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>
              <a:solidFill>
                <a:srgbClr val="010102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1" name="稻壳儿小白白(http://dwz.cn/Wu2UP)"/>
          <p:cNvSpPr txBox="1">
            <a:spLocks noChangeArrowheads="1"/>
          </p:cNvSpPr>
          <p:nvPr/>
        </p:nvSpPr>
        <p:spPr bwMode="auto">
          <a:xfrm>
            <a:off x="2556798" y="3125164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zh-CN" altLang="zh-CN" sz="12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2" name="稻壳儿小白白(http://dwz.cn/Wu2UP)"/>
          <p:cNvSpPr txBox="1">
            <a:spLocks noChangeArrowheads="1"/>
          </p:cNvSpPr>
          <p:nvPr/>
        </p:nvSpPr>
        <p:spPr bwMode="auto">
          <a:xfrm>
            <a:off x="1973094" y="4426685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10102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>
              <a:solidFill>
                <a:srgbClr val="010102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3" name="稻壳儿小白白(http://dwz.cn/Wu2UP)"/>
          <p:cNvSpPr txBox="1">
            <a:spLocks noChangeArrowheads="1"/>
          </p:cNvSpPr>
          <p:nvPr/>
        </p:nvSpPr>
        <p:spPr bwMode="auto">
          <a:xfrm>
            <a:off x="1377726" y="5363949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zh-CN" altLang="zh-CN" sz="12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4" name="稻壳儿小白白(http://dwz.cn/Wu2UP)"/>
          <p:cNvSpPr txBox="1">
            <a:spLocks noChangeArrowheads="1"/>
          </p:cNvSpPr>
          <p:nvPr/>
        </p:nvSpPr>
        <p:spPr bwMode="auto">
          <a:xfrm>
            <a:off x="5519739" y="1613194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10102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>
              <a:solidFill>
                <a:srgbClr val="010102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5" name="稻壳儿小白白(http://dwz.cn/Wu2UP)"/>
          <p:cNvSpPr txBox="1">
            <a:spLocks noChangeArrowheads="1"/>
          </p:cNvSpPr>
          <p:nvPr/>
        </p:nvSpPr>
        <p:spPr bwMode="auto">
          <a:xfrm>
            <a:off x="4924371" y="2550458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zh-CN" altLang="zh-CN" sz="12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6" name="稻壳儿小白白(http://dwz.cn/Wu2UP)"/>
          <p:cNvSpPr txBox="1">
            <a:spLocks noChangeArrowheads="1"/>
          </p:cNvSpPr>
          <p:nvPr/>
        </p:nvSpPr>
        <p:spPr bwMode="auto">
          <a:xfrm>
            <a:off x="8034204" y="2193659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10102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>
              <a:solidFill>
                <a:srgbClr val="010102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7" name="稻壳儿小白白(http://dwz.cn/Wu2UP)"/>
          <p:cNvSpPr txBox="1">
            <a:spLocks noChangeArrowheads="1"/>
          </p:cNvSpPr>
          <p:nvPr/>
        </p:nvSpPr>
        <p:spPr bwMode="auto">
          <a:xfrm>
            <a:off x="7438836" y="3130923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zh-CN" altLang="zh-CN" sz="12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8" name="稻壳儿小白白(http://dwz.cn/Wu2UP)"/>
          <p:cNvSpPr txBox="1">
            <a:spLocks noChangeArrowheads="1"/>
          </p:cNvSpPr>
          <p:nvPr/>
        </p:nvSpPr>
        <p:spPr bwMode="auto">
          <a:xfrm>
            <a:off x="9135954" y="4477823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10102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>
              <a:solidFill>
                <a:srgbClr val="010102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9" name="稻壳儿小白白(http://dwz.cn/Wu2UP)"/>
          <p:cNvSpPr txBox="1">
            <a:spLocks noChangeArrowheads="1"/>
          </p:cNvSpPr>
          <p:nvPr/>
        </p:nvSpPr>
        <p:spPr bwMode="auto">
          <a:xfrm>
            <a:off x="8540586" y="5415087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zh-CN" altLang="zh-CN" sz="12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39" name="矩形 38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40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6" grpId="0" animBg="1"/>
      <p:bldP spid="140" grpId="0" animBg="1"/>
      <p:bldP spid="144" grpId="0" animBg="1"/>
      <p:bldP spid="1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Group 1"/>
          <p:cNvGrpSpPr/>
          <p:nvPr/>
        </p:nvGrpSpPr>
        <p:grpSpPr>
          <a:xfrm>
            <a:off x="4976390" y="868102"/>
            <a:ext cx="9085780" cy="5204315"/>
            <a:chOff x="2007321" y="1438226"/>
            <a:chExt cx="8493758" cy="4865206"/>
          </a:xfrm>
        </p:grpSpPr>
        <p:sp>
          <p:nvSpPr>
            <p:cNvPr id="3" name="Freeform 2"/>
            <p:cNvSpPr/>
            <p:nvPr/>
          </p:nvSpPr>
          <p:spPr bwMode="auto">
            <a:xfrm>
              <a:off x="2007321" y="6114631"/>
              <a:ext cx="4278336" cy="188801"/>
            </a:xfrm>
            <a:custGeom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charset="0"/>
              </a:endParaRPr>
            </a:p>
          </p:txBody>
        </p:sp>
        <p:sp>
          <p:nvSpPr>
            <p:cNvPr id="4" name="Freeform 3"/>
            <p:cNvSpPr/>
            <p:nvPr/>
          </p:nvSpPr>
          <p:spPr bwMode="auto">
            <a:xfrm>
              <a:off x="6222740" y="6114631"/>
              <a:ext cx="4278336" cy="188801"/>
            </a:xfrm>
            <a:custGeom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charset="0"/>
              </a:endParaRPr>
            </a:p>
          </p:txBody>
        </p:sp>
        <p:sp>
          <p:nvSpPr>
            <p:cNvPr id="5" name="Freeform 4"/>
            <p:cNvSpPr/>
            <p:nvPr/>
          </p:nvSpPr>
          <p:spPr bwMode="auto">
            <a:xfrm>
              <a:off x="2868796" y="1438226"/>
              <a:ext cx="6838568" cy="4666723"/>
            </a:xfrm>
            <a:custGeom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007321" y="6037175"/>
              <a:ext cx="8493758" cy="1549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charset="0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641969" y="6037175"/>
              <a:ext cx="1219616" cy="87138"/>
            </a:xfrm>
            <a:custGeom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096263" y="1733529"/>
              <a:ext cx="6383628" cy="4032554"/>
            </a:xfrm>
            <a:prstGeom prst="rect">
              <a:avLst/>
            </a:prstGeom>
            <a:blipFill>
              <a:blip r:embed="rId2"/>
              <a:stretch>
                <a:fillRect l="-7000" t="-9000" r="-15000" b="-48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251777" y="1546335"/>
              <a:ext cx="79086" cy="79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13664" y="1096630"/>
            <a:ext cx="2441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全球经济</a:t>
            </a:r>
            <a:endParaRPr lang="en-US" altLang="zh-CN" sz="44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ctr"/>
            <a:r>
              <a:rPr lang="zh-CN" altLang="en-US" sz="4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发展趋势</a:t>
            </a:r>
            <a:endParaRPr lang="en-US" altLang="zh-CN" sz="44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5088" y="4110534"/>
            <a:ext cx="3933166" cy="73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0146" y="5155112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Signerica Fat" charset="0"/>
                <a:ea typeface="Signerica Fat" charset="0"/>
                <a:cs typeface="Signerica Fat" charset="0"/>
              </a:rPr>
              <a:t>201X</a:t>
            </a:r>
            <a:endParaRPr lang="en-US" sz="1400">
              <a:solidFill>
                <a:schemeClr val="bg1"/>
              </a:solidFill>
              <a:latin typeface="Signerica Fat" charset="0"/>
              <a:ea typeface="Signerica Fat" charset="0"/>
              <a:cs typeface="Signerica Fa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9457" y="-559439"/>
            <a:ext cx="3695307" cy="3695307"/>
          </a:xfrm>
          <a:prstGeom prst="rect">
            <a:avLst/>
          </a:prstGeom>
          <a:noFill/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advClick="0" advTm="2000"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1027821"/>
          </a:xfrm>
          <a:prstGeom prst="rect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198822" y="390596"/>
            <a:ext cx="1800493" cy="244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900">
                <a:solidFill>
                  <a:srgbClr val="010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</a:t>
            </a:r>
            <a:r>
              <a:rPr lang="zh-CN" altLang="zh-CN" sz="900">
                <a:solidFill>
                  <a:srgbClr val="010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可可，色彩纷呈，潮流时尚。</a:t>
            </a:r>
            <a:endParaRPr lang="en-US" altLang="zh-CN" sz="900">
              <a:solidFill>
                <a:srgbClr val="0101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0336" y="4335821"/>
            <a:ext cx="2031325" cy="700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3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风云办公</a:t>
            </a:r>
            <a:endParaRPr lang="en-US" altLang="zh-CN" sz="3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0801" y="4100645"/>
            <a:ext cx="2390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60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rPr>
              <a:t>SUBTITLE HERE</a:t>
            </a:r>
            <a:endParaRPr lang="en-US" sz="1200" spc="600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90651" y="5398428"/>
            <a:ext cx="9410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，本模版所有图形线条及其相应素材均可自由编辑、改色、替换。单击此处编辑您要的内容，建议您在展示时采用微软雅黑字体，本模版所有图形线条及其相应素材均可自由编辑、改色、替换。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504573" y="5168296"/>
            <a:ext cx="1182855" cy="0"/>
          </a:xfrm>
          <a:prstGeom prst="line">
            <a:avLst/>
          </a:prstGeom>
          <a:ln>
            <a:solidFill>
              <a:srgbClr val="DAB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iangle 21"/>
          <p:cNvSpPr/>
          <p:nvPr/>
        </p:nvSpPr>
        <p:spPr>
          <a:xfrm rot="10800000">
            <a:off x="5657693" y="3467818"/>
            <a:ext cx="876615" cy="291995"/>
          </a:xfrm>
          <a:prstGeom prst="triangle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5054" y="1035169"/>
            <a:ext cx="3053054" cy="2432648"/>
          </a:xfrm>
          <a:prstGeom prst="rect">
            <a:avLst/>
          </a:prstGeom>
          <a:blipFill dpi="0" rotWithShape="1">
            <a:blip r:embed="rId2"/>
            <a:stretch>
              <a:fillRect l="-48000" t="-22000" r="-47000" b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96000" y="1029071"/>
            <a:ext cx="3225800" cy="2438745"/>
          </a:xfrm>
          <a:prstGeom prst="rect">
            <a:avLst/>
          </a:prstGeom>
          <a:blipFill dpi="0" rotWithShape="1">
            <a:blip r:embed="rId3"/>
            <a:stretch>
              <a:fillRect l="-7000" t="-9000" r="-15000" b="-4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008376" y="1027821"/>
            <a:ext cx="3096682" cy="2430944"/>
          </a:xfrm>
          <a:prstGeom prst="rect">
            <a:avLst/>
          </a:prstGeom>
          <a:blipFill dpi="0" rotWithShape="1">
            <a:blip r:embed="rId4"/>
            <a:stretch>
              <a:fillRect t="-22000" r="-7000" b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321800" y="1035168"/>
            <a:ext cx="2870200" cy="2438745"/>
          </a:xfrm>
          <a:prstGeom prst="rect">
            <a:avLst/>
          </a:prstGeom>
          <a:blipFill dpi="0" rotWithShape="1">
            <a:blip r:embed="rId5"/>
            <a:stretch>
              <a:fillRect l="-7000" t="-22000" r="-15000" b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"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7"/>
          <a:stretch>
            <a:fillRect/>
          </a:stretch>
        </p:blipFill>
        <p:spPr>
          <a:xfrm rot="293942">
            <a:off x="4272619" y="5432235"/>
            <a:ext cx="4831359" cy="1985452"/>
          </a:xfrm>
          <a:custGeom>
            <a:gdLst>
              <a:gd name="connsiteX0" fmla="*/ 0 w 3795374"/>
              <a:gd name="connsiteY0" fmla="*/ 1 h 1559713"/>
              <a:gd name="connsiteX1" fmla="*/ 3795373 w 3795374"/>
              <a:gd name="connsiteY1" fmla="*/ 0 h 1559713"/>
              <a:gd name="connsiteX2" fmla="*/ 3795374 w 3795374"/>
              <a:gd name="connsiteY2" fmla="*/ 1559713 h 1559713"/>
              <a:gd name="connsiteX3" fmla="*/ 3269281 w 3795374"/>
              <a:gd name="connsiteY3" fmla="*/ 1559713 h 1559713"/>
              <a:gd name="connsiteX4" fmla="*/ 3222561 w 3795374"/>
              <a:gd name="connsiteY4" fmla="*/ 1014640 h 1559713"/>
              <a:gd name="connsiteX5" fmla="*/ 0 w 3795374"/>
              <a:gd name="connsiteY5" fmla="*/ 1290857 h 1559713"/>
              <a:gd name="connsiteX6" fmla="*/ 0 w 3795374"/>
              <a:gd name="connsiteY6" fmla="*/ 1 h 15597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5374" h="1559713">
                <a:moveTo>
                  <a:pt x="0" y="1"/>
                </a:moveTo>
                <a:lnTo>
                  <a:pt x="3795373" y="0"/>
                </a:lnTo>
                <a:lnTo>
                  <a:pt x="3795374" y="1559713"/>
                </a:lnTo>
                <a:lnTo>
                  <a:pt x="3269281" y="1559713"/>
                </a:lnTo>
                <a:lnTo>
                  <a:pt x="3222561" y="1014640"/>
                </a:lnTo>
                <a:lnTo>
                  <a:pt x="0" y="1290857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6" b="35001"/>
          <a:stretch>
            <a:fillRect/>
          </a:stretch>
        </p:blipFill>
        <p:spPr>
          <a:xfrm>
            <a:off x="3904938" y="0"/>
            <a:ext cx="4792055" cy="2324100"/>
          </a:xfrm>
          <a:prstGeom prst="rect">
            <a:avLst/>
          </a:prstGeom>
        </p:spPr>
      </p:pic>
      <p:sp>
        <p:nvSpPr>
          <p:cNvPr id="14" name="等腰三角形 13"/>
          <p:cNvSpPr/>
          <p:nvPr/>
        </p:nvSpPr>
        <p:spPr>
          <a:xfrm rot="2097068">
            <a:off x="9340872" y="4672814"/>
            <a:ext cx="519953" cy="448235"/>
          </a:xfrm>
          <a:prstGeom prst="triangle">
            <a:avLst/>
          </a:prstGeom>
          <a:noFill/>
          <a:ln w="5715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965284" y="2990112"/>
            <a:ext cx="5446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66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市场状况分析</a:t>
            </a:r>
            <a:endParaRPr lang="zh-CN" altLang="en-US" sz="66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16467" y="4056127"/>
            <a:ext cx="524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UP YOUR TITLE HERE</a:t>
            </a:r>
            <a:endParaRPr lang="zh-CN" altLang="en-US" sz="20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31233" y="2686575"/>
            <a:ext cx="12472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>
                <a:solidFill>
                  <a:srgbClr val="DAB96E"/>
                </a:solidFill>
                <a:latin typeface="Impact" panose="020b0806030902050204" pitchFamily="34" charset="0"/>
              </a:rPr>
              <a:t>3</a:t>
            </a:r>
            <a:endParaRPr lang="zh-CN" altLang="en-US" sz="13800">
              <a:solidFill>
                <a:srgbClr val="DAB96E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advClick="0" advTm="2000"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Group 1"/>
          <p:cNvGrpSpPr/>
          <p:nvPr/>
        </p:nvGrpSpPr>
        <p:grpSpPr>
          <a:xfrm>
            <a:off x="7384647" y="956533"/>
            <a:ext cx="3541853" cy="7447784"/>
            <a:chOff x="3835356" y="1981149"/>
            <a:chExt cx="1711032" cy="3597945"/>
          </a:xfrm>
        </p:grpSpPr>
        <p:sp>
          <p:nvSpPr>
            <p:cNvPr id="3" name="Freeform 2"/>
            <p:cNvSpPr/>
            <p:nvPr/>
          </p:nvSpPr>
          <p:spPr bwMode="auto">
            <a:xfrm>
              <a:off x="3835356" y="1981149"/>
              <a:ext cx="1711032" cy="3597945"/>
            </a:xfrm>
            <a:custGeom>
              <a:gdLst>
                <a:gd name="T0" fmla="*/ 37 w 401"/>
                <a:gd name="T1" fmla="*/ 843 h 843"/>
                <a:gd name="T2" fmla="*/ 0 w 401"/>
                <a:gd name="T3" fmla="*/ 806 h 843"/>
                <a:gd name="T4" fmla="*/ 0 w 401"/>
                <a:gd name="T5" fmla="*/ 37 h 843"/>
                <a:gd name="T6" fmla="*/ 37 w 401"/>
                <a:gd name="T7" fmla="*/ 0 h 843"/>
                <a:gd name="T8" fmla="*/ 365 w 401"/>
                <a:gd name="T9" fmla="*/ 0 h 843"/>
                <a:gd name="T10" fmla="*/ 401 w 401"/>
                <a:gd name="T11" fmla="*/ 37 h 843"/>
                <a:gd name="T12" fmla="*/ 401 w 401"/>
                <a:gd name="T13" fmla="*/ 806 h 843"/>
                <a:gd name="T14" fmla="*/ 365 w 401"/>
                <a:gd name="T15" fmla="*/ 843 h 843"/>
                <a:gd name="T16" fmla="*/ 37 w 401"/>
                <a:gd name="T17" fmla="*/ 843 h 84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843">
                  <a:moveTo>
                    <a:pt x="37" y="843"/>
                  </a:moveTo>
                  <a:cubicBezTo>
                    <a:pt x="16" y="843"/>
                    <a:pt x="0" y="827"/>
                    <a:pt x="0" y="80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85" y="0"/>
                    <a:pt x="401" y="16"/>
                    <a:pt x="401" y="37"/>
                  </a:cubicBezTo>
                  <a:cubicBezTo>
                    <a:pt x="401" y="806"/>
                    <a:pt x="401" y="806"/>
                    <a:pt x="401" y="806"/>
                  </a:cubicBezTo>
                  <a:cubicBezTo>
                    <a:pt x="401" y="827"/>
                    <a:pt x="385" y="843"/>
                    <a:pt x="365" y="843"/>
                  </a:cubicBezTo>
                  <a:lnTo>
                    <a:pt x="37" y="84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4667402" y="2134799"/>
              <a:ext cx="51202" cy="512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684470" y="2151870"/>
              <a:ext cx="12802" cy="128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667402" y="2130529"/>
              <a:ext cx="51202" cy="512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684470" y="2147601"/>
              <a:ext cx="12802" cy="128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675936" y="2139065"/>
              <a:ext cx="34135" cy="34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675936" y="2139065"/>
              <a:ext cx="34135" cy="34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684470" y="2147601"/>
              <a:ext cx="17067" cy="1707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684470" y="2147601"/>
              <a:ext cx="17067" cy="1707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4688738" y="2151870"/>
              <a:ext cx="4268" cy="4269"/>
            </a:xfrm>
            <a:custGeom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4688738" y="2151870"/>
              <a:ext cx="4268" cy="4269"/>
            </a:xfrm>
            <a:custGeom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552197" y="5216311"/>
              <a:ext cx="277351" cy="277422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942027" y="2497579"/>
              <a:ext cx="1501953" cy="2633372"/>
            </a:xfrm>
            <a:prstGeom prst="rect">
              <a:avLst/>
            </a:prstGeom>
            <a:blipFill dpi="0" rotWithShape="1">
              <a:blip r:embed="rId2"/>
              <a:stretch>
                <a:fillRect l="-173000" t="-9000" r="-129000" b="-48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4560731" y="2258570"/>
              <a:ext cx="311486" cy="72558"/>
            </a:xfrm>
            <a:custGeom>
              <a:gdLst>
                <a:gd name="T0" fmla="*/ 8 w 73"/>
                <a:gd name="T1" fmla="*/ 17 h 17"/>
                <a:gd name="T2" fmla="*/ 0 w 73"/>
                <a:gd name="T3" fmla="*/ 9 h 17"/>
                <a:gd name="T4" fmla="*/ 8 w 73"/>
                <a:gd name="T5" fmla="*/ 0 h 17"/>
                <a:gd name="T6" fmla="*/ 65 w 73"/>
                <a:gd name="T7" fmla="*/ 0 h 17"/>
                <a:gd name="T8" fmla="*/ 73 w 73"/>
                <a:gd name="T9" fmla="*/ 9 h 17"/>
                <a:gd name="T10" fmla="*/ 65 w 73"/>
                <a:gd name="T11" fmla="*/ 17 h 17"/>
                <a:gd name="T12" fmla="*/ 8 w 73"/>
                <a:gd name="T13" fmla="*/ 17 h 1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0" y="0"/>
                    <a:pt x="73" y="4"/>
                    <a:pt x="73" y="9"/>
                  </a:cubicBezTo>
                  <a:cubicBezTo>
                    <a:pt x="73" y="13"/>
                    <a:pt x="70" y="17"/>
                    <a:pt x="65" y="17"/>
                  </a:cubicBezTo>
                  <a:lnTo>
                    <a:pt x="8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4577799" y="2279911"/>
              <a:ext cx="277351" cy="29878"/>
            </a:xfrm>
            <a:custGeom>
              <a:gdLst>
                <a:gd name="T0" fmla="*/ 65 w 65"/>
                <a:gd name="T1" fmla="*/ 4 h 7"/>
                <a:gd name="T2" fmla="*/ 61 w 65"/>
                <a:gd name="T3" fmla="*/ 7 h 7"/>
                <a:gd name="T4" fmla="*/ 4 w 65"/>
                <a:gd name="T5" fmla="*/ 7 h 7"/>
                <a:gd name="T6" fmla="*/ 0 w 65"/>
                <a:gd name="T7" fmla="*/ 4 h 7"/>
                <a:gd name="T8" fmla="*/ 4 w 65"/>
                <a:gd name="T9" fmla="*/ 0 h 7"/>
                <a:gd name="T10" fmla="*/ 61 w 65"/>
                <a:gd name="T11" fmla="*/ 0 h 7"/>
                <a:gd name="T12" fmla="*/ 65 w 65"/>
                <a:gd name="T13" fmla="*/ 4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5" y="4"/>
                  </a:moveTo>
                  <a:cubicBezTo>
                    <a:pt x="65" y="6"/>
                    <a:pt x="63" y="7"/>
                    <a:pt x="6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4458325" y="2271375"/>
              <a:ext cx="46938" cy="469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bg1"/>
                </a:solidFill>
                <a:latin typeface="Roboto Light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676190" y="1569236"/>
            <a:ext cx="4091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全球十大潮流趋势</a:t>
            </a:r>
            <a:endParaRPr lang="en-US" altLang="zh-CN" sz="44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14937" y="4273267"/>
            <a:ext cx="3452290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171464" y="3222280"/>
            <a:ext cx="24654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Triangle 24"/>
          <p:cNvSpPr/>
          <p:nvPr/>
        </p:nvSpPr>
        <p:spPr>
          <a:xfrm rot="16200000" flipH="1">
            <a:off x="5315922" y="3340012"/>
            <a:ext cx="320949" cy="32094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Cross 28"/>
          <p:cNvSpPr/>
          <p:nvPr/>
        </p:nvSpPr>
        <p:spPr>
          <a:xfrm>
            <a:off x="738594" y="5477519"/>
            <a:ext cx="711746" cy="711746"/>
          </a:xfrm>
          <a:prstGeom prst="plus">
            <a:avLst>
              <a:gd name="adj" fmla="val 46053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28" name="矩形 27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advClick="0" advTm="2000"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Chart 1"/>
          <p:cNvGraphicFramePr/>
          <p:nvPr/>
        </p:nvGraphicFramePr>
        <p:xfrm>
          <a:off x="6985262" y="900051"/>
          <a:ext cx="4271026" cy="5769204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21906" y="1498556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产品竞争</a:t>
            </a:r>
            <a:endParaRPr lang="en-US" altLang="zh-CN" sz="44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4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优势</a:t>
            </a:r>
            <a:endParaRPr lang="en-US" altLang="zh-CN" sz="44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3757" y="4082689"/>
            <a:ext cx="16778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sz="1050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21906" y="4029750"/>
            <a:ext cx="659876" cy="659876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010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3757" y="5044223"/>
            <a:ext cx="1677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000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1906" y="4991284"/>
            <a:ext cx="659876" cy="659876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010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7530" y="4082689"/>
            <a:ext cx="1677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000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55679" y="4029750"/>
            <a:ext cx="659876" cy="659876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010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7530" y="5044223"/>
            <a:ext cx="1677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000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55679" y="4991284"/>
            <a:ext cx="659876" cy="659876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010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3880" y="4147957"/>
            <a:ext cx="396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10102"/>
                </a:solidFill>
                <a:latin typeface="et-line" charset="0"/>
              </a:rPr>
              <a:t>S</a:t>
            </a:r>
            <a:endParaRPr lang="en-US" sz="2400">
              <a:solidFill>
                <a:srgbClr val="01010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40254" y="5109019"/>
            <a:ext cx="423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10102"/>
                </a:solidFill>
                <a:latin typeface="et-line" charset="0"/>
              </a:rPr>
              <a:t>O</a:t>
            </a:r>
            <a:endParaRPr lang="en-US" sz="2400">
              <a:solidFill>
                <a:srgbClr val="01010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48379" y="4147958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10102"/>
                </a:solidFill>
                <a:latin typeface="et-line" charset="0"/>
              </a:rPr>
              <a:t>W</a:t>
            </a:r>
            <a:endParaRPr lang="en-US" sz="2400">
              <a:solidFill>
                <a:srgbClr val="01010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9675" y="5111426"/>
            <a:ext cx="372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10102"/>
                </a:solidFill>
                <a:latin typeface="et-line" charset="0"/>
              </a:rPr>
              <a:t>T</a:t>
            </a:r>
            <a:endParaRPr lang="en-US" sz="2400">
              <a:solidFill>
                <a:srgbClr val="010102"/>
              </a:solidFill>
            </a:endParaRPr>
          </a:p>
        </p:txBody>
      </p:sp>
      <p:sp>
        <p:nvSpPr>
          <p:cNvPr id="16" name="Cross 15"/>
          <p:cNvSpPr/>
          <p:nvPr/>
        </p:nvSpPr>
        <p:spPr>
          <a:xfrm>
            <a:off x="3915823" y="1620354"/>
            <a:ext cx="711746" cy="711746"/>
          </a:xfrm>
          <a:prstGeom prst="plus">
            <a:avLst>
              <a:gd name="adj" fmla="val 46053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19" name="矩形 18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advClick="0" advTm="2000"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Isosceles Triangle 2"/>
          <p:cNvSpPr/>
          <p:nvPr/>
        </p:nvSpPr>
        <p:spPr>
          <a:xfrm>
            <a:off x="1047715" y="3441148"/>
            <a:ext cx="1549875" cy="1319245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1358792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一月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14" name="Content Placeholder 2"/>
          <p:cNvSpPr txBox="1"/>
          <p:nvPr/>
        </p:nvSpPr>
        <p:spPr>
          <a:xfrm>
            <a:off x="1358792" y="2462276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60%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15" name="Straight Connector 70"/>
          <p:cNvCxnSpPr/>
          <p:nvPr/>
        </p:nvCxnSpPr>
        <p:spPr>
          <a:xfrm rot="5400000">
            <a:off x="1601199" y="3032721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2"/>
          <p:cNvSpPr/>
          <p:nvPr/>
        </p:nvSpPr>
        <p:spPr>
          <a:xfrm>
            <a:off x="1986613" y="2743732"/>
            <a:ext cx="1549875" cy="2016662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2295244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二月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19" name="Content Placeholder 2"/>
          <p:cNvSpPr txBox="1"/>
          <p:nvPr/>
        </p:nvSpPr>
        <p:spPr>
          <a:xfrm>
            <a:off x="2292898" y="1795521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80%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20" name="Straight Connector 71"/>
          <p:cNvCxnSpPr/>
          <p:nvPr/>
        </p:nvCxnSpPr>
        <p:spPr>
          <a:xfrm rot="5400000">
            <a:off x="2553705" y="2365966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sosceles Triangle 2"/>
          <p:cNvSpPr/>
          <p:nvPr/>
        </p:nvSpPr>
        <p:spPr>
          <a:xfrm>
            <a:off x="3179581" y="3223442"/>
            <a:ext cx="1425504" cy="1536950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Content Placeholder 2"/>
          <p:cNvSpPr txBox="1"/>
          <p:nvPr/>
        </p:nvSpPr>
        <p:spPr>
          <a:xfrm>
            <a:off x="3426026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三月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24" name="Content Placeholder 2"/>
          <p:cNvSpPr txBox="1"/>
          <p:nvPr/>
        </p:nvSpPr>
        <p:spPr>
          <a:xfrm>
            <a:off x="3444557" y="2271774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70%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25" name="Straight Connector 72"/>
          <p:cNvCxnSpPr/>
          <p:nvPr/>
        </p:nvCxnSpPr>
        <p:spPr>
          <a:xfrm rot="5400000">
            <a:off x="3696713" y="2842219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"/>
          <p:cNvSpPr/>
          <p:nvPr/>
        </p:nvSpPr>
        <p:spPr>
          <a:xfrm>
            <a:off x="4253277" y="2938529"/>
            <a:ext cx="1329272" cy="1821864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Content Placeholder 2"/>
          <p:cNvSpPr txBox="1"/>
          <p:nvPr/>
        </p:nvSpPr>
        <p:spPr>
          <a:xfrm>
            <a:off x="4451606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四月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29" name="Content Placeholder 2"/>
          <p:cNvSpPr txBox="1"/>
          <p:nvPr/>
        </p:nvSpPr>
        <p:spPr>
          <a:xfrm>
            <a:off x="4468089" y="1986022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75%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30" name="Straight Connector 73"/>
          <p:cNvCxnSpPr/>
          <p:nvPr/>
        </p:nvCxnSpPr>
        <p:spPr>
          <a:xfrm rot="5400000">
            <a:off x="4744470" y="2556467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sosceles Triangle 2"/>
          <p:cNvSpPr/>
          <p:nvPr/>
        </p:nvSpPr>
        <p:spPr>
          <a:xfrm>
            <a:off x="5152008" y="3441148"/>
            <a:ext cx="1549875" cy="1319245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5460639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五月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34" name="Content Placeholder 2"/>
          <p:cNvSpPr txBox="1"/>
          <p:nvPr/>
        </p:nvSpPr>
        <p:spPr>
          <a:xfrm>
            <a:off x="5439612" y="2462276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65%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35" name="Straight Connector 74"/>
          <p:cNvCxnSpPr/>
          <p:nvPr/>
        </p:nvCxnSpPr>
        <p:spPr>
          <a:xfrm rot="5400000">
            <a:off x="5696977" y="3032721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2"/>
          <p:cNvSpPr/>
          <p:nvPr/>
        </p:nvSpPr>
        <p:spPr>
          <a:xfrm>
            <a:off x="6090907" y="2748028"/>
            <a:ext cx="1549875" cy="2012364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Content Placeholder 2"/>
          <p:cNvSpPr txBox="1"/>
          <p:nvPr/>
        </p:nvSpPr>
        <p:spPr>
          <a:xfrm>
            <a:off x="6357150" y="4938793"/>
            <a:ext cx="101739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六月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6392151" y="1795521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80%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40" name="Straight Connector 75"/>
          <p:cNvCxnSpPr/>
          <p:nvPr/>
        </p:nvCxnSpPr>
        <p:spPr>
          <a:xfrm rot="5400000">
            <a:off x="6649484" y="2365966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Isosceles Triangle 2"/>
          <p:cNvSpPr/>
          <p:nvPr/>
        </p:nvSpPr>
        <p:spPr>
          <a:xfrm>
            <a:off x="6904365" y="3224280"/>
            <a:ext cx="1649161" cy="1536111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Content Placeholder 2"/>
          <p:cNvSpPr txBox="1"/>
          <p:nvPr/>
        </p:nvSpPr>
        <p:spPr>
          <a:xfrm>
            <a:off x="7259436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七月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7254558" y="2271774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70%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45" name="Straight Connector 76"/>
          <p:cNvCxnSpPr/>
          <p:nvPr/>
        </p:nvCxnSpPr>
        <p:spPr>
          <a:xfrm rot="5400000">
            <a:off x="7506741" y="2842219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sosceles Triangle 2"/>
          <p:cNvSpPr/>
          <p:nvPr/>
        </p:nvSpPr>
        <p:spPr>
          <a:xfrm>
            <a:off x="7772994" y="3699695"/>
            <a:ext cx="1537831" cy="1060699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Content Placeholder 2"/>
          <p:cNvSpPr txBox="1"/>
          <p:nvPr/>
        </p:nvSpPr>
        <p:spPr>
          <a:xfrm>
            <a:off x="8121022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八月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49" name="Content Placeholder 2"/>
          <p:cNvSpPr txBox="1"/>
          <p:nvPr/>
        </p:nvSpPr>
        <p:spPr>
          <a:xfrm>
            <a:off x="8016558" y="2711660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50%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50" name="Straight Connector 77"/>
          <p:cNvCxnSpPr/>
          <p:nvPr/>
        </p:nvCxnSpPr>
        <p:spPr>
          <a:xfrm rot="5400000">
            <a:off x="8268746" y="3318473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sosceles Triangle 2"/>
          <p:cNvSpPr/>
          <p:nvPr/>
        </p:nvSpPr>
        <p:spPr>
          <a:xfrm>
            <a:off x="8528035" y="2081273"/>
            <a:ext cx="1793045" cy="2679120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Content Placeholder 2"/>
          <p:cNvSpPr txBox="1"/>
          <p:nvPr/>
        </p:nvSpPr>
        <p:spPr>
          <a:xfrm>
            <a:off x="8902808" y="4938793"/>
            <a:ext cx="1043498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九月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54" name="Content Placeholder 2"/>
          <p:cNvSpPr txBox="1"/>
          <p:nvPr/>
        </p:nvSpPr>
        <p:spPr>
          <a:xfrm>
            <a:off x="8998499" y="1128766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90%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55" name="Straight Connector 78"/>
          <p:cNvCxnSpPr/>
          <p:nvPr/>
        </p:nvCxnSpPr>
        <p:spPr>
          <a:xfrm rot="5400000">
            <a:off x="9221252" y="1699211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Isosceles Triangle 2"/>
          <p:cNvSpPr/>
          <p:nvPr/>
        </p:nvSpPr>
        <p:spPr>
          <a:xfrm>
            <a:off x="9424558" y="2652777"/>
            <a:ext cx="1537831" cy="2107616"/>
          </a:xfrm>
          <a:custGeom>
            <a:gdLst>
              <a:gd name="connsiteX0" fmla="*/ 0 w 1278647"/>
              <a:gd name="connsiteY0" fmla="*/ 1102284 h 1102284"/>
              <a:gd name="connsiteX1" fmla="*/ 639324 w 1278647"/>
              <a:gd name="connsiteY1" fmla="*/ 2 h 1102284"/>
              <a:gd name="connsiteX2" fmla="*/ 1278647 w 1278647"/>
              <a:gd name="connsiteY2" fmla="*/ 1102284 h 1102284"/>
              <a:gd name="connsiteX3" fmla="*/ 0 w 1278647"/>
              <a:gd name="connsiteY3" fmla="*/ 1102284 h 110228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solidFill>
            <a:srgbClr val="DAB96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Content Placeholder 2"/>
          <p:cNvSpPr txBox="1"/>
          <p:nvPr/>
        </p:nvSpPr>
        <p:spPr>
          <a:xfrm>
            <a:off x="9729613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十月</a:t>
            </a:r>
            <a:endParaRPr lang="en-US" sz="11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59" name="Content Placeholder 2"/>
          <p:cNvSpPr txBox="1"/>
          <p:nvPr/>
        </p:nvSpPr>
        <p:spPr>
          <a:xfrm>
            <a:off x="9748377" y="1700270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85%</a:t>
            </a:r>
            <a:endParaRPr 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cxnSp>
        <p:nvCxnSpPr>
          <p:cNvPr id="60" name="Straight Connector 79"/>
          <p:cNvCxnSpPr/>
          <p:nvPr/>
        </p:nvCxnSpPr>
        <p:spPr>
          <a:xfrm rot="5400000">
            <a:off x="9983258" y="2270715"/>
            <a:ext cx="381003" cy="2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稻壳儿小白白(http://dwz.cn/Wu2UP)"/>
          <p:cNvSpPr txBox="1">
            <a:spLocks noChangeArrowheads="1"/>
          </p:cNvSpPr>
          <p:nvPr/>
        </p:nvSpPr>
        <p:spPr bwMode="auto">
          <a:xfrm>
            <a:off x="879701" y="5595387"/>
            <a:ext cx="10243224" cy="79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稻壳儿小白白(http://dwz.cn/Wu2UP)"/>
          <p:cNvSpPr txBox="1">
            <a:spLocks noChangeArrowheads="1"/>
          </p:cNvSpPr>
          <p:nvPr/>
        </p:nvSpPr>
        <p:spPr bwMode="auto">
          <a:xfrm>
            <a:off x="879701" y="5268362"/>
            <a:ext cx="2151062" cy="3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单击此处编辑标题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63" name="矩形 62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2000" p14:dur="1500">
        <p:random/>
      </p:transition>
    </mc:Choice>
    <mc:Fallback>
      <p:transition spd="slow" advClick="0" advTm="2000">
        <p:random/>
      </p:transition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 flipH="1">
            <a:off x="8372503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4" name="Freeform 3"/>
          <p:cNvSpPr>
            <a:spLocks noChangeArrowheads="1"/>
          </p:cNvSpPr>
          <p:nvPr/>
        </p:nvSpPr>
        <p:spPr bwMode="auto">
          <a:xfrm flipH="1">
            <a:off x="8565829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5" name="Freeform 4"/>
          <p:cNvSpPr>
            <a:spLocks noChangeArrowheads="1"/>
          </p:cNvSpPr>
          <p:nvPr/>
        </p:nvSpPr>
        <p:spPr bwMode="auto">
          <a:xfrm flipH="1">
            <a:off x="8759155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6" name="Freeform 5"/>
          <p:cNvSpPr>
            <a:spLocks noChangeArrowheads="1"/>
          </p:cNvSpPr>
          <p:nvPr/>
        </p:nvSpPr>
        <p:spPr bwMode="auto">
          <a:xfrm flipH="1">
            <a:off x="8952481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7" name="Freeform 6"/>
          <p:cNvSpPr>
            <a:spLocks noChangeArrowheads="1"/>
          </p:cNvSpPr>
          <p:nvPr/>
        </p:nvSpPr>
        <p:spPr bwMode="auto">
          <a:xfrm flipH="1">
            <a:off x="9145807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 flipH="1">
            <a:off x="9339133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 flipH="1">
            <a:off x="9532459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 flipH="1">
            <a:off x="9725785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 flipH="1">
            <a:off x="9919111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>
            <a:spLocks noChangeArrowheads="1"/>
          </p:cNvSpPr>
          <p:nvPr/>
        </p:nvSpPr>
        <p:spPr bwMode="auto">
          <a:xfrm flipH="1">
            <a:off x="10112437" y="2888150"/>
            <a:ext cx="149515" cy="345477"/>
          </a:xfrm>
          <a:custGeom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bg-BG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4313" y="242237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DAB96E"/>
                </a:solidFill>
                <a:latin typeface="Roboto Thin" charset="0"/>
                <a:ea typeface="Roboto Thin" charset="0"/>
                <a:cs typeface="Roboto Thin" charset="0"/>
              </a:rPr>
              <a:t>Australia</a:t>
            </a:r>
            <a:endParaRPr lang="en-US" sz="2400">
              <a:solidFill>
                <a:srgbClr val="DAB96E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7254" y="3417863"/>
            <a:ext cx="288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DAB96E"/>
                </a:solidFill>
                <a:latin typeface="Roboto Thin" charset="0"/>
                <a:ea typeface="Roboto Thin" charset="0"/>
                <a:cs typeface="Roboto Thin" charset="0"/>
              </a:rPr>
              <a:t>Asia, Africa, Europe</a:t>
            </a:r>
            <a:endParaRPr lang="en-US" sz="2400">
              <a:solidFill>
                <a:srgbClr val="DAB96E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1134" y="4430949"/>
            <a:ext cx="2747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72503" y="3899528"/>
            <a:ext cx="1889449" cy="345477"/>
            <a:chOff x="8543372" y="2997240"/>
            <a:chExt cx="1889449" cy="345477"/>
          </a:xfrm>
        </p:grpSpPr>
        <p:sp>
          <p:nvSpPr>
            <p:cNvPr id="17" name="Freeform 16"/>
            <p:cNvSpPr>
              <a:spLocks noChangeArrowheads="1"/>
            </p:cNvSpPr>
            <p:nvPr/>
          </p:nvSpPr>
          <p:spPr bwMode="auto">
            <a:xfrm flipH="1">
              <a:off x="8543372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ChangeArrowheads="1"/>
            </p:cNvSpPr>
            <p:nvPr/>
          </p:nvSpPr>
          <p:spPr bwMode="auto">
            <a:xfrm flipH="1">
              <a:off x="8736698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ChangeArrowheads="1"/>
            </p:cNvSpPr>
            <p:nvPr/>
          </p:nvSpPr>
          <p:spPr bwMode="auto">
            <a:xfrm flipH="1">
              <a:off x="8930024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 noChangeArrowheads="1"/>
            </p:cNvSpPr>
            <p:nvPr/>
          </p:nvSpPr>
          <p:spPr bwMode="auto">
            <a:xfrm flipH="1">
              <a:off x="9123350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21" name="Freeform 20"/>
            <p:cNvSpPr>
              <a:spLocks noChangeArrowheads="1"/>
            </p:cNvSpPr>
            <p:nvPr/>
          </p:nvSpPr>
          <p:spPr bwMode="auto">
            <a:xfrm flipH="1">
              <a:off x="9316676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 noChangeArrowheads="1"/>
            </p:cNvSpPr>
            <p:nvPr/>
          </p:nvSpPr>
          <p:spPr bwMode="auto">
            <a:xfrm flipH="1">
              <a:off x="9510002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 noChangeArrowheads="1"/>
            </p:cNvSpPr>
            <p:nvPr/>
          </p:nvSpPr>
          <p:spPr bwMode="auto">
            <a:xfrm flipH="1">
              <a:off x="9703328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 flipH="1">
              <a:off x="9896654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 noChangeArrowheads="1"/>
            </p:cNvSpPr>
            <p:nvPr/>
          </p:nvSpPr>
          <p:spPr bwMode="auto">
            <a:xfrm flipH="1">
              <a:off x="10089980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26" name="Freeform 25"/>
            <p:cNvSpPr>
              <a:spLocks noChangeArrowheads="1"/>
            </p:cNvSpPr>
            <p:nvPr/>
          </p:nvSpPr>
          <p:spPr bwMode="auto">
            <a:xfrm flipH="1">
              <a:off x="10283306" y="2997240"/>
              <a:ext cx="149515" cy="345477"/>
            </a:xfrm>
            <a:custGeom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00899" y="2500026"/>
            <a:ext cx="6701449" cy="3340359"/>
            <a:chOff x="807798" y="1815560"/>
            <a:chExt cx="7589089" cy="3782807"/>
          </a:xfrm>
          <a:solidFill>
            <a:schemeClr val="bg1">
              <a:lumMod val="85000"/>
            </a:schemeClr>
          </a:solidFill>
        </p:grpSpPr>
        <p:sp>
          <p:nvSpPr>
            <p:cNvPr id="28" name="Freeform 5"/>
            <p:cNvSpPr/>
            <p:nvPr/>
          </p:nvSpPr>
          <p:spPr bwMode="auto">
            <a:xfrm>
              <a:off x="5273605" y="4517366"/>
              <a:ext cx="157208" cy="296336"/>
            </a:xfrm>
            <a:custGeom>
              <a:gdLst>
                <a:gd name="T0" fmla="*/ 38 w 48"/>
                <a:gd name="T1" fmla="*/ 0 h 90"/>
                <a:gd name="T2" fmla="*/ 37 w 48"/>
                <a:gd name="T3" fmla="*/ 7 h 90"/>
                <a:gd name="T4" fmla="*/ 21 w 48"/>
                <a:gd name="T5" fmla="*/ 22 h 90"/>
                <a:gd name="T6" fmla="*/ 6 w 48"/>
                <a:gd name="T7" fmla="*/ 36 h 90"/>
                <a:gd name="T8" fmla="*/ 9 w 48"/>
                <a:gd name="T9" fmla="*/ 48 h 90"/>
                <a:gd name="T10" fmla="*/ 5 w 48"/>
                <a:gd name="T11" fmla="*/ 58 h 90"/>
                <a:gd name="T12" fmla="*/ 0 w 48"/>
                <a:gd name="T13" fmla="*/ 63 h 90"/>
                <a:gd name="T14" fmla="*/ 3 w 48"/>
                <a:gd name="T15" fmla="*/ 72 h 90"/>
                <a:gd name="T16" fmla="*/ 3 w 48"/>
                <a:gd name="T17" fmla="*/ 78 h 90"/>
                <a:gd name="T18" fmla="*/ 13 w 48"/>
                <a:gd name="T19" fmla="*/ 90 h 90"/>
                <a:gd name="T20" fmla="*/ 33 w 48"/>
                <a:gd name="T21" fmla="*/ 65 h 90"/>
                <a:gd name="T22" fmla="*/ 44 w 48"/>
                <a:gd name="T23" fmla="*/ 24 h 90"/>
                <a:gd name="T24" fmla="*/ 48 w 48"/>
                <a:gd name="T25" fmla="*/ 25 h 90"/>
                <a:gd name="T26" fmla="*/ 48 w 48"/>
                <a:gd name="T27" fmla="*/ 22 h 90"/>
                <a:gd name="T28" fmla="*/ 38 w 48"/>
                <a:gd name="T29" fmla="*/ 0 h 9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90">
                  <a:moveTo>
                    <a:pt x="38" y="0"/>
                  </a:moveTo>
                  <a:cubicBezTo>
                    <a:pt x="37" y="2"/>
                    <a:pt x="38" y="6"/>
                    <a:pt x="37" y="7"/>
                  </a:cubicBezTo>
                  <a:cubicBezTo>
                    <a:pt x="33" y="10"/>
                    <a:pt x="26" y="19"/>
                    <a:pt x="21" y="22"/>
                  </a:cubicBezTo>
                  <a:cubicBezTo>
                    <a:pt x="14" y="26"/>
                    <a:pt x="6" y="25"/>
                    <a:pt x="6" y="36"/>
                  </a:cubicBezTo>
                  <a:cubicBezTo>
                    <a:pt x="6" y="40"/>
                    <a:pt x="9" y="46"/>
                    <a:pt x="9" y="48"/>
                  </a:cubicBezTo>
                  <a:cubicBezTo>
                    <a:pt x="9" y="49"/>
                    <a:pt x="5" y="58"/>
                    <a:pt x="5" y="58"/>
                  </a:cubicBezTo>
                  <a:cubicBezTo>
                    <a:pt x="4" y="58"/>
                    <a:pt x="0" y="62"/>
                    <a:pt x="0" y="63"/>
                  </a:cubicBezTo>
                  <a:cubicBezTo>
                    <a:pt x="0" y="66"/>
                    <a:pt x="0" y="70"/>
                    <a:pt x="3" y="72"/>
                  </a:cubicBezTo>
                  <a:cubicBezTo>
                    <a:pt x="3" y="73"/>
                    <a:pt x="3" y="75"/>
                    <a:pt x="3" y="78"/>
                  </a:cubicBezTo>
                  <a:cubicBezTo>
                    <a:pt x="3" y="83"/>
                    <a:pt x="8" y="90"/>
                    <a:pt x="13" y="90"/>
                  </a:cubicBezTo>
                  <a:cubicBezTo>
                    <a:pt x="27" y="90"/>
                    <a:pt x="29" y="75"/>
                    <a:pt x="33" y="65"/>
                  </a:cubicBezTo>
                  <a:cubicBezTo>
                    <a:pt x="38" y="52"/>
                    <a:pt x="44" y="40"/>
                    <a:pt x="44" y="24"/>
                  </a:cubicBezTo>
                  <a:cubicBezTo>
                    <a:pt x="44" y="24"/>
                    <a:pt x="48" y="25"/>
                    <a:pt x="48" y="25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4" y="16"/>
                    <a:pt x="46" y="1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29" name="Freeform 6"/>
            <p:cNvSpPr/>
            <p:nvPr/>
          </p:nvSpPr>
          <p:spPr bwMode="auto">
            <a:xfrm>
              <a:off x="6049904" y="4042950"/>
              <a:ext cx="43128" cy="82084"/>
            </a:xfrm>
            <a:custGeom>
              <a:gdLst>
                <a:gd name="T0" fmla="*/ 0 w 13"/>
                <a:gd name="T1" fmla="*/ 19 h 25"/>
                <a:gd name="T2" fmla="*/ 6 w 13"/>
                <a:gd name="T3" fmla="*/ 25 h 25"/>
                <a:gd name="T4" fmla="*/ 13 w 13"/>
                <a:gd name="T5" fmla="*/ 16 h 25"/>
                <a:gd name="T6" fmla="*/ 3 w 13"/>
                <a:gd name="T7" fmla="*/ 0 h 25"/>
                <a:gd name="T8" fmla="*/ 0 w 13"/>
                <a:gd name="T9" fmla="*/ 19 h 2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5">
                  <a:moveTo>
                    <a:pt x="0" y="19"/>
                  </a:moveTo>
                  <a:cubicBezTo>
                    <a:pt x="0" y="22"/>
                    <a:pt x="3" y="25"/>
                    <a:pt x="6" y="25"/>
                  </a:cubicBezTo>
                  <a:cubicBezTo>
                    <a:pt x="10" y="25"/>
                    <a:pt x="13" y="20"/>
                    <a:pt x="13" y="16"/>
                  </a:cubicBezTo>
                  <a:cubicBezTo>
                    <a:pt x="13" y="8"/>
                    <a:pt x="7" y="6"/>
                    <a:pt x="3" y="0"/>
                  </a:cubicBezTo>
                  <a:cubicBezTo>
                    <a:pt x="3" y="7"/>
                    <a:pt x="0" y="12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0" name="Freeform 7"/>
            <p:cNvSpPr/>
            <p:nvPr/>
          </p:nvSpPr>
          <p:spPr bwMode="auto">
            <a:xfrm>
              <a:off x="6379622" y="4134773"/>
              <a:ext cx="222595" cy="240686"/>
            </a:xfrm>
            <a:custGeom>
              <a:gdLst>
                <a:gd name="T0" fmla="*/ 68 w 68"/>
                <a:gd name="T1" fmla="*/ 63 h 73"/>
                <a:gd name="T2" fmla="*/ 68 w 68"/>
                <a:gd name="T3" fmla="*/ 53 h 73"/>
                <a:gd name="T4" fmla="*/ 64 w 68"/>
                <a:gd name="T5" fmla="*/ 49 h 73"/>
                <a:gd name="T6" fmla="*/ 59 w 68"/>
                <a:gd name="T7" fmla="*/ 41 h 73"/>
                <a:gd name="T8" fmla="*/ 55 w 68"/>
                <a:gd name="T9" fmla="*/ 37 h 73"/>
                <a:gd name="T10" fmla="*/ 56 w 68"/>
                <a:gd name="T11" fmla="*/ 34 h 73"/>
                <a:gd name="T12" fmla="*/ 54 w 68"/>
                <a:gd name="T13" fmla="*/ 32 h 73"/>
                <a:gd name="T14" fmla="*/ 53 w 68"/>
                <a:gd name="T15" fmla="*/ 32 h 73"/>
                <a:gd name="T16" fmla="*/ 53 w 68"/>
                <a:gd name="T17" fmla="*/ 31 h 73"/>
                <a:gd name="T18" fmla="*/ 46 w 68"/>
                <a:gd name="T19" fmla="*/ 26 h 73"/>
                <a:gd name="T20" fmla="*/ 33 w 68"/>
                <a:gd name="T21" fmla="*/ 16 h 73"/>
                <a:gd name="T22" fmla="*/ 25 w 68"/>
                <a:gd name="T23" fmla="*/ 10 h 73"/>
                <a:gd name="T24" fmla="*/ 23 w 68"/>
                <a:gd name="T25" fmla="*/ 9 h 73"/>
                <a:gd name="T26" fmla="*/ 15 w 68"/>
                <a:gd name="T27" fmla="*/ 0 h 73"/>
                <a:gd name="T28" fmla="*/ 7 w 68"/>
                <a:gd name="T29" fmla="*/ 0 h 73"/>
                <a:gd name="T30" fmla="*/ 3 w 68"/>
                <a:gd name="T31" fmla="*/ 0 h 73"/>
                <a:gd name="T32" fmla="*/ 0 w 68"/>
                <a:gd name="T33" fmla="*/ 0 h 73"/>
                <a:gd name="T34" fmla="*/ 0 w 68"/>
                <a:gd name="T35" fmla="*/ 0 h 73"/>
                <a:gd name="T36" fmla="*/ 7 w 68"/>
                <a:gd name="T37" fmla="*/ 10 h 73"/>
                <a:gd name="T38" fmla="*/ 12 w 68"/>
                <a:gd name="T39" fmla="*/ 12 h 73"/>
                <a:gd name="T40" fmla="*/ 16 w 68"/>
                <a:gd name="T41" fmla="*/ 18 h 73"/>
                <a:gd name="T42" fmla="*/ 24 w 68"/>
                <a:gd name="T43" fmla="*/ 26 h 73"/>
                <a:gd name="T44" fmla="*/ 27 w 68"/>
                <a:gd name="T45" fmla="*/ 34 h 73"/>
                <a:gd name="T46" fmla="*/ 31 w 68"/>
                <a:gd name="T47" fmla="*/ 35 h 73"/>
                <a:gd name="T48" fmla="*/ 32 w 68"/>
                <a:gd name="T49" fmla="*/ 37 h 73"/>
                <a:gd name="T50" fmla="*/ 36 w 68"/>
                <a:gd name="T51" fmla="*/ 43 h 73"/>
                <a:gd name="T52" fmla="*/ 44 w 68"/>
                <a:gd name="T53" fmla="*/ 56 h 73"/>
                <a:gd name="T54" fmla="*/ 57 w 68"/>
                <a:gd name="T55" fmla="*/ 67 h 73"/>
                <a:gd name="T56" fmla="*/ 62 w 68"/>
                <a:gd name="T57" fmla="*/ 73 h 73"/>
                <a:gd name="T58" fmla="*/ 68 w 68"/>
                <a:gd name="T59" fmla="*/ 70 h 73"/>
                <a:gd name="T60" fmla="*/ 68 w 68"/>
                <a:gd name="T61" fmla="*/ 63 h 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73">
                  <a:moveTo>
                    <a:pt x="68" y="63"/>
                  </a:moveTo>
                  <a:cubicBezTo>
                    <a:pt x="68" y="58"/>
                    <a:pt x="68" y="56"/>
                    <a:pt x="68" y="53"/>
                  </a:cubicBezTo>
                  <a:cubicBezTo>
                    <a:pt x="68" y="51"/>
                    <a:pt x="66" y="51"/>
                    <a:pt x="64" y="49"/>
                  </a:cubicBezTo>
                  <a:cubicBezTo>
                    <a:pt x="62" y="47"/>
                    <a:pt x="59" y="45"/>
                    <a:pt x="59" y="41"/>
                  </a:cubicBezTo>
                  <a:cubicBezTo>
                    <a:pt x="57" y="41"/>
                    <a:pt x="55" y="40"/>
                    <a:pt x="55" y="37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3"/>
                    <a:pt x="55" y="32"/>
                    <a:pt x="54" y="32"/>
                  </a:cubicBezTo>
                  <a:cubicBezTo>
                    <a:pt x="54" y="32"/>
                    <a:pt x="53" y="32"/>
                    <a:pt x="53" y="32"/>
                  </a:cubicBezTo>
                  <a:cubicBezTo>
                    <a:pt x="53" y="32"/>
                    <a:pt x="53" y="31"/>
                    <a:pt x="53" y="31"/>
                  </a:cubicBezTo>
                  <a:cubicBezTo>
                    <a:pt x="53" y="28"/>
                    <a:pt x="49" y="27"/>
                    <a:pt x="46" y="26"/>
                  </a:cubicBezTo>
                  <a:cubicBezTo>
                    <a:pt x="39" y="24"/>
                    <a:pt x="37" y="21"/>
                    <a:pt x="33" y="16"/>
                  </a:cubicBezTo>
                  <a:cubicBezTo>
                    <a:pt x="30" y="14"/>
                    <a:pt x="29" y="11"/>
                    <a:pt x="25" y="10"/>
                  </a:cubicBezTo>
                  <a:cubicBezTo>
                    <a:pt x="24" y="10"/>
                    <a:pt x="23" y="10"/>
                    <a:pt x="23" y="9"/>
                  </a:cubicBezTo>
                  <a:cubicBezTo>
                    <a:pt x="21" y="5"/>
                    <a:pt x="19" y="4"/>
                    <a:pt x="1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3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5" y="9"/>
                    <a:pt x="7" y="10"/>
                  </a:cubicBezTo>
                  <a:cubicBezTo>
                    <a:pt x="9" y="10"/>
                    <a:pt x="11" y="10"/>
                    <a:pt x="12" y="12"/>
                  </a:cubicBezTo>
                  <a:cubicBezTo>
                    <a:pt x="14" y="14"/>
                    <a:pt x="14" y="16"/>
                    <a:pt x="16" y="18"/>
                  </a:cubicBezTo>
                  <a:cubicBezTo>
                    <a:pt x="17" y="22"/>
                    <a:pt x="23" y="21"/>
                    <a:pt x="24" y="26"/>
                  </a:cubicBezTo>
                  <a:cubicBezTo>
                    <a:pt x="25" y="28"/>
                    <a:pt x="26" y="33"/>
                    <a:pt x="27" y="34"/>
                  </a:cubicBezTo>
                  <a:cubicBezTo>
                    <a:pt x="28" y="34"/>
                    <a:pt x="31" y="34"/>
                    <a:pt x="31" y="35"/>
                  </a:cubicBezTo>
                  <a:cubicBezTo>
                    <a:pt x="31" y="36"/>
                    <a:pt x="31" y="37"/>
                    <a:pt x="32" y="37"/>
                  </a:cubicBezTo>
                  <a:cubicBezTo>
                    <a:pt x="32" y="37"/>
                    <a:pt x="35" y="41"/>
                    <a:pt x="36" y="43"/>
                  </a:cubicBezTo>
                  <a:cubicBezTo>
                    <a:pt x="38" y="48"/>
                    <a:pt x="40" y="52"/>
                    <a:pt x="44" y="56"/>
                  </a:cubicBezTo>
                  <a:cubicBezTo>
                    <a:pt x="49" y="60"/>
                    <a:pt x="53" y="62"/>
                    <a:pt x="57" y="67"/>
                  </a:cubicBezTo>
                  <a:cubicBezTo>
                    <a:pt x="57" y="67"/>
                    <a:pt x="61" y="73"/>
                    <a:pt x="62" y="73"/>
                  </a:cubicBezTo>
                  <a:cubicBezTo>
                    <a:pt x="64" y="73"/>
                    <a:pt x="68" y="72"/>
                    <a:pt x="68" y="70"/>
                  </a:cubicBezTo>
                  <a:cubicBezTo>
                    <a:pt x="68" y="67"/>
                    <a:pt x="68" y="64"/>
                    <a:pt x="68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1" name="Freeform 8"/>
            <p:cNvSpPr/>
            <p:nvPr/>
          </p:nvSpPr>
          <p:spPr bwMode="auto">
            <a:xfrm>
              <a:off x="6674560" y="4098600"/>
              <a:ext cx="214247" cy="240686"/>
            </a:xfrm>
            <a:custGeom>
              <a:gdLst>
                <a:gd name="T0" fmla="*/ 0 w 65"/>
                <a:gd name="T1" fmla="*/ 41 h 73"/>
                <a:gd name="T2" fmla="*/ 3 w 65"/>
                <a:gd name="T3" fmla="*/ 50 h 73"/>
                <a:gd name="T4" fmla="*/ 6 w 65"/>
                <a:gd name="T5" fmla="*/ 52 h 73"/>
                <a:gd name="T6" fmla="*/ 6 w 65"/>
                <a:gd name="T7" fmla="*/ 53 h 73"/>
                <a:gd name="T8" fmla="*/ 13 w 65"/>
                <a:gd name="T9" fmla="*/ 65 h 73"/>
                <a:gd name="T10" fmla="*/ 18 w 65"/>
                <a:gd name="T11" fmla="*/ 64 h 73"/>
                <a:gd name="T12" fmla="*/ 19 w 65"/>
                <a:gd name="T13" fmla="*/ 67 h 73"/>
                <a:gd name="T14" fmla="*/ 20 w 65"/>
                <a:gd name="T15" fmla="*/ 69 h 73"/>
                <a:gd name="T16" fmla="*/ 26 w 65"/>
                <a:gd name="T17" fmla="*/ 66 h 73"/>
                <a:gd name="T18" fmla="*/ 36 w 65"/>
                <a:gd name="T19" fmla="*/ 70 h 73"/>
                <a:gd name="T20" fmla="*/ 39 w 65"/>
                <a:gd name="T21" fmla="*/ 73 h 73"/>
                <a:gd name="T22" fmla="*/ 46 w 65"/>
                <a:gd name="T23" fmla="*/ 69 h 73"/>
                <a:gd name="T24" fmla="*/ 49 w 65"/>
                <a:gd name="T25" fmla="*/ 62 h 73"/>
                <a:gd name="T26" fmla="*/ 48 w 65"/>
                <a:gd name="T27" fmla="*/ 58 h 73"/>
                <a:gd name="T28" fmla="*/ 53 w 65"/>
                <a:gd name="T29" fmla="*/ 53 h 73"/>
                <a:gd name="T30" fmla="*/ 56 w 65"/>
                <a:gd name="T31" fmla="*/ 43 h 73"/>
                <a:gd name="T32" fmla="*/ 57 w 65"/>
                <a:gd name="T33" fmla="*/ 41 h 73"/>
                <a:gd name="T34" fmla="*/ 59 w 65"/>
                <a:gd name="T35" fmla="*/ 40 h 73"/>
                <a:gd name="T36" fmla="*/ 64 w 65"/>
                <a:gd name="T37" fmla="*/ 38 h 73"/>
                <a:gd name="T38" fmla="*/ 54 w 65"/>
                <a:gd name="T39" fmla="*/ 23 h 73"/>
                <a:gd name="T40" fmla="*/ 55 w 65"/>
                <a:gd name="T41" fmla="*/ 22 h 73"/>
                <a:gd name="T42" fmla="*/ 54 w 65"/>
                <a:gd name="T43" fmla="*/ 20 h 73"/>
                <a:gd name="T44" fmla="*/ 61 w 65"/>
                <a:gd name="T45" fmla="*/ 16 h 73"/>
                <a:gd name="T46" fmla="*/ 60 w 65"/>
                <a:gd name="T47" fmla="*/ 15 h 73"/>
                <a:gd name="T48" fmla="*/ 65 w 65"/>
                <a:gd name="T49" fmla="*/ 13 h 73"/>
                <a:gd name="T50" fmla="*/ 56 w 65"/>
                <a:gd name="T51" fmla="*/ 6 h 73"/>
                <a:gd name="T52" fmla="*/ 52 w 65"/>
                <a:gd name="T53" fmla="*/ 0 h 73"/>
                <a:gd name="T54" fmla="*/ 42 w 65"/>
                <a:gd name="T55" fmla="*/ 13 h 73"/>
                <a:gd name="T56" fmla="*/ 34 w 65"/>
                <a:gd name="T57" fmla="*/ 15 h 73"/>
                <a:gd name="T58" fmla="*/ 32 w 65"/>
                <a:gd name="T59" fmla="*/ 17 h 73"/>
                <a:gd name="T60" fmla="*/ 30 w 65"/>
                <a:gd name="T61" fmla="*/ 19 h 73"/>
                <a:gd name="T62" fmla="*/ 28 w 65"/>
                <a:gd name="T63" fmla="*/ 21 h 73"/>
                <a:gd name="T64" fmla="*/ 23 w 65"/>
                <a:gd name="T65" fmla="*/ 26 h 73"/>
                <a:gd name="T66" fmla="*/ 17 w 65"/>
                <a:gd name="T67" fmla="*/ 28 h 73"/>
                <a:gd name="T68" fmla="*/ 7 w 65"/>
                <a:gd name="T69" fmla="*/ 38 h 73"/>
                <a:gd name="T70" fmla="*/ 0 w 65"/>
                <a:gd name="T71" fmla="*/ 41 h 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" h="73">
                  <a:moveTo>
                    <a:pt x="0" y="41"/>
                  </a:moveTo>
                  <a:cubicBezTo>
                    <a:pt x="0" y="42"/>
                    <a:pt x="2" y="50"/>
                    <a:pt x="3" y="50"/>
                  </a:cubicBezTo>
                  <a:cubicBezTo>
                    <a:pt x="4" y="50"/>
                    <a:pt x="5" y="50"/>
                    <a:pt x="6" y="52"/>
                  </a:cubicBezTo>
                  <a:cubicBezTo>
                    <a:pt x="6" y="52"/>
                    <a:pt x="6" y="52"/>
                    <a:pt x="6" y="53"/>
                  </a:cubicBezTo>
                  <a:cubicBezTo>
                    <a:pt x="9" y="57"/>
                    <a:pt x="5" y="65"/>
                    <a:pt x="13" y="65"/>
                  </a:cubicBezTo>
                  <a:cubicBezTo>
                    <a:pt x="15" y="65"/>
                    <a:pt x="16" y="64"/>
                    <a:pt x="18" y="64"/>
                  </a:cubicBezTo>
                  <a:cubicBezTo>
                    <a:pt x="18" y="65"/>
                    <a:pt x="18" y="67"/>
                    <a:pt x="19" y="67"/>
                  </a:cubicBezTo>
                  <a:cubicBezTo>
                    <a:pt x="19" y="67"/>
                    <a:pt x="20" y="69"/>
                    <a:pt x="20" y="69"/>
                  </a:cubicBezTo>
                  <a:cubicBezTo>
                    <a:pt x="23" y="69"/>
                    <a:pt x="24" y="66"/>
                    <a:pt x="26" y="66"/>
                  </a:cubicBezTo>
                  <a:cubicBezTo>
                    <a:pt x="30" y="66"/>
                    <a:pt x="32" y="69"/>
                    <a:pt x="36" y="70"/>
                  </a:cubicBezTo>
                  <a:cubicBezTo>
                    <a:pt x="36" y="71"/>
                    <a:pt x="37" y="73"/>
                    <a:pt x="39" y="73"/>
                  </a:cubicBezTo>
                  <a:cubicBezTo>
                    <a:pt x="42" y="73"/>
                    <a:pt x="42" y="70"/>
                    <a:pt x="46" y="69"/>
                  </a:cubicBezTo>
                  <a:cubicBezTo>
                    <a:pt x="46" y="67"/>
                    <a:pt x="49" y="63"/>
                    <a:pt x="49" y="62"/>
                  </a:cubicBezTo>
                  <a:cubicBezTo>
                    <a:pt x="49" y="60"/>
                    <a:pt x="48" y="60"/>
                    <a:pt x="48" y="58"/>
                  </a:cubicBezTo>
                  <a:cubicBezTo>
                    <a:pt x="48" y="57"/>
                    <a:pt x="50" y="54"/>
                    <a:pt x="53" y="53"/>
                  </a:cubicBezTo>
                  <a:cubicBezTo>
                    <a:pt x="53" y="49"/>
                    <a:pt x="54" y="48"/>
                    <a:pt x="56" y="43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7" y="40"/>
                    <a:pt x="58" y="40"/>
                    <a:pt x="59" y="40"/>
                  </a:cubicBezTo>
                  <a:cubicBezTo>
                    <a:pt x="61" y="40"/>
                    <a:pt x="63" y="41"/>
                    <a:pt x="64" y="38"/>
                  </a:cubicBezTo>
                  <a:cubicBezTo>
                    <a:pt x="60" y="38"/>
                    <a:pt x="54" y="27"/>
                    <a:pt x="54" y="23"/>
                  </a:cubicBezTo>
                  <a:cubicBezTo>
                    <a:pt x="54" y="23"/>
                    <a:pt x="55" y="22"/>
                    <a:pt x="55" y="22"/>
                  </a:cubicBezTo>
                  <a:cubicBezTo>
                    <a:pt x="55" y="21"/>
                    <a:pt x="55" y="20"/>
                    <a:pt x="54" y="20"/>
                  </a:cubicBezTo>
                  <a:cubicBezTo>
                    <a:pt x="54" y="20"/>
                    <a:pt x="61" y="17"/>
                    <a:pt x="61" y="16"/>
                  </a:cubicBezTo>
                  <a:cubicBezTo>
                    <a:pt x="61" y="16"/>
                    <a:pt x="60" y="16"/>
                    <a:pt x="60" y="15"/>
                  </a:cubicBezTo>
                  <a:cubicBezTo>
                    <a:pt x="60" y="13"/>
                    <a:pt x="65" y="15"/>
                    <a:pt x="65" y="13"/>
                  </a:cubicBezTo>
                  <a:cubicBezTo>
                    <a:pt x="65" y="8"/>
                    <a:pt x="56" y="11"/>
                    <a:pt x="56" y="6"/>
                  </a:cubicBezTo>
                  <a:cubicBezTo>
                    <a:pt x="56" y="3"/>
                    <a:pt x="56" y="0"/>
                    <a:pt x="52" y="0"/>
                  </a:cubicBezTo>
                  <a:cubicBezTo>
                    <a:pt x="49" y="0"/>
                    <a:pt x="44" y="9"/>
                    <a:pt x="42" y="13"/>
                  </a:cubicBezTo>
                  <a:cubicBezTo>
                    <a:pt x="41" y="14"/>
                    <a:pt x="36" y="13"/>
                    <a:pt x="34" y="15"/>
                  </a:cubicBezTo>
                  <a:cubicBezTo>
                    <a:pt x="33" y="16"/>
                    <a:pt x="33" y="17"/>
                    <a:pt x="32" y="17"/>
                  </a:cubicBezTo>
                  <a:cubicBezTo>
                    <a:pt x="31" y="18"/>
                    <a:pt x="31" y="18"/>
                    <a:pt x="30" y="19"/>
                  </a:cubicBezTo>
                  <a:cubicBezTo>
                    <a:pt x="30" y="19"/>
                    <a:pt x="27" y="21"/>
                    <a:pt x="28" y="21"/>
                  </a:cubicBezTo>
                  <a:cubicBezTo>
                    <a:pt x="27" y="23"/>
                    <a:pt x="27" y="25"/>
                    <a:pt x="23" y="26"/>
                  </a:cubicBezTo>
                  <a:cubicBezTo>
                    <a:pt x="21" y="27"/>
                    <a:pt x="18" y="27"/>
                    <a:pt x="17" y="28"/>
                  </a:cubicBezTo>
                  <a:cubicBezTo>
                    <a:pt x="14" y="31"/>
                    <a:pt x="15" y="38"/>
                    <a:pt x="7" y="38"/>
                  </a:cubicBezTo>
                  <a:cubicBezTo>
                    <a:pt x="4" y="38"/>
                    <a:pt x="0" y="37"/>
                    <a:pt x="0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2" name="Freeform 9"/>
            <p:cNvSpPr/>
            <p:nvPr/>
          </p:nvSpPr>
          <p:spPr bwMode="auto">
            <a:xfrm>
              <a:off x="6879069" y="4214074"/>
              <a:ext cx="137730" cy="158602"/>
            </a:xfrm>
            <a:custGeom>
              <a:gdLst>
                <a:gd name="T0" fmla="*/ 32 w 42"/>
                <a:gd name="T1" fmla="*/ 14 h 48"/>
                <a:gd name="T2" fmla="*/ 18 w 42"/>
                <a:gd name="T3" fmla="*/ 18 h 48"/>
                <a:gd name="T4" fmla="*/ 18 w 42"/>
                <a:gd name="T5" fmla="*/ 17 h 48"/>
                <a:gd name="T6" fmla="*/ 15 w 42"/>
                <a:gd name="T7" fmla="*/ 20 h 48"/>
                <a:gd name="T8" fmla="*/ 10 w 42"/>
                <a:gd name="T9" fmla="*/ 12 h 48"/>
                <a:gd name="T10" fmla="*/ 17 w 42"/>
                <a:gd name="T11" fmla="*/ 8 h 48"/>
                <a:gd name="T12" fmla="*/ 26 w 42"/>
                <a:gd name="T13" fmla="*/ 7 h 48"/>
                <a:gd name="T14" fmla="*/ 34 w 42"/>
                <a:gd name="T15" fmla="*/ 9 h 48"/>
                <a:gd name="T16" fmla="*/ 41 w 42"/>
                <a:gd name="T17" fmla="*/ 2 h 48"/>
                <a:gd name="T18" fmla="*/ 42 w 42"/>
                <a:gd name="T19" fmla="*/ 0 h 48"/>
                <a:gd name="T20" fmla="*/ 40 w 42"/>
                <a:gd name="T21" fmla="*/ 0 h 48"/>
                <a:gd name="T22" fmla="*/ 33 w 42"/>
                <a:gd name="T23" fmla="*/ 4 h 48"/>
                <a:gd name="T24" fmla="*/ 31 w 42"/>
                <a:gd name="T25" fmla="*/ 4 h 48"/>
                <a:gd name="T26" fmla="*/ 16 w 42"/>
                <a:gd name="T27" fmla="*/ 2 h 48"/>
                <a:gd name="T28" fmla="*/ 7 w 42"/>
                <a:gd name="T29" fmla="*/ 15 h 48"/>
                <a:gd name="T30" fmla="*/ 5 w 42"/>
                <a:gd name="T31" fmla="*/ 19 h 48"/>
                <a:gd name="T32" fmla="*/ 0 w 42"/>
                <a:gd name="T33" fmla="*/ 31 h 48"/>
                <a:gd name="T34" fmla="*/ 4 w 42"/>
                <a:gd name="T35" fmla="*/ 34 h 48"/>
                <a:gd name="T36" fmla="*/ 4 w 42"/>
                <a:gd name="T37" fmla="*/ 45 h 48"/>
                <a:gd name="T38" fmla="*/ 8 w 42"/>
                <a:gd name="T39" fmla="*/ 48 h 48"/>
                <a:gd name="T40" fmla="*/ 12 w 42"/>
                <a:gd name="T41" fmla="*/ 39 h 48"/>
                <a:gd name="T42" fmla="*/ 10 w 42"/>
                <a:gd name="T43" fmla="*/ 31 h 48"/>
                <a:gd name="T44" fmla="*/ 14 w 42"/>
                <a:gd name="T45" fmla="*/ 29 h 48"/>
                <a:gd name="T46" fmla="*/ 15 w 42"/>
                <a:gd name="T47" fmla="*/ 29 h 48"/>
                <a:gd name="T48" fmla="*/ 15 w 42"/>
                <a:gd name="T49" fmla="*/ 33 h 48"/>
                <a:gd name="T50" fmla="*/ 18 w 42"/>
                <a:gd name="T51" fmla="*/ 41 h 48"/>
                <a:gd name="T52" fmla="*/ 18 w 42"/>
                <a:gd name="T53" fmla="*/ 44 h 48"/>
                <a:gd name="T54" fmla="*/ 21 w 42"/>
                <a:gd name="T55" fmla="*/ 44 h 48"/>
                <a:gd name="T56" fmla="*/ 26 w 42"/>
                <a:gd name="T57" fmla="*/ 38 h 48"/>
                <a:gd name="T58" fmla="*/ 23 w 42"/>
                <a:gd name="T59" fmla="*/ 34 h 48"/>
                <a:gd name="T60" fmla="*/ 24 w 42"/>
                <a:gd name="T61" fmla="*/ 32 h 48"/>
                <a:gd name="T62" fmla="*/ 19 w 42"/>
                <a:gd name="T63" fmla="*/ 23 h 48"/>
                <a:gd name="T64" fmla="*/ 32 w 42"/>
                <a:gd name="T65" fmla="*/ 16 h 48"/>
                <a:gd name="T66" fmla="*/ 32 w 42"/>
                <a:gd name="T67" fmla="*/ 14 h 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48">
                  <a:moveTo>
                    <a:pt x="32" y="14"/>
                  </a:moveTo>
                  <a:cubicBezTo>
                    <a:pt x="28" y="14"/>
                    <a:pt x="18" y="18"/>
                    <a:pt x="18" y="18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9"/>
                    <a:pt x="16" y="20"/>
                    <a:pt x="15" y="20"/>
                  </a:cubicBezTo>
                  <a:cubicBezTo>
                    <a:pt x="11" y="20"/>
                    <a:pt x="10" y="15"/>
                    <a:pt x="10" y="12"/>
                  </a:cubicBezTo>
                  <a:cubicBezTo>
                    <a:pt x="10" y="7"/>
                    <a:pt x="13" y="8"/>
                    <a:pt x="17" y="8"/>
                  </a:cubicBezTo>
                  <a:cubicBezTo>
                    <a:pt x="21" y="8"/>
                    <a:pt x="23" y="7"/>
                    <a:pt x="26" y="7"/>
                  </a:cubicBezTo>
                  <a:cubicBezTo>
                    <a:pt x="29" y="7"/>
                    <a:pt x="31" y="9"/>
                    <a:pt x="34" y="9"/>
                  </a:cubicBezTo>
                  <a:cubicBezTo>
                    <a:pt x="38" y="9"/>
                    <a:pt x="40" y="5"/>
                    <a:pt x="41" y="2"/>
                  </a:cubicBezTo>
                  <a:cubicBezTo>
                    <a:pt x="41" y="2"/>
                    <a:pt x="42" y="0"/>
                    <a:pt x="4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5" y="4"/>
                    <a:pt x="33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0" y="2"/>
                    <a:pt x="7" y="10"/>
                    <a:pt x="7" y="15"/>
                  </a:cubicBezTo>
                  <a:cubicBezTo>
                    <a:pt x="7" y="16"/>
                    <a:pt x="5" y="18"/>
                    <a:pt x="5" y="19"/>
                  </a:cubicBezTo>
                  <a:cubicBezTo>
                    <a:pt x="3" y="24"/>
                    <a:pt x="0" y="26"/>
                    <a:pt x="0" y="31"/>
                  </a:cubicBezTo>
                  <a:cubicBezTo>
                    <a:pt x="0" y="34"/>
                    <a:pt x="4" y="34"/>
                    <a:pt x="4" y="34"/>
                  </a:cubicBezTo>
                  <a:cubicBezTo>
                    <a:pt x="4" y="38"/>
                    <a:pt x="4" y="42"/>
                    <a:pt x="4" y="45"/>
                  </a:cubicBezTo>
                  <a:cubicBezTo>
                    <a:pt x="4" y="46"/>
                    <a:pt x="6" y="48"/>
                    <a:pt x="8" y="48"/>
                  </a:cubicBezTo>
                  <a:cubicBezTo>
                    <a:pt x="11" y="48"/>
                    <a:pt x="12" y="40"/>
                    <a:pt x="12" y="39"/>
                  </a:cubicBezTo>
                  <a:cubicBezTo>
                    <a:pt x="12" y="36"/>
                    <a:pt x="10" y="34"/>
                    <a:pt x="10" y="31"/>
                  </a:cubicBezTo>
                  <a:cubicBezTo>
                    <a:pt x="10" y="30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8" y="38"/>
                    <a:pt x="18" y="41"/>
                  </a:cubicBezTo>
                  <a:cubicBezTo>
                    <a:pt x="18" y="42"/>
                    <a:pt x="18" y="40"/>
                    <a:pt x="18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0"/>
                    <a:pt x="26" y="41"/>
                    <a:pt x="26" y="38"/>
                  </a:cubicBezTo>
                  <a:cubicBezTo>
                    <a:pt x="25" y="38"/>
                    <a:pt x="23" y="35"/>
                    <a:pt x="23" y="34"/>
                  </a:cubicBezTo>
                  <a:cubicBezTo>
                    <a:pt x="23" y="34"/>
                    <a:pt x="24" y="33"/>
                    <a:pt x="24" y="32"/>
                  </a:cubicBezTo>
                  <a:cubicBezTo>
                    <a:pt x="23" y="32"/>
                    <a:pt x="19" y="23"/>
                    <a:pt x="19" y="23"/>
                  </a:cubicBezTo>
                  <a:cubicBezTo>
                    <a:pt x="25" y="23"/>
                    <a:pt x="24" y="18"/>
                    <a:pt x="32" y="16"/>
                  </a:cubicBezTo>
                  <a:lnTo>
                    <a:pt x="3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3" name="Freeform 10"/>
            <p:cNvSpPr/>
            <p:nvPr/>
          </p:nvSpPr>
          <p:spPr bwMode="auto">
            <a:xfrm>
              <a:off x="6599435" y="4375459"/>
              <a:ext cx="217030" cy="62606"/>
            </a:xfrm>
            <a:custGeom>
              <a:gdLst>
                <a:gd name="T0" fmla="*/ 59 w 66"/>
                <a:gd name="T1" fmla="*/ 17 h 19"/>
                <a:gd name="T2" fmla="*/ 64 w 66"/>
                <a:gd name="T3" fmla="*/ 18 h 19"/>
                <a:gd name="T4" fmla="*/ 66 w 66"/>
                <a:gd name="T5" fmla="*/ 16 h 19"/>
                <a:gd name="T6" fmla="*/ 62 w 66"/>
                <a:gd name="T7" fmla="*/ 14 h 19"/>
                <a:gd name="T8" fmla="*/ 57 w 66"/>
                <a:gd name="T9" fmla="*/ 13 h 19"/>
                <a:gd name="T10" fmla="*/ 55 w 66"/>
                <a:gd name="T11" fmla="*/ 11 h 19"/>
                <a:gd name="T12" fmla="*/ 46 w 66"/>
                <a:gd name="T13" fmla="*/ 8 h 19"/>
                <a:gd name="T14" fmla="*/ 54 w 66"/>
                <a:gd name="T15" fmla="*/ 7 h 19"/>
                <a:gd name="T16" fmla="*/ 52 w 66"/>
                <a:gd name="T17" fmla="*/ 7 h 19"/>
                <a:gd name="T18" fmla="*/ 45 w 66"/>
                <a:gd name="T19" fmla="*/ 8 h 19"/>
                <a:gd name="T20" fmla="*/ 35 w 66"/>
                <a:gd name="T21" fmla="*/ 4 h 19"/>
                <a:gd name="T22" fmla="*/ 28 w 66"/>
                <a:gd name="T23" fmla="*/ 7 h 19"/>
                <a:gd name="T24" fmla="*/ 11 w 66"/>
                <a:gd name="T25" fmla="*/ 0 h 19"/>
                <a:gd name="T26" fmla="*/ 8 w 66"/>
                <a:gd name="T27" fmla="*/ 1 h 19"/>
                <a:gd name="T28" fmla="*/ 6 w 66"/>
                <a:gd name="T29" fmla="*/ 0 h 19"/>
                <a:gd name="T30" fmla="*/ 0 w 66"/>
                <a:gd name="T31" fmla="*/ 5 h 19"/>
                <a:gd name="T32" fmla="*/ 8 w 66"/>
                <a:gd name="T33" fmla="*/ 10 h 19"/>
                <a:gd name="T34" fmla="*/ 17 w 66"/>
                <a:gd name="T35" fmla="*/ 11 h 19"/>
                <a:gd name="T36" fmla="*/ 29 w 66"/>
                <a:gd name="T37" fmla="*/ 13 h 19"/>
                <a:gd name="T38" fmla="*/ 35 w 66"/>
                <a:gd name="T39" fmla="*/ 16 h 19"/>
                <a:gd name="T40" fmla="*/ 59 w 66"/>
                <a:gd name="T41" fmla="*/ 19 h 19"/>
                <a:gd name="T42" fmla="*/ 59 w 66"/>
                <a:gd name="T43" fmla="*/ 17 h 1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" h="19">
                  <a:moveTo>
                    <a:pt x="59" y="17"/>
                  </a:moveTo>
                  <a:cubicBezTo>
                    <a:pt x="62" y="17"/>
                    <a:pt x="61" y="18"/>
                    <a:pt x="64" y="18"/>
                  </a:cubicBezTo>
                  <a:cubicBezTo>
                    <a:pt x="64" y="18"/>
                    <a:pt x="66" y="17"/>
                    <a:pt x="66" y="16"/>
                  </a:cubicBezTo>
                  <a:cubicBezTo>
                    <a:pt x="64" y="15"/>
                    <a:pt x="64" y="14"/>
                    <a:pt x="62" y="14"/>
                  </a:cubicBezTo>
                  <a:cubicBezTo>
                    <a:pt x="60" y="13"/>
                    <a:pt x="59" y="15"/>
                    <a:pt x="57" y="13"/>
                  </a:cubicBezTo>
                  <a:cubicBezTo>
                    <a:pt x="57" y="13"/>
                    <a:pt x="57" y="11"/>
                    <a:pt x="55" y="11"/>
                  </a:cubicBezTo>
                  <a:cubicBezTo>
                    <a:pt x="51" y="11"/>
                    <a:pt x="48" y="11"/>
                    <a:pt x="46" y="8"/>
                  </a:cubicBezTo>
                  <a:cubicBezTo>
                    <a:pt x="46" y="9"/>
                    <a:pt x="54" y="7"/>
                    <a:pt x="54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1" y="8"/>
                    <a:pt x="40" y="4"/>
                    <a:pt x="35" y="4"/>
                  </a:cubicBezTo>
                  <a:cubicBezTo>
                    <a:pt x="33" y="4"/>
                    <a:pt x="32" y="7"/>
                    <a:pt x="28" y="7"/>
                  </a:cubicBezTo>
                  <a:cubicBezTo>
                    <a:pt x="21" y="7"/>
                    <a:pt x="18" y="0"/>
                    <a:pt x="11" y="0"/>
                  </a:cubicBezTo>
                  <a:cubicBezTo>
                    <a:pt x="10" y="0"/>
                    <a:pt x="9" y="1"/>
                    <a:pt x="8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4" y="0"/>
                    <a:pt x="0" y="4"/>
                    <a:pt x="0" y="5"/>
                  </a:cubicBezTo>
                  <a:cubicBezTo>
                    <a:pt x="4" y="5"/>
                    <a:pt x="5" y="8"/>
                    <a:pt x="8" y="10"/>
                  </a:cubicBezTo>
                  <a:cubicBezTo>
                    <a:pt x="10" y="12"/>
                    <a:pt x="13" y="10"/>
                    <a:pt x="17" y="11"/>
                  </a:cubicBezTo>
                  <a:cubicBezTo>
                    <a:pt x="21" y="12"/>
                    <a:pt x="25" y="13"/>
                    <a:pt x="29" y="13"/>
                  </a:cubicBezTo>
                  <a:cubicBezTo>
                    <a:pt x="31" y="13"/>
                    <a:pt x="32" y="16"/>
                    <a:pt x="35" y="16"/>
                  </a:cubicBezTo>
                  <a:cubicBezTo>
                    <a:pt x="44" y="16"/>
                    <a:pt x="51" y="16"/>
                    <a:pt x="59" y="19"/>
                  </a:cubicBezTo>
                  <a:cubicBezTo>
                    <a:pt x="59" y="18"/>
                    <a:pt x="58" y="17"/>
                    <a:pt x="59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4" name="Freeform 11"/>
            <p:cNvSpPr/>
            <p:nvPr/>
          </p:nvSpPr>
          <p:spPr bwMode="auto">
            <a:xfrm>
              <a:off x="6905502" y="4425544"/>
              <a:ext cx="65387" cy="15304"/>
            </a:xfrm>
            <a:custGeom>
              <a:gdLst>
                <a:gd name="T0" fmla="*/ 13 w 20"/>
                <a:gd name="T1" fmla="*/ 4 h 5"/>
                <a:gd name="T2" fmla="*/ 20 w 20"/>
                <a:gd name="T3" fmla="*/ 0 h 5"/>
                <a:gd name="T4" fmla="*/ 13 w 20"/>
                <a:gd name="T5" fmla="*/ 2 h 5"/>
                <a:gd name="T6" fmla="*/ 4 w 20"/>
                <a:gd name="T7" fmla="*/ 1 h 5"/>
                <a:gd name="T8" fmla="*/ 0 w 20"/>
                <a:gd name="T9" fmla="*/ 2 h 5"/>
                <a:gd name="T10" fmla="*/ 5 w 20"/>
                <a:gd name="T11" fmla="*/ 4 h 5"/>
                <a:gd name="T12" fmla="*/ 13 w 20"/>
                <a:gd name="T13" fmla="*/ 4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">
                  <a:moveTo>
                    <a:pt x="13" y="4"/>
                  </a:moveTo>
                  <a:cubicBezTo>
                    <a:pt x="16" y="4"/>
                    <a:pt x="18" y="3"/>
                    <a:pt x="20" y="0"/>
                  </a:cubicBezTo>
                  <a:cubicBezTo>
                    <a:pt x="18" y="1"/>
                    <a:pt x="17" y="2"/>
                    <a:pt x="13" y="2"/>
                  </a:cubicBezTo>
                  <a:cubicBezTo>
                    <a:pt x="10" y="2"/>
                    <a:pt x="8" y="1"/>
                    <a:pt x="4" y="1"/>
                  </a:cubicBezTo>
                  <a:cubicBezTo>
                    <a:pt x="3" y="1"/>
                    <a:pt x="0" y="0"/>
                    <a:pt x="0" y="2"/>
                  </a:cubicBezTo>
                  <a:cubicBezTo>
                    <a:pt x="0" y="5"/>
                    <a:pt x="4" y="4"/>
                    <a:pt x="5" y="4"/>
                  </a:cubicBezTo>
                  <a:cubicBezTo>
                    <a:pt x="7" y="4"/>
                    <a:pt x="10" y="4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5" name="Freeform 12"/>
            <p:cNvSpPr/>
            <p:nvPr/>
          </p:nvSpPr>
          <p:spPr bwMode="auto">
            <a:xfrm>
              <a:off x="6842898" y="4425544"/>
              <a:ext cx="50084" cy="19477"/>
            </a:xfrm>
            <a:custGeom>
              <a:gdLst>
                <a:gd name="T0" fmla="*/ 8 w 15"/>
                <a:gd name="T1" fmla="*/ 0 h 6"/>
                <a:gd name="T2" fmla="*/ 8 w 15"/>
                <a:gd name="T3" fmla="*/ 2 h 6"/>
                <a:gd name="T4" fmla="*/ 3 w 15"/>
                <a:gd name="T5" fmla="*/ 2 h 6"/>
                <a:gd name="T6" fmla="*/ 0 w 15"/>
                <a:gd name="T7" fmla="*/ 4 h 6"/>
                <a:gd name="T8" fmla="*/ 4 w 15"/>
                <a:gd name="T9" fmla="*/ 6 h 6"/>
                <a:gd name="T10" fmla="*/ 10 w 15"/>
                <a:gd name="T11" fmla="*/ 3 h 6"/>
                <a:gd name="T12" fmla="*/ 11 w 15"/>
                <a:gd name="T13" fmla="*/ 4 h 6"/>
                <a:gd name="T14" fmla="*/ 15 w 15"/>
                <a:gd name="T15" fmla="*/ 4 h 6"/>
                <a:gd name="T16" fmla="*/ 15 w 15"/>
                <a:gd name="T17" fmla="*/ 0 h 6"/>
                <a:gd name="T18" fmla="*/ 8 w 15"/>
                <a:gd name="T19" fmla="*/ 0 h 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6">
                  <a:moveTo>
                    <a:pt x="8" y="0"/>
                  </a:moveTo>
                  <a:cubicBezTo>
                    <a:pt x="8" y="0"/>
                    <a:pt x="8" y="2"/>
                    <a:pt x="8" y="2"/>
                  </a:cubicBezTo>
                  <a:cubicBezTo>
                    <a:pt x="7" y="2"/>
                    <a:pt x="5" y="2"/>
                    <a:pt x="3" y="2"/>
                  </a:cubicBezTo>
                  <a:cubicBezTo>
                    <a:pt x="1" y="2"/>
                    <a:pt x="0" y="2"/>
                    <a:pt x="0" y="4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6" y="6"/>
                    <a:pt x="7" y="4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1" y="4"/>
                    <a:pt x="15" y="4"/>
                    <a:pt x="15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6" name="Freeform 13"/>
            <p:cNvSpPr/>
            <p:nvPr/>
          </p:nvSpPr>
          <p:spPr bwMode="auto">
            <a:xfrm>
              <a:off x="6888808" y="4447804"/>
              <a:ext cx="33389" cy="29216"/>
            </a:xfrm>
            <a:custGeom>
              <a:gdLst>
                <a:gd name="T0" fmla="*/ 6 w 10"/>
                <a:gd name="T1" fmla="*/ 5 h 9"/>
                <a:gd name="T2" fmla="*/ 8 w 10"/>
                <a:gd name="T3" fmla="*/ 9 h 9"/>
                <a:gd name="T4" fmla="*/ 8 w 10"/>
                <a:gd name="T5" fmla="*/ 9 h 9"/>
                <a:gd name="T6" fmla="*/ 10 w 10"/>
                <a:gd name="T7" fmla="*/ 7 h 9"/>
                <a:gd name="T8" fmla="*/ 7 w 10"/>
                <a:gd name="T9" fmla="*/ 1 h 9"/>
                <a:gd name="T10" fmla="*/ 5 w 10"/>
                <a:gd name="T11" fmla="*/ 1 h 9"/>
                <a:gd name="T12" fmla="*/ 0 w 10"/>
                <a:gd name="T13" fmla="*/ 2 h 9"/>
                <a:gd name="T14" fmla="*/ 6 w 10"/>
                <a:gd name="T15" fmla="*/ 5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6" y="5"/>
                  </a:moveTo>
                  <a:cubicBezTo>
                    <a:pt x="6" y="6"/>
                    <a:pt x="6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10" y="8"/>
                    <a:pt x="10" y="7"/>
                  </a:cubicBezTo>
                  <a:cubicBezTo>
                    <a:pt x="10" y="4"/>
                    <a:pt x="7" y="5"/>
                    <a:pt x="7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3" y="1"/>
                    <a:pt x="0" y="0"/>
                    <a:pt x="0" y="2"/>
                  </a:cubicBezTo>
                  <a:cubicBezTo>
                    <a:pt x="0" y="4"/>
                    <a:pt x="4" y="5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7" name="Freeform 14"/>
            <p:cNvSpPr/>
            <p:nvPr/>
          </p:nvSpPr>
          <p:spPr bwMode="auto">
            <a:xfrm>
              <a:off x="6823421" y="4428326"/>
              <a:ext cx="12521" cy="12521"/>
            </a:xfrm>
            <a:custGeom>
              <a:gdLst>
                <a:gd name="T0" fmla="*/ 2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4 w 4"/>
                <a:gd name="T9" fmla="*/ 1 h 4"/>
                <a:gd name="T10" fmla="*/ 2 w 4"/>
                <a:gd name="T11" fmla="*/ 0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4" y="3"/>
                    <a:pt x="4" y="1"/>
                  </a:cubicBezTo>
                  <a:cubicBezTo>
                    <a:pt x="4" y="1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8" name="Freeform 15"/>
            <p:cNvSpPr/>
            <p:nvPr/>
          </p:nvSpPr>
          <p:spPr bwMode="auto">
            <a:xfrm>
              <a:off x="6984802" y="4428326"/>
              <a:ext cx="75126" cy="45911"/>
            </a:xfrm>
            <a:custGeom>
              <a:gdLst>
                <a:gd name="T0" fmla="*/ 9 w 23"/>
                <a:gd name="T1" fmla="*/ 7 h 14"/>
                <a:gd name="T2" fmla="*/ 23 w 23"/>
                <a:gd name="T3" fmla="*/ 2 h 14"/>
                <a:gd name="T4" fmla="*/ 8 w 23"/>
                <a:gd name="T5" fmla="*/ 3 h 14"/>
                <a:gd name="T6" fmla="*/ 7 w 23"/>
                <a:gd name="T7" fmla="*/ 6 h 14"/>
                <a:gd name="T8" fmla="*/ 0 w 23"/>
                <a:gd name="T9" fmla="*/ 12 h 14"/>
                <a:gd name="T10" fmla="*/ 1 w 23"/>
                <a:gd name="T11" fmla="*/ 14 h 14"/>
                <a:gd name="T12" fmla="*/ 9 w 23"/>
                <a:gd name="T13" fmla="*/ 10 h 14"/>
                <a:gd name="T14" fmla="*/ 9 w 23"/>
                <a:gd name="T15" fmla="*/ 7 h 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4">
                  <a:moveTo>
                    <a:pt x="9" y="7"/>
                  </a:moveTo>
                  <a:cubicBezTo>
                    <a:pt x="13" y="7"/>
                    <a:pt x="21" y="5"/>
                    <a:pt x="23" y="2"/>
                  </a:cubicBezTo>
                  <a:cubicBezTo>
                    <a:pt x="21" y="0"/>
                    <a:pt x="11" y="1"/>
                    <a:pt x="8" y="3"/>
                  </a:cubicBezTo>
                  <a:cubicBezTo>
                    <a:pt x="8" y="4"/>
                    <a:pt x="8" y="5"/>
                    <a:pt x="7" y="6"/>
                  </a:cubicBezTo>
                  <a:cubicBezTo>
                    <a:pt x="4" y="7"/>
                    <a:pt x="0" y="7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4" y="14"/>
                    <a:pt x="8" y="11"/>
                    <a:pt x="9" y="10"/>
                  </a:cubicBezTo>
                  <a:cubicBezTo>
                    <a:pt x="9" y="9"/>
                    <a:pt x="8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39" name="Freeform 16"/>
            <p:cNvSpPr/>
            <p:nvPr/>
          </p:nvSpPr>
          <p:spPr bwMode="auto">
            <a:xfrm>
              <a:off x="7204614" y="4368503"/>
              <a:ext cx="16695" cy="30607"/>
            </a:xfrm>
            <a:custGeom>
              <a:gdLst>
                <a:gd name="T0" fmla="*/ 5 w 5"/>
                <a:gd name="T1" fmla="*/ 2 h 9"/>
                <a:gd name="T2" fmla="*/ 4 w 5"/>
                <a:gd name="T3" fmla="*/ 0 h 9"/>
                <a:gd name="T4" fmla="*/ 3 w 5"/>
                <a:gd name="T5" fmla="*/ 4 h 9"/>
                <a:gd name="T6" fmla="*/ 0 w 5"/>
                <a:gd name="T7" fmla="*/ 7 h 9"/>
                <a:gd name="T8" fmla="*/ 2 w 5"/>
                <a:gd name="T9" fmla="*/ 9 h 9"/>
                <a:gd name="T10" fmla="*/ 3 w 5"/>
                <a:gd name="T11" fmla="*/ 4 h 9"/>
                <a:gd name="T12" fmla="*/ 5 w 5"/>
                <a:gd name="T13" fmla="*/ 2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5" y="2"/>
                  </a:moveTo>
                  <a:cubicBezTo>
                    <a:pt x="5" y="1"/>
                    <a:pt x="4" y="2"/>
                    <a:pt x="4" y="0"/>
                  </a:cubicBezTo>
                  <a:cubicBezTo>
                    <a:pt x="2" y="0"/>
                    <a:pt x="3" y="2"/>
                    <a:pt x="3" y="4"/>
                  </a:cubicBezTo>
                  <a:cubicBezTo>
                    <a:pt x="3" y="5"/>
                    <a:pt x="0" y="5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4" y="9"/>
                    <a:pt x="3" y="7"/>
                    <a:pt x="3" y="4"/>
                  </a:cubicBezTo>
                  <a:cubicBezTo>
                    <a:pt x="4" y="4"/>
                    <a:pt x="5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0" name="Freeform 17"/>
            <p:cNvSpPr/>
            <p:nvPr/>
          </p:nvSpPr>
          <p:spPr bwMode="auto">
            <a:xfrm>
              <a:off x="7037668" y="4310070"/>
              <a:ext cx="19477" cy="22260"/>
            </a:xfrm>
            <a:custGeom>
              <a:gdLst>
                <a:gd name="T0" fmla="*/ 0 w 6"/>
                <a:gd name="T1" fmla="*/ 3 h 7"/>
                <a:gd name="T2" fmla="*/ 4 w 6"/>
                <a:gd name="T3" fmla="*/ 7 h 7"/>
                <a:gd name="T4" fmla="*/ 6 w 6"/>
                <a:gd name="T5" fmla="*/ 4 h 7"/>
                <a:gd name="T6" fmla="*/ 0 w 6"/>
                <a:gd name="T7" fmla="*/ 3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3"/>
                  </a:moveTo>
                  <a:cubicBezTo>
                    <a:pt x="0" y="5"/>
                    <a:pt x="3" y="7"/>
                    <a:pt x="4" y="7"/>
                  </a:cubicBezTo>
                  <a:cubicBezTo>
                    <a:pt x="5" y="7"/>
                    <a:pt x="6" y="5"/>
                    <a:pt x="6" y="4"/>
                  </a:cubicBezTo>
                  <a:cubicBezTo>
                    <a:pt x="6" y="2"/>
                    <a:pt x="0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1" name="Freeform 18"/>
            <p:cNvSpPr/>
            <p:nvPr/>
          </p:nvSpPr>
          <p:spPr bwMode="auto">
            <a:xfrm>
              <a:off x="7076622" y="4305896"/>
              <a:ext cx="59822" cy="23651"/>
            </a:xfrm>
            <a:custGeom>
              <a:gdLst>
                <a:gd name="T0" fmla="*/ 0 w 18"/>
                <a:gd name="T1" fmla="*/ 3 h 7"/>
                <a:gd name="T2" fmla="*/ 4 w 18"/>
                <a:gd name="T3" fmla="*/ 4 h 7"/>
                <a:gd name="T4" fmla="*/ 9 w 18"/>
                <a:gd name="T5" fmla="*/ 4 h 7"/>
                <a:gd name="T6" fmla="*/ 17 w 18"/>
                <a:gd name="T7" fmla="*/ 7 h 7"/>
                <a:gd name="T8" fmla="*/ 18 w 18"/>
                <a:gd name="T9" fmla="*/ 6 h 7"/>
                <a:gd name="T10" fmla="*/ 16 w 18"/>
                <a:gd name="T11" fmla="*/ 2 h 7"/>
                <a:gd name="T12" fmla="*/ 15 w 18"/>
                <a:gd name="T13" fmla="*/ 2 h 7"/>
                <a:gd name="T14" fmla="*/ 12 w 18"/>
                <a:gd name="T15" fmla="*/ 0 h 7"/>
                <a:gd name="T16" fmla="*/ 1 w 18"/>
                <a:gd name="T17" fmla="*/ 0 h 7"/>
                <a:gd name="T18" fmla="*/ 0 w 18"/>
                <a:gd name="T19" fmla="*/ 3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">
                  <a:moveTo>
                    <a:pt x="0" y="3"/>
                  </a:moveTo>
                  <a:cubicBezTo>
                    <a:pt x="0" y="3"/>
                    <a:pt x="3" y="4"/>
                    <a:pt x="4" y="4"/>
                  </a:cubicBezTo>
                  <a:cubicBezTo>
                    <a:pt x="6" y="4"/>
                    <a:pt x="7" y="4"/>
                    <a:pt x="9" y="4"/>
                  </a:cubicBezTo>
                  <a:cubicBezTo>
                    <a:pt x="12" y="4"/>
                    <a:pt x="14" y="7"/>
                    <a:pt x="17" y="7"/>
                  </a:cubicBezTo>
                  <a:cubicBezTo>
                    <a:pt x="17" y="7"/>
                    <a:pt x="18" y="7"/>
                    <a:pt x="18" y="6"/>
                  </a:cubicBezTo>
                  <a:cubicBezTo>
                    <a:pt x="18" y="5"/>
                    <a:pt x="16" y="4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2" y="4"/>
                    <a:pt x="1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2" name="Freeform 19"/>
            <p:cNvSpPr/>
            <p:nvPr/>
          </p:nvSpPr>
          <p:spPr bwMode="auto">
            <a:xfrm>
              <a:off x="7076622" y="4247464"/>
              <a:ext cx="9739" cy="12521"/>
            </a:xfrm>
            <a:custGeom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4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2"/>
                    <a:pt x="0" y="2"/>
                    <a:pt x="0" y="0"/>
                  </a:cubicBezTo>
                  <a:cubicBezTo>
                    <a:pt x="0" y="2"/>
                    <a:pt x="1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3" name="Freeform 20"/>
            <p:cNvSpPr/>
            <p:nvPr/>
          </p:nvSpPr>
          <p:spPr bwMode="auto">
            <a:xfrm flipH="1">
              <a:off x="7076622" y="4247464"/>
              <a:ext cx="0" cy="0"/>
            </a:xfrm>
            <a:custGeom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4" name="Freeform 21"/>
            <p:cNvSpPr/>
            <p:nvPr/>
          </p:nvSpPr>
          <p:spPr bwMode="auto">
            <a:xfrm>
              <a:off x="7066884" y="4201553"/>
              <a:ext cx="26433" cy="41737"/>
            </a:xfrm>
            <a:custGeom>
              <a:gdLst>
                <a:gd name="T0" fmla="*/ 8 w 8"/>
                <a:gd name="T1" fmla="*/ 6 h 13"/>
                <a:gd name="T2" fmla="*/ 2 w 8"/>
                <a:gd name="T3" fmla="*/ 0 h 13"/>
                <a:gd name="T4" fmla="*/ 0 w 8"/>
                <a:gd name="T5" fmla="*/ 4 h 13"/>
                <a:gd name="T6" fmla="*/ 3 w 8"/>
                <a:gd name="T7" fmla="*/ 11 h 13"/>
                <a:gd name="T8" fmla="*/ 3 w 8"/>
                <a:gd name="T9" fmla="*/ 13 h 13"/>
                <a:gd name="T10" fmla="*/ 8 w 8"/>
                <a:gd name="T11" fmla="*/ 12 h 13"/>
                <a:gd name="T12" fmla="*/ 6 w 8"/>
                <a:gd name="T13" fmla="*/ 9 h 13"/>
                <a:gd name="T14" fmla="*/ 8 w 8"/>
                <a:gd name="T15" fmla="*/ 6 h 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8" y="6"/>
                  </a:moveTo>
                  <a:cubicBezTo>
                    <a:pt x="4" y="5"/>
                    <a:pt x="2" y="3"/>
                    <a:pt x="2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7"/>
                    <a:pt x="3" y="8"/>
                    <a:pt x="3" y="11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3" y="13"/>
                    <a:pt x="7" y="12"/>
                    <a:pt x="8" y="12"/>
                  </a:cubicBezTo>
                  <a:cubicBezTo>
                    <a:pt x="8" y="10"/>
                    <a:pt x="6" y="10"/>
                    <a:pt x="6" y="9"/>
                  </a:cubicBezTo>
                  <a:cubicBezTo>
                    <a:pt x="6" y="7"/>
                    <a:pt x="8" y="7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5" name="Freeform 22"/>
            <p:cNvSpPr/>
            <p:nvPr/>
          </p:nvSpPr>
          <p:spPr bwMode="auto">
            <a:xfrm>
              <a:off x="7517638" y="4339286"/>
              <a:ext cx="82082" cy="45911"/>
            </a:xfrm>
            <a:custGeom>
              <a:gdLst>
                <a:gd name="T0" fmla="*/ 0 w 25"/>
                <a:gd name="T1" fmla="*/ 10 h 14"/>
                <a:gd name="T2" fmla="*/ 5 w 25"/>
                <a:gd name="T3" fmla="*/ 13 h 14"/>
                <a:gd name="T4" fmla="*/ 6 w 25"/>
                <a:gd name="T5" fmla="*/ 13 h 14"/>
                <a:gd name="T6" fmla="*/ 6 w 25"/>
                <a:gd name="T7" fmla="*/ 13 h 14"/>
                <a:gd name="T8" fmla="*/ 6 w 25"/>
                <a:gd name="T9" fmla="*/ 13 h 14"/>
                <a:gd name="T10" fmla="*/ 9 w 25"/>
                <a:gd name="T11" fmla="*/ 14 h 14"/>
                <a:gd name="T12" fmla="*/ 20 w 25"/>
                <a:gd name="T13" fmla="*/ 11 h 14"/>
                <a:gd name="T14" fmla="*/ 25 w 25"/>
                <a:gd name="T15" fmla="*/ 3 h 14"/>
                <a:gd name="T16" fmla="*/ 23 w 25"/>
                <a:gd name="T17" fmla="*/ 0 h 14"/>
                <a:gd name="T18" fmla="*/ 18 w 25"/>
                <a:gd name="T19" fmla="*/ 6 h 14"/>
                <a:gd name="T20" fmla="*/ 9 w 25"/>
                <a:gd name="T21" fmla="*/ 9 h 14"/>
                <a:gd name="T22" fmla="*/ 7 w 25"/>
                <a:gd name="T23" fmla="*/ 10 h 14"/>
                <a:gd name="T24" fmla="*/ 0 w 25"/>
                <a:gd name="T25" fmla="*/ 10 h 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4">
                  <a:moveTo>
                    <a:pt x="0" y="10"/>
                  </a:moveTo>
                  <a:cubicBezTo>
                    <a:pt x="0" y="10"/>
                    <a:pt x="3" y="12"/>
                    <a:pt x="5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4"/>
                    <a:pt x="9" y="14"/>
                    <a:pt x="9" y="14"/>
                  </a:cubicBezTo>
                  <a:cubicBezTo>
                    <a:pt x="14" y="14"/>
                    <a:pt x="16" y="12"/>
                    <a:pt x="20" y="11"/>
                  </a:cubicBezTo>
                  <a:cubicBezTo>
                    <a:pt x="20" y="7"/>
                    <a:pt x="25" y="8"/>
                    <a:pt x="25" y="3"/>
                  </a:cubicBezTo>
                  <a:cubicBezTo>
                    <a:pt x="25" y="2"/>
                    <a:pt x="24" y="0"/>
                    <a:pt x="23" y="0"/>
                  </a:cubicBezTo>
                  <a:cubicBezTo>
                    <a:pt x="20" y="0"/>
                    <a:pt x="21" y="5"/>
                    <a:pt x="18" y="6"/>
                  </a:cubicBezTo>
                  <a:cubicBezTo>
                    <a:pt x="16" y="7"/>
                    <a:pt x="12" y="8"/>
                    <a:pt x="9" y="9"/>
                  </a:cubicBezTo>
                  <a:cubicBezTo>
                    <a:pt x="9" y="9"/>
                    <a:pt x="7" y="10"/>
                    <a:pt x="7" y="1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6" name="Freeform 23"/>
            <p:cNvSpPr/>
            <p:nvPr/>
          </p:nvSpPr>
          <p:spPr bwMode="auto">
            <a:xfrm>
              <a:off x="7136444" y="4253029"/>
              <a:ext cx="429886" cy="223991"/>
            </a:xfrm>
            <a:custGeom>
              <a:gdLst>
                <a:gd name="T0" fmla="*/ 104 w 131"/>
                <a:gd name="T1" fmla="*/ 37 h 68"/>
                <a:gd name="T2" fmla="*/ 92 w 131"/>
                <a:gd name="T3" fmla="*/ 26 h 68"/>
                <a:gd name="T4" fmla="*/ 89 w 131"/>
                <a:gd name="T5" fmla="*/ 23 h 68"/>
                <a:gd name="T6" fmla="*/ 82 w 131"/>
                <a:gd name="T7" fmla="*/ 20 h 68"/>
                <a:gd name="T8" fmla="*/ 66 w 131"/>
                <a:gd name="T9" fmla="*/ 15 h 68"/>
                <a:gd name="T10" fmla="*/ 66 w 131"/>
                <a:gd name="T11" fmla="*/ 15 h 68"/>
                <a:gd name="T12" fmla="*/ 66 w 131"/>
                <a:gd name="T13" fmla="*/ 15 h 68"/>
                <a:gd name="T14" fmla="*/ 65 w 131"/>
                <a:gd name="T15" fmla="*/ 15 h 68"/>
                <a:gd name="T16" fmla="*/ 66 w 131"/>
                <a:gd name="T17" fmla="*/ 14 h 68"/>
                <a:gd name="T18" fmla="*/ 62 w 131"/>
                <a:gd name="T19" fmla="*/ 12 h 68"/>
                <a:gd name="T20" fmla="*/ 56 w 131"/>
                <a:gd name="T21" fmla="*/ 12 h 68"/>
                <a:gd name="T22" fmla="*/ 50 w 131"/>
                <a:gd name="T23" fmla="*/ 8 h 68"/>
                <a:gd name="T24" fmla="*/ 47 w 131"/>
                <a:gd name="T25" fmla="*/ 7 h 68"/>
                <a:gd name="T26" fmla="*/ 40 w 131"/>
                <a:gd name="T27" fmla="*/ 13 h 68"/>
                <a:gd name="T28" fmla="*/ 35 w 131"/>
                <a:gd name="T29" fmla="*/ 16 h 68"/>
                <a:gd name="T30" fmla="*/ 30 w 131"/>
                <a:gd name="T31" fmla="*/ 20 h 68"/>
                <a:gd name="T32" fmla="*/ 26 w 131"/>
                <a:gd name="T33" fmla="*/ 15 h 68"/>
                <a:gd name="T34" fmla="*/ 22 w 131"/>
                <a:gd name="T35" fmla="*/ 13 h 68"/>
                <a:gd name="T36" fmla="*/ 22 w 131"/>
                <a:gd name="T37" fmla="*/ 5 h 68"/>
                <a:gd name="T38" fmla="*/ 11 w 131"/>
                <a:gd name="T39" fmla="*/ 0 h 68"/>
                <a:gd name="T40" fmla="*/ 3 w 131"/>
                <a:gd name="T41" fmla="*/ 4 h 68"/>
                <a:gd name="T42" fmla="*/ 0 w 131"/>
                <a:gd name="T43" fmla="*/ 6 h 68"/>
                <a:gd name="T44" fmla="*/ 7 w 131"/>
                <a:gd name="T45" fmla="*/ 11 h 68"/>
                <a:gd name="T46" fmla="*/ 8 w 131"/>
                <a:gd name="T47" fmla="*/ 13 h 68"/>
                <a:gd name="T48" fmla="*/ 12 w 131"/>
                <a:gd name="T49" fmla="*/ 14 h 68"/>
                <a:gd name="T50" fmla="*/ 18 w 131"/>
                <a:gd name="T51" fmla="*/ 12 h 68"/>
                <a:gd name="T52" fmla="*/ 20 w 131"/>
                <a:gd name="T53" fmla="*/ 12 h 68"/>
                <a:gd name="T54" fmla="*/ 8 w 131"/>
                <a:gd name="T55" fmla="*/ 16 h 68"/>
                <a:gd name="T56" fmla="*/ 12 w 131"/>
                <a:gd name="T57" fmla="*/ 19 h 68"/>
                <a:gd name="T58" fmla="*/ 13 w 131"/>
                <a:gd name="T59" fmla="*/ 25 h 68"/>
                <a:gd name="T60" fmla="*/ 15 w 131"/>
                <a:gd name="T61" fmla="*/ 25 h 68"/>
                <a:gd name="T62" fmla="*/ 18 w 131"/>
                <a:gd name="T63" fmla="*/ 21 h 68"/>
                <a:gd name="T64" fmla="*/ 18 w 131"/>
                <a:gd name="T65" fmla="*/ 23 h 68"/>
                <a:gd name="T66" fmla="*/ 27 w 131"/>
                <a:gd name="T67" fmla="*/ 28 h 68"/>
                <a:gd name="T68" fmla="*/ 39 w 131"/>
                <a:gd name="T69" fmla="*/ 30 h 68"/>
                <a:gd name="T70" fmla="*/ 49 w 131"/>
                <a:gd name="T71" fmla="*/ 37 h 68"/>
                <a:gd name="T72" fmla="*/ 52 w 131"/>
                <a:gd name="T73" fmla="*/ 46 h 68"/>
                <a:gd name="T74" fmla="*/ 47 w 131"/>
                <a:gd name="T75" fmla="*/ 51 h 68"/>
                <a:gd name="T76" fmla="*/ 50 w 131"/>
                <a:gd name="T77" fmla="*/ 52 h 68"/>
                <a:gd name="T78" fmla="*/ 55 w 131"/>
                <a:gd name="T79" fmla="*/ 52 h 68"/>
                <a:gd name="T80" fmla="*/ 58 w 131"/>
                <a:gd name="T81" fmla="*/ 52 h 68"/>
                <a:gd name="T82" fmla="*/ 72 w 131"/>
                <a:gd name="T83" fmla="*/ 60 h 68"/>
                <a:gd name="T84" fmla="*/ 80 w 131"/>
                <a:gd name="T85" fmla="*/ 60 h 68"/>
                <a:gd name="T86" fmla="*/ 81 w 131"/>
                <a:gd name="T87" fmla="*/ 54 h 68"/>
                <a:gd name="T88" fmla="*/ 90 w 131"/>
                <a:gd name="T89" fmla="*/ 48 h 68"/>
                <a:gd name="T90" fmla="*/ 106 w 131"/>
                <a:gd name="T91" fmla="*/ 58 h 68"/>
                <a:gd name="T92" fmla="*/ 108 w 131"/>
                <a:gd name="T93" fmla="*/ 59 h 68"/>
                <a:gd name="T94" fmla="*/ 117 w 131"/>
                <a:gd name="T95" fmla="*/ 64 h 68"/>
                <a:gd name="T96" fmla="*/ 123 w 131"/>
                <a:gd name="T97" fmla="*/ 64 h 68"/>
                <a:gd name="T98" fmla="*/ 127 w 131"/>
                <a:gd name="T99" fmla="*/ 68 h 68"/>
                <a:gd name="T100" fmla="*/ 128 w 131"/>
                <a:gd name="T101" fmla="*/ 68 h 68"/>
                <a:gd name="T102" fmla="*/ 131 w 131"/>
                <a:gd name="T103" fmla="*/ 65 h 68"/>
                <a:gd name="T104" fmla="*/ 127 w 131"/>
                <a:gd name="T105" fmla="*/ 64 h 68"/>
                <a:gd name="T106" fmla="*/ 125 w 131"/>
                <a:gd name="T107" fmla="*/ 61 h 68"/>
                <a:gd name="T108" fmla="*/ 122 w 131"/>
                <a:gd name="T109" fmla="*/ 61 h 68"/>
                <a:gd name="T110" fmla="*/ 120 w 131"/>
                <a:gd name="T111" fmla="*/ 58 h 68"/>
                <a:gd name="T112" fmla="*/ 115 w 131"/>
                <a:gd name="T113" fmla="*/ 56 h 68"/>
                <a:gd name="T114" fmla="*/ 111 w 131"/>
                <a:gd name="T115" fmla="*/ 49 h 68"/>
                <a:gd name="T116" fmla="*/ 107 w 131"/>
                <a:gd name="T117" fmla="*/ 44 h 68"/>
                <a:gd name="T118" fmla="*/ 111 w 131"/>
                <a:gd name="T119" fmla="*/ 40 h 68"/>
                <a:gd name="T120" fmla="*/ 104 w 131"/>
                <a:gd name="T121" fmla="*/ 37 h 6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1" h="68">
                  <a:moveTo>
                    <a:pt x="104" y="37"/>
                  </a:moveTo>
                  <a:cubicBezTo>
                    <a:pt x="99" y="34"/>
                    <a:pt x="99" y="28"/>
                    <a:pt x="92" y="26"/>
                  </a:cubicBezTo>
                  <a:cubicBezTo>
                    <a:pt x="91" y="25"/>
                    <a:pt x="89" y="25"/>
                    <a:pt x="89" y="23"/>
                  </a:cubicBezTo>
                  <a:cubicBezTo>
                    <a:pt x="86" y="23"/>
                    <a:pt x="85" y="20"/>
                    <a:pt x="82" y="20"/>
                  </a:cubicBezTo>
                  <a:cubicBezTo>
                    <a:pt x="77" y="20"/>
                    <a:pt x="70" y="18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5" y="15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5" y="14"/>
                    <a:pt x="63" y="16"/>
                    <a:pt x="62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5" y="12"/>
                    <a:pt x="53" y="9"/>
                    <a:pt x="50" y="8"/>
                  </a:cubicBezTo>
                  <a:cubicBezTo>
                    <a:pt x="50" y="8"/>
                    <a:pt x="48" y="9"/>
                    <a:pt x="47" y="7"/>
                  </a:cubicBezTo>
                  <a:cubicBezTo>
                    <a:pt x="45" y="8"/>
                    <a:pt x="42" y="12"/>
                    <a:pt x="40" y="13"/>
                  </a:cubicBezTo>
                  <a:cubicBezTo>
                    <a:pt x="37" y="14"/>
                    <a:pt x="36" y="14"/>
                    <a:pt x="35" y="16"/>
                  </a:cubicBezTo>
                  <a:cubicBezTo>
                    <a:pt x="34" y="16"/>
                    <a:pt x="32" y="20"/>
                    <a:pt x="30" y="20"/>
                  </a:cubicBezTo>
                  <a:cubicBezTo>
                    <a:pt x="29" y="20"/>
                    <a:pt x="26" y="16"/>
                    <a:pt x="26" y="15"/>
                  </a:cubicBezTo>
                  <a:cubicBezTo>
                    <a:pt x="24" y="15"/>
                    <a:pt x="22" y="14"/>
                    <a:pt x="22" y="13"/>
                  </a:cubicBezTo>
                  <a:cubicBezTo>
                    <a:pt x="22" y="11"/>
                    <a:pt x="22" y="8"/>
                    <a:pt x="22" y="5"/>
                  </a:cubicBezTo>
                  <a:cubicBezTo>
                    <a:pt x="18" y="4"/>
                    <a:pt x="15" y="0"/>
                    <a:pt x="11" y="0"/>
                  </a:cubicBezTo>
                  <a:cubicBezTo>
                    <a:pt x="7" y="0"/>
                    <a:pt x="6" y="4"/>
                    <a:pt x="3" y="4"/>
                  </a:cubicBezTo>
                  <a:cubicBezTo>
                    <a:pt x="2" y="4"/>
                    <a:pt x="0" y="5"/>
                    <a:pt x="0" y="6"/>
                  </a:cubicBezTo>
                  <a:cubicBezTo>
                    <a:pt x="0" y="10"/>
                    <a:pt x="6" y="8"/>
                    <a:pt x="7" y="11"/>
                  </a:cubicBezTo>
                  <a:cubicBezTo>
                    <a:pt x="7" y="12"/>
                    <a:pt x="8" y="13"/>
                    <a:pt x="8" y="13"/>
                  </a:cubicBezTo>
                  <a:cubicBezTo>
                    <a:pt x="10" y="14"/>
                    <a:pt x="11" y="14"/>
                    <a:pt x="12" y="14"/>
                  </a:cubicBezTo>
                  <a:cubicBezTo>
                    <a:pt x="14" y="14"/>
                    <a:pt x="16" y="12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8" y="16"/>
                    <a:pt x="11" y="15"/>
                    <a:pt x="8" y="16"/>
                  </a:cubicBezTo>
                  <a:cubicBezTo>
                    <a:pt x="9" y="18"/>
                    <a:pt x="11" y="18"/>
                    <a:pt x="12" y="19"/>
                  </a:cubicBezTo>
                  <a:cubicBezTo>
                    <a:pt x="13" y="21"/>
                    <a:pt x="12" y="22"/>
                    <a:pt x="13" y="25"/>
                  </a:cubicBezTo>
                  <a:cubicBezTo>
                    <a:pt x="14" y="25"/>
                    <a:pt x="14" y="25"/>
                    <a:pt x="15" y="25"/>
                  </a:cubicBezTo>
                  <a:cubicBezTo>
                    <a:pt x="17" y="25"/>
                    <a:pt x="18" y="23"/>
                    <a:pt x="18" y="21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2" y="22"/>
                    <a:pt x="24" y="28"/>
                    <a:pt x="27" y="28"/>
                  </a:cubicBezTo>
                  <a:cubicBezTo>
                    <a:pt x="31" y="28"/>
                    <a:pt x="37" y="29"/>
                    <a:pt x="39" y="30"/>
                  </a:cubicBezTo>
                  <a:cubicBezTo>
                    <a:pt x="42" y="32"/>
                    <a:pt x="48" y="34"/>
                    <a:pt x="49" y="37"/>
                  </a:cubicBezTo>
                  <a:cubicBezTo>
                    <a:pt x="50" y="40"/>
                    <a:pt x="49" y="43"/>
                    <a:pt x="52" y="46"/>
                  </a:cubicBezTo>
                  <a:cubicBezTo>
                    <a:pt x="51" y="47"/>
                    <a:pt x="47" y="48"/>
                    <a:pt x="47" y="51"/>
                  </a:cubicBezTo>
                  <a:cubicBezTo>
                    <a:pt x="47" y="52"/>
                    <a:pt x="49" y="52"/>
                    <a:pt x="50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7" y="52"/>
                    <a:pt x="58" y="52"/>
                  </a:cubicBezTo>
                  <a:cubicBezTo>
                    <a:pt x="64" y="52"/>
                    <a:pt x="66" y="60"/>
                    <a:pt x="72" y="60"/>
                  </a:cubicBezTo>
                  <a:cubicBezTo>
                    <a:pt x="74" y="60"/>
                    <a:pt x="75" y="60"/>
                    <a:pt x="80" y="60"/>
                  </a:cubicBezTo>
                  <a:cubicBezTo>
                    <a:pt x="80" y="56"/>
                    <a:pt x="82" y="57"/>
                    <a:pt x="81" y="54"/>
                  </a:cubicBezTo>
                  <a:cubicBezTo>
                    <a:pt x="85" y="52"/>
                    <a:pt x="84" y="48"/>
                    <a:pt x="90" y="48"/>
                  </a:cubicBezTo>
                  <a:cubicBezTo>
                    <a:pt x="97" y="48"/>
                    <a:pt x="101" y="54"/>
                    <a:pt x="106" y="58"/>
                  </a:cubicBezTo>
                  <a:cubicBezTo>
                    <a:pt x="106" y="59"/>
                    <a:pt x="108" y="58"/>
                    <a:pt x="108" y="59"/>
                  </a:cubicBezTo>
                  <a:cubicBezTo>
                    <a:pt x="108" y="62"/>
                    <a:pt x="113" y="64"/>
                    <a:pt x="117" y="64"/>
                  </a:cubicBezTo>
                  <a:cubicBezTo>
                    <a:pt x="123" y="64"/>
                    <a:pt x="123" y="64"/>
                    <a:pt x="123" y="64"/>
                  </a:cubicBezTo>
                  <a:cubicBezTo>
                    <a:pt x="123" y="68"/>
                    <a:pt x="127" y="68"/>
                    <a:pt x="127" y="68"/>
                  </a:cubicBezTo>
                  <a:cubicBezTo>
                    <a:pt x="127" y="68"/>
                    <a:pt x="128" y="68"/>
                    <a:pt x="128" y="68"/>
                  </a:cubicBezTo>
                  <a:cubicBezTo>
                    <a:pt x="128" y="68"/>
                    <a:pt x="130" y="66"/>
                    <a:pt x="131" y="65"/>
                  </a:cubicBezTo>
                  <a:cubicBezTo>
                    <a:pt x="131" y="64"/>
                    <a:pt x="127" y="65"/>
                    <a:pt x="127" y="64"/>
                  </a:cubicBezTo>
                  <a:cubicBezTo>
                    <a:pt x="126" y="63"/>
                    <a:pt x="126" y="62"/>
                    <a:pt x="125" y="61"/>
                  </a:cubicBezTo>
                  <a:cubicBezTo>
                    <a:pt x="124" y="61"/>
                    <a:pt x="122" y="62"/>
                    <a:pt x="122" y="61"/>
                  </a:cubicBezTo>
                  <a:cubicBezTo>
                    <a:pt x="121" y="60"/>
                    <a:pt x="121" y="58"/>
                    <a:pt x="120" y="58"/>
                  </a:cubicBezTo>
                  <a:cubicBezTo>
                    <a:pt x="118" y="58"/>
                    <a:pt x="116" y="57"/>
                    <a:pt x="115" y="56"/>
                  </a:cubicBezTo>
                  <a:cubicBezTo>
                    <a:pt x="113" y="53"/>
                    <a:pt x="114" y="52"/>
                    <a:pt x="111" y="49"/>
                  </a:cubicBezTo>
                  <a:cubicBezTo>
                    <a:pt x="111" y="49"/>
                    <a:pt x="107" y="45"/>
                    <a:pt x="107" y="44"/>
                  </a:cubicBezTo>
                  <a:cubicBezTo>
                    <a:pt x="107" y="42"/>
                    <a:pt x="111" y="43"/>
                    <a:pt x="111" y="40"/>
                  </a:cubicBezTo>
                  <a:cubicBezTo>
                    <a:pt x="111" y="35"/>
                    <a:pt x="107" y="38"/>
                    <a:pt x="104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7" name="Freeform 24"/>
            <p:cNvSpPr/>
            <p:nvPr/>
          </p:nvSpPr>
          <p:spPr bwMode="auto">
            <a:xfrm>
              <a:off x="7573287" y="4303114"/>
              <a:ext cx="45910" cy="45911"/>
            </a:xfrm>
            <a:custGeom>
              <a:gdLst>
                <a:gd name="T0" fmla="*/ 9 w 14"/>
                <a:gd name="T1" fmla="*/ 7 h 14"/>
                <a:gd name="T2" fmla="*/ 0 w 14"/>
                <a:gd name="T3" fmla="*/ 0 h 14"/>
                <a:gd name="T4" fmla="*/ 4 w 14"/>
                <a:gd name="T5" fmla="*/ 3 h 14"/>
                <a:gd name="T6" fmla="*/ 10 w 14"/>
                <a:gd name="T7" fmla="*/ 9 h 14"/>
                <a:gd name="T8" fmla="*/ 12 w 14"/>
                <a:gd name="T9" fmla="*/ 13 h 14"/>
                <a:gd name="T10" fmla="*/ 14 w 14"/>
                <a:gd name="T11" fmla="*/ 13 h 14"/>
                <a:gd name="T12" fmla="*/ 14 w 14"/>
                <a:gd name="T13" fmla="*/ 12 h 14"/>
                <a:gd name="T14" fmla="*/ 9 w 14"/>
                <a:gd name="T15" fmla="*/ 7 h 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9" y="7"/>
                  </a:moveTo>
                  <a:cubicBezTo>
                    <a:pt x="7" y="5"/>
                    <a:pt x="5" y="2"/>
                    <a:pt x="0" y="0"/>
                  </a:cubicBezTo>
                  <a:cubicBezTo>
                    <a:pt x="1" y="2"/>
                    <a:pt x="3" y="2"/>
                    <a:pt x="4" y="3"/>
                  </a:cubicBezTo>
                  <a:cubicBezTo>
                    <a:pt x="7" y="5"/>
                    <a:pt x="7" y="7"/>
                    <a:pt x="10" y="9"/>
                  </a:cubicBezTo>
                  <a:cubicBezTo>
                    <a:pt x="9" y="11"/>
                    <a:pt x="9" y="13"/>
                    <a:pt x="12" y="13"/>
                  </a:cubicBezTo>
                  <a:cubicBezTo>
                    <a:pt x="13" y="14"/>
                    <a:pt x="13" y="13"/>
                    <a:pt x="14" y="13"/>
                  </a:cubicBezTo>
                  <a:cubicBezTo>
                    <a:pt x="13" y="13"/>
                    <a:pt x="14" y="12"/>
                    <a:pt x="14" y="12"/>
                  </a:cubicBezTo>
                  <a:cubicBezTo>
                    <a:pt x="14" y="8"/>
                    <a:pt x="11" y="9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8" name="Freeform 25"/>
            <p:cNvSpPr/>
            <p:nvPr/>
          </p:nvSpPr>
          <p:spPr bwMode="auto">
            <a:xfrm>
              <a:off x="7652586" y="4365720"/>
              <a:ext cx="23651" cy="26434"/>
            </a:xfrm>
            <a:custGeom>
              <a:gdLst>
                <a:gd name="T0" fmla="*/ 1 w 7"/>
                <a:gd name="T1" fmla="*/ 0 h 8"/>
                <a:gd name="T2" fmla="*/ 5 w 7"/>
                <a:gd name="T3" fmla="*/ 5 h 8"/>
                <a:gd name="T4" fmla="*/ 5 w 7"/>
                <a:gd name="T5" fmla="*/ 7 h 8"/>
                <a:gd name="T6" fmla="*/ 5 w 7"/>
                <a:gd name="T7" fmla="*/ 8 h 8"/>
                <a:gd name="T8" fmla="*/ 7 w 7"/>
                <a:gd name="T9" fmla="*/ 7 h 8"/>
                <a:gd name="T10" fmla="*/ 1 w 7"/>
                <a:gd name="T11" fmla="*/ 0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1" y="0"/>
                  </a:moveTo>
                  <a:cubicBezTo>
                    <a:pt x="0" y="2"/>
                    <a:pt x="1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7" y="7"/>
                    <a:pt x="7" y="7"/>
                  </a:cubicBezTo>
                  <a:cubicBezTo>
                    <a:pt x="7" y="6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49" name="Freeform 26"/>
            <p:cNvSpPr/>
            <p:nvPr/>
          </p:nvSpPr>
          <p:spPr bwMode="auto">
            <a:xfrm>
              <a:off x="7797272" y="4464499"/>
              <a:ext cx="9739" cy="16695"/>
            </a:xfrm>
            <a:custGeom>
              <a:gdLst>
                <a:gd name="T0" fmla="*/ 0 w 3"/>
                <a:gd name="T1" fmla="*/ 0 h 5"/>
                <a:gd name="T2" fmla="*/ 3 w 3"/>
                <a:gd name="T3" fmla="*/ 5 h 5"/>
                <a:gd name="T4" fmla="*/ 3 w 3"/>
                <a:gd name="T5" fmla="*/ 4 h 5"/>
                <a:gd name="T6" fmla="*/ 0 w 3"/>
                <a:gd name="T7" fmla="*/ 0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2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0" name="Freeform 27"/>
            <p:cNvSpPr/>
            <p:nvPr/>
          </p:nvSpPr>
          <p:spPr bwMode="auto">
            <a:xfrm>
              <a:off x="7763883" y="4454760"/>
              <a:ext cx="23651" cy="9739"/>
            </a:xfrm>
            <a:custGeom>
              <a:gdLst>
                <a:gd name="T0" fmla="*/ 0 w 7"/>
                <a:gd name="T1" fmla="*/ 0 h 3"/>
                <a:gd name="T2" fmla="*/ 6 w 7"/>
                <a:gd name="T3" fmla="*/ 3 h 3"/>
                <a:gd name="T4" fmla="*/ 7 w 7"/>
                <a:gd name="T5" fmla="*/ 3 h 3"/>
                <a:gd name="T6" fmla="*/ 0 w 7"/>
                <a:gd name="T7" fmla="*/ 0 h 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cubicBezTo>
                    <a:pt x="0" y="2"/>
                    <a:pt x="3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6" y="1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768057" y="4425544"/>
              <a:ext cx="19477" cy="22260"/>
            </a:xfrm>
            <a:custGeom>
              <a:gdLst>
                <a:gd name="T0" fmla="*/ 0 w 6"/>
                <a:gd name="T1" fmla="*/ 0 h 7"/>
                <a:gd name="T2" fmla="*/ 6 w 6"/>
                <a:gd name="T3" fmla="*/ 7 h 7"/>
                <a:gd name="T4" fmla="*/ 0 w 6"/>
                <a:gd name="T5" fmla="*/ 0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cubicBezTo>
                    <a:pt x="0" y="2"/>
                    <a:pt x="4" y="7"/>
                    <a:pt x="6" y="7"/>
                  </a:cubicBezTo>
                  <a:cubicBezTo>
                    <a:pt x="5" y="4"/>
                    <a:pt x="3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722147" y="4408849"/>
              <a:ext cx="29216" cy="16695"/>
            </a:xfrm>
            <a:custGeom>
              <a:gdLst>
                <a:gd name="T0" fmla="*/ 1 w 9"/>
                <a:gd name="T1" fmla="*/ 0 h 5"/>
                <a:gd name="T2" fmla="*/ 1 w 9"/>
                <a:gd name="T3" fmla="*/ 1 h 5"/>
                <a:gd name="T4" fmla="*/ 0 w 9"/>
                <a:gd name="T5" fmla="*/ 1 h 5"/>
                <a:gd name="T6" fmla="*/ 7 w 9"/>
                <a:gd name="T7" fmla="*/ 5 h 5"/>
                <a:gd name="T8" fmla="*/ 9 w 9"/>
                <a:gd name="T9" fmla="*/ 4 h 5"/>
                <a:gd name="T10" fmla="*/ 1 w 9"/>
                <a:gd name="T11" fmla="*/ 0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5" y="5"/>
                    <a:pt x="7" y="5"/>
                  </a:cubicBezTo>
                  <a:cubicBezTo>
                    <a:pt x="8" y="5"/>
                    <a:pt x="8" y="5"/>
                    <a:pt x="9" y="4"/>
                  </a:cubicBezTo>
                  <a:cubicBezTo>
                    <a:pt x="8" y="2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688758" y="4389371"/>
              <a:ext cx="2782" cy="2782"/>
            </a:xfrm>
            <a:custGeom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7688758" y="4392154"/>
              <a:ext cx="16695" cy="6956"/>
            </a:xfrm>
            <a:custGeom>
              <a:gdLst>
                <a:gd name="T0" fmla="*/ 1 w 5"/>
                <a:gd name="T1" fmla="*/ 0 h 2"/>
                <a:gd name="T2" fmla="*/ 0 w 5"/>
                <a:gd name="T3" fmla="*/ 0 h 2"/>
                <a:gd name="T4" fmla="*/ 3 w 5"/>
                <a:gd name="T5" fmla="*/ 2 h 2"/>
                <a:gd name="T6" fmla="*/ 5 w 5"/>
                <a:gd name="T7" fmla="*/ 2 h 2"/>
                <a:gd name="T8" fmla="*/ 1 w 5"/>
                <a:gd name="T9" fmla="*/ 0 h 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432774" y="5162906"/>
              <a:ext cx="82082" cy="86257"/>
            </a:xfrm>
            <a:custGeom>
              <a:gdLst>
                <a:gd name="T0" fmla="*/ 12 w 25"/>
                <a:gd name="T1" fmla="*/ 4 h 26"/>
                <a:gd name="T2" fmla="*/ 0 w 25"/>
                <a:gd name="T3" fmla="*/ 4 h 26"/>
                <a:gd name="T4" fmla="*/ 14 w 25"/>
                <a:gd name="T5" fmla="*/ 26 h 26"/>
                <a:gd name="T6" fmla="*/ 25 w 25"/>
                <a:gd name="T7" fmla="*/ 9 h 26"/>
                <a:gd name="T8" fmla="*/ 22 w 25"/>
                <a:gd name="T9" fmla="*/ 2 h 26"/>
                <a:gd name="T10" fmla="*/ 12 w 25"/>
                <a:gd name="T11" fmla="*/ 4 h 2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6">
                  <a:moveTo>
                    <a:pt x="12" y="4"/>
                  </a:moveTo>
                  <a:cubicBezTo>
                    <a:pt x="12" y="4"/>
                    <a:pt x="0" y="0"/>
                    <a:pt x="0" y="4"/>
                  </a:cubicBezTo>
                  <a:cubicBezTo>
                    <a:pt x="0" y="8"/>
                    <a:pt x="7" y="26"/>
                    <a:pt x="14" y="26"/>
                  </a:cubicBezTo>
                  <a:cubicBezTo>
                    <a:pt x="19" y="26"/>
                    <a:pt x="25" y="14"/>
                    <a:pt x="25" y="9"/>
                  </a:cubicBezTo>
                  <a:cubicBezTo>
                    <a:pt x="25" y="6"/>
                    <a:pt x="23" y="4"/>
                    <a:pt x="22" y="2"/>
                  </a:cubicBezTo>
                  <a:cubicBezTo>
                    <a:pt x="19" y="3"/>
                    <a:pt x="15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500943" y="5150385"/>
              <a:ext cx="9739" cy="9739"/>
            </a:xfrm>
            <a:custGeom>
              <a:gdLst>
                <a:gd name="T0" fmla="*/ 3 w 3"/>
                <a:gd name="T1" fmla="*/ 3 h 3"/>
                <a:gd name="T2" fmla="*/ 3 w 3"/>
                <a:gd name="T3" fmla="*/ 0 h 3"/>
                <a:gd name="T4" fmla="*/ 0 w 3"/>
                <a:gd name="T5" fmla="*/ 0 h 3"/>
                <a:gd name="T6" fmla="*/ 3 w 3"/>
                <a:gd name="T7" fmla="*/ 3 h 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2"/>
                    <a:pt x="3" y="2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1"/>
                    <a:pt x="1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261654" y="5044650"/>
              <a:ext cx="25042" cy="12521"/>
            </a:xfrm>
            <a:custGeom>
              <a:gdLst>
                <a:gd name="T0" fmla="*/ 0 w 8"/>
                <a:gd name="T1" fmla="*/ 2 h 4"/>
                <a:gd name="T2" fmla="*/ 8 w 8"/>
                <a:gd name="T3" fmla="*/ 2 h 4"/>
                <a:gd name="T4" fmla="*/ 0 w 8"/>
                <a:gd name="T5" fmla="*/ 2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2" y="4"/>
                    <a:pt x="5" y="4"/>
                    <a:pt x="8" y="2"/>
                  </a:cubicBezTo>
                  <a:cubicBezTo>
                    <a:pt x="4" y="1"/>
                    <a:pt x="4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122532" y="4490933"/>
              <a:ext cx="33389" cy="12521"/>
            </a:xfrm>
            <a:custGeom>
              <a:gdLst>
                <a:gd name="T0" fmla="*/ 6 w 10"/>
                <a:gd name="T1" fmla="*/ 4 h 4"/>
                <a:gd name="T2" fmla="*/ 10 w 10"/>
                <a:gd name="T3" fmla="*/ 4 h 4"/>
                <a:gd name="T4" fmla="*/ 10 w 10"/>
                <a:gd name="T5" fmla="*/ 1 h 4"/>
                <a:gd name="T6" fmla="*/ 0 w 10"/>
                <a:gd name="T7" fmla="*/ 2 h 4"/>
                <a:gd name="T8" fmla="*/ 6 w 10"/>
                <a:gd name="T9" fmla="*/ 4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6" y="4"/>
                  </a:moveTo>
                  <a:cubicBezTo>
                    <a:pt x="7" y="4"/>
                    <a:pt x="6" y="4"/>
                    <a:pt x="10" y="4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0"/>
                    <a:pt x="4" y="1"/>
                    <a:pt x="0" y="2"/>
                  </a:cubicBezTo>
                  <a:cubicBezTo>
                    <a:pt x="1" y="3"/>
                    <a:pt x="3" y="4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6763598" y="4481194"/>
              <a:ext cx="862555" cy="648322"/>
            </a:xfrm>
            <a:custGeom>
              <a:gdLst>
                <a:gd name="T0" fmla="*/ 242 w 262"/>
                <a:gd name="T1" fmla="*/ 78 h 197"/>
                <a:gd name="T2" fmla="*/ 231 w 262"/>
                <a:gd name="T3" fmla="*/ 65 h 197"/>
                <a:gd name="T4" fmla="*/ 210 w 262"/>
                <a:gd name="T5" fmla="*/ 39 h 197"/>
                <a:gd name="T6" fmla="*/ 198 w 262"/>
                <a:gd name="T7" fmla="*/ 24 h 197"/>
                <a:gd name="T8" fmla="*/ 190 w 262"/>
                <a:gd name="T9" fmla="*/ 0 h 197"/>
                <a:gd name="T10" fmla="*/ 183 w 262"/>
                <a:gd name="T11" fmla="*/ 28 h 197"/>
                <a:gd name="T12" fmla="*/ 166 w 262"/>
                <a:gd name="T13" fmla="*/ 40 h 197"/>
                <a:gd name="T14" fmla="*/ 149 w 262"/>
                <a:gd name="T15" fmla="*/ 30 h 197"/>
                <a:gd name="T16" fmla="*/ 147 w 262"/>
                <a:gd name="T17" fmla="*/ 17 h 197"/>
                <a:gd name="T18" fmla="*/ 148 w 262"/>
                <a:gd name="T19" fmla="*/ 8 h 197"/>
                <a:gd name="T20" fmla="*/ 121 w 262"/>
                <a:gd name="T21" fmla="*/ 4 h 197"/>
                <a:gd name="T22" fmla="*/ 121 w 262"/>
                <a:gd name="T23" fmla="*/ 10 h 197"/>
                <a:gd name="T24" fmla="*/ 105 w 262"/>
                <a:gd name="T25" fmla="*/ 24 h 197"/>
                <a:gd name="T26" fmla="*/ 101 w 262"/>
                <a:gd name="T27" fmla="*/ 27 h 197"/>
                <a:gd name="T28" fmla="*/ 89 w 262"/>
                <a:gd name="T29" fmla="*/ 21 h 197"/>
                <a:gd name="T30" fmla="*/ 72 w 262"/>
                <a:gd name="T31" fmla="*/ 38 h 197"/>
                <a:gd name="T32" fmla="*/ 65 w 262"/>
                <a:gd name="T33" fmla="*/ 44 h 197"/>
                <a:gd name="T34" fmla="*/ 59 w 262"/>
                <a:gd name="T35" fmla="*/ 45 h 197"/>
                <a:gd name="T36" fmla="*/ 32 w 262"/>
                <a:gd name="T37" fmla="*/ 64 h 197"/>
                <a:gd name="T38" fmla="*/ 5 w 262"/>
                <a:gd name="T39" fmla="*/ 77 h 197"/>
                <a:gd name="T40" fmla="*/ 3 w 262"/>
                <a:gd name="T41" fmla="*/ 77 h 197"/>
                <a:gd name="T42" fmla="*/ 5 w 262"/>
                <a:gd name="T43" fmla="*/ 102 h 197"/>
                <a:gd name="T44" fmla="*/ 3 w 262"/>
                <a:gd name="T45" fmla="*/ 102 h 197"/>
                <a:gd name="T46" fmla="*/ 6 w 262"/>
                <a:gd name="T47" fmla="*/ 113 h 197"/>
                <a:gd name="T48" fmla="*/ 17 w 262"/>
                <a:gd name="T49" fmla="*/ 149 h 197"/>
                <a:gd name="T50" fmla="*/ 26 w 262"/>
                <a:gd name="T51" fmla="*/ 167 h 197"/>
                <a:gd name="T52" fmla="*/ 54 w 262"/>
                <a:gd name="T53" fmla="*/ 160 h 197"/>
                <a:gd name="T54" fmla="*/ 95 w 262"/>
                <a:gd name="T55" fmla="*/ 147 h 197"/>
                <a:gd name="T56" fmla="*/ 134 w 262"/>
                <a:gd name="T57" fmla="*/ 149 h 197"/>
                <a:gd name="T58" fmla="*/ 145 w 262"/>
                <a:gd name="T59" fmla="*/ 166 h 197"/>
                <a:gd name="T60" fmla="*/ 153 w 262"/>
                <a:gd name="T61" fmla="*/ 167 h 197"/>
                <a:gd name="T62" fmla="*/ 160 w 262"/>
                <a:gd name="T63" fmla="*/ 164 h 197"/>
                <a:gd name="T64" fmla="*/ 163 w 262"/>
                <a:gd name="T65" fmla="*/ 166 h 197"/>
                <a:gd name="T66" fmla="*/ 164 w 262"/>
                <a:gd name="T67" fmla="*/ 171 h 197"/>
                <a:gd name="T68" fmla="*/ 169 w 262"/>
                <a:gd name="T69" fmla="*/ 171 h 197"/>
                <a:gd name="T70" fmla="*/ 196 w 262"/>
                <a:gd name="T71" fmla="*/ 195 h 197"/>
                <a:gd name="T72" fmla="*/ 216 w 262"/>
                <a:gd name="T73" fmla="*/ 197 h 197"/>
                <a:gd name="T74" fmla="*/ 239 w 262"/>
                <a:gd name="T75" fmla="*/ 181 h 197"/>
                <a:gd name="T76" fmla="*/ 257 w 262"/>
                <a:gd name="T77" fmla="*/ 145 h 197"/>
                <a:gd name="T78" fmla="*/ 259 w 262"/>
                <a:gd name="T79" fmla="*/ 134 h 197"/>
                <a:gd name="T80" fmla="*/ 255 w 262"/>
                <a:gd name="T81" fmla="*/ 96 h 19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2" h="197">
                  <a:moveTo>
                    <a:pt x="255" y="95"/>
                  </a:moveTo>
                  <a:cubicBezTo>
                    <a:pt x="251" y="91"/>
                    <a:pt x="242" y="87"/>
                    <a:pt x="242" y="78"/>
                  </a:cubicBezTo>
                  <a:cubicBezTo>
                    <a:pt x="239" y="78"/>
                    <a:pt x="236" y="78"/>
                    <a:pt x="235" y="75"/>
                  </a:cubicBezTo>
                  <a:cubicBezTo>
                    <a:pt x="234" y="72"/>
                    <a:pt x="233" y="67"/>
                    <a:pt x="231" y="65"/>
                  </a:cubicBezTo>
                  <a:cubicBezTo>
                    <a:pt x="227" y="61"/>
                    <a:pt x="217" y="59"/>
                    <a:pt x="215" y="53"/>
                  </a:cubicBezTo>
                  <a:cubicBezTo>
                    <a:pt x="214" y="48"/>
                    <a:pt x="212" y="45"/>
                    <a:pt x="210" y="39"/>
                  </a:cubicBezTo>
                  <a:cubicBezTo>
                    <a:pt x="209" y="35"/>
                    <a:pt x="209" y="28"/>
                    <a:pt x="206" y="26"/>
                  </a:cubicBezTo>
                  <a:cubicBezTo>
                    <a:pt x="205" y="26"/>
                    <a:pt x="201" y="24"/>
                    <a:pt x="198" y="24"/>
                  </a:cubicBezTo>
                  <a:cubicBezTo>
                    <a:pt x="196" y="22"/>
                    <a:pt x="197" y="18"/>
                    <a:pt x="196" y="14"/>
                  </a:cubicBezTo>
                  <a:cubicBezTo>
                    <a:pt x="195" y="10"/>
                    <a:pt x="191" y="6"/>
                    <a:pt x="190" y="0"/>
                  </a:cubicBezTo>
                  <a:cubicBezTo>
                    <a:pt x="186" y="2"/>
                    <a:pt x="187" y="5"/>
                    <a:pt x="183" y="8"/>
                  </a:cubicBezTo>
                  <a:cubicBezTo>
                    <a:pt x="183" y="28"/>
                    <a:pt x="183" y="28"/>
                    <a:pt x="183" y="28"/>
                  </a:cubicBezTo>
                  <a:cubicBezTo>
                    <a:pt x="183" y="33"/>
                    <a:pt x="181" y="47"/>
                    <a:pt x="174" y="47"/>
                  </a:cubicBezTo>
                  <a:cubicBezTo>
                    <a:pt x="170" y="47"/>
                    <a:pt x="169" y="42"/>
                    <a:pt x="166" y="40"/>
                  </a:cubicBezTo>
                  <a:cubicBezTo>
                    <a:pt x="161" y="38"/>
                    <a:pt x="157" y="37"/>
                    <a:pt x="151" y="35"/>
                  </a:cubicBezTo>
                  <a:cubicBezTo>
                    <a:pt x="150" y="35"/>
                    <a:pt x="150" y="31"/>
                    <a:pt x="149" y="30"/>
                  </a:cubicBezTo>
                  <a:cubicBezTo>
                    <a:pt x="148" y="29"/>
                    <a:pt x="145" y="30"/>
                    <a:pt x="145" y="28"/>
                  </a:cubicBezTo>
                  <a:cubicBezTo>
                    <a:pt x="147" y="17"/>
                    <a:pt x="147" y="17"/>
                    <a:pt x="147" y="17"/>
                  </a:cubicBezTo>
                  <a:cubicBezTo>
                    <a:pt x="149" y="15"/>
                    <a:pt x="153" y="15"/>
                    <a:pt x="153" y="12"/>
                  </a:cubicBezTo>
                  <a:cubicBezTo>
                    <a:pt x="153" y="10"/>
                    <a:pt x="149" y="8"/>
                    <a:pt x="148" y="8"/>
                  </a:cubicBezTo>
                  <a:cubicBezTo>
                    <a:pt x="146" y="8"/>
                    <a:pt x="145" y="10"/>
                    <a:pt x="142" y="10"/>
                  </a:cubicBezTo>
                  <a:cubicBezTo>
                    <a:pt x="134" y="10"/>
                    <a:pt x="129" y="7"/>
                    <a:pt x="121" y="4"/>
                  </a:cubicBezTo>
                  <a:cubicBezTo>
                    <a:pt x="122" y="6"/>
                    <a:pt x="124" y="7"/>
                    <a:pt x="125" y="9"/>
                  </a:cubicBezTo>
                  <a:cubicBezTo>
                    <a:pt x="125" y="9"/>
                    <a:pt x="123" y="10"/>
                    <a:pt x="121" y="10"/>
                  </a:cubicBezTo>
                  <a:cubicBezTo>
                    <a:pt x="117" y="10"/>
                    <a:pt x="108" y="12"/>
                    <a:pt x="108" y="16"/>
                  </a:cubicBezTo>
                  <a:cubicBezTo>
                    <a:pt x="108" y="19"/>
                    <a:pt x="105" y="20"/>
                    <a:pt x="105" y="24"/>
                  </a:cubicBezTo>
                  <a:cubicBezTo>
                    <a:pt x="105" y="26"/>
                    <a:pt x="106" y="27"/>
                    <a:pt x="104" y="29"/>
                  </a:cubicBezTo>
                  <a:cubicBezTo>
                    <a:pt x="104" y="29"/>
                    <a:pt x="102" y="27"/>
                    <a:pt x="101" y="27"/>
                  </a:cubicBezTo>
                  <a:cubicBezTo>
                    <a:pt x="99" y="27"/>
                    <a:pt x="97" y="28"/>
                    <a:pt x="96" y="30"/>
                  </a:cubicBezTo>
                  <a:cubicBezTo>
                    <a:pt x="95" y="26"/>
                    <a:pt x="93" y="21"/>
                    <a:pt x="89" y="21"/>
                  </a:cubicBezTo>
                  <a:cubicBezTo>
                    <a:pt x="84" y="21"/>
                    <a:pt x="83" y="26"/>
                    <a:pt x="77" y="26"/>
                  </a:cubicBezTo>
                  <a:cubicBezTo>
                    <a:pt x="77" y="31"/>
                    <a:pt x="72" y="32"/>
                    <a:pt x="72" y="38"/>
                  </a:cubicBezTo>
                  <a:cubicBezTo>
                    <a:pt x="70" y="38"/>
                    <a:pt x="69" y="37"/>
                    <a:pt x="67" y="36"/>
                  </a:cubicBezTo>
                  <a:cubicBezTo>
                    <a:pt x="66" y="39"/>
                    <a:pt x="67" y="42"/>
                    <a:pt x="65" y="44"/>
                  </a:cubicBezTo>
                  <a:cubicBezTo>
                    <a:pt x="64" y="42"/>
                    <a:pt x="63" y="41"/>
                    <a:pt x="62" y="39"/>
                  </a:cubicBezTo>
                  <a:cubicBezTo>
                    <a:pt x="59" y="40"/>
                    <a:pt x="59" y="43"/>
                    <a:pt x="59" y="45"/>
                  </a:cubicBezTo>
                  <a:cubicBezTo>
                    <a:pt x="59" y="46"/>
                    <a:pt x="59" y="48"/>
                    <a:pt x="59" y="49"/>
                  </a:cubicBezTo>
                  <a:cubicBezTo>
                    <a:pt x="59" y="57"/>
                    <a:pt x="40" y="63"/>
                    <a:pt x="32" y="64"/>
                  </a:cubicBezTo>
                  <a:cubicBezTo>
                    <a:pt x="28" y="65"/>
                    <a:pt x="19" y="65"/>
                    <a:pt x="17" y="68"/>
                  </a:cubicBezTo>
                  <a:cubicBezTo>
                    <a:pt x="14" y="71"/>
                    <a:pt x="9" y="76"/>
                    <a:pt x="5" y="77"/>
                  </a:cubicBezTo>
                  <a:cubicBezTo>
                    <a:pt x="5" y="76"/>
                    <a:pt x="5" y="75"/>
                    <a:pt x="5" y="75"/>
                  </a:cubicBezTo>
                  <a:cubicBezTo>
                    <a:pt x="4" y="75"/>
                    <a:pt x="3" y="75"/>
                    <a:pt x="3" y="77"/>
                  </a:cubicBezTo>
                  <a:cubicBezTo>
                    <a:pt x="3" y="83"/>
                    <a:pt x="3" y="84"/>
                    <a:pt x="3" y="90"/>
                  </a:cubicBezTo>
                  <a:cubicBezTo>
                    <a:pt x="3" y="96"/>
                    <a:pt x="5" y="99"/>
                    <a:pt x="5" y="102"/>
                  </a:cubicBezTo>
                  <a:cubicBezTo>
                    <a:pt x="5" y="103"/>
                    <a:pt x="5" y="104"/>
                    <a:pt x="5" y="105"/>
                  </a:cubicBezTo>
                  <a:cubicBezTo>
                    <a:pt x="4" y="104"/>
                    <a:pt x="3" y="103"/>
                    <a:pt x="3" y="102"/>
                  </a:cubicBezTo>
                  <a:cubicBezTo>
                    <a:pt x="2" y="103"/>
                    <a:pt x="2" y="104"/>
                    <a:pt x="1" y="105"/>
                  </a:cubicBezTo>
                  <a:cubicBezTo>
                    <a:pt x="0" y="109"/>
                    <a:pt x="5" y="110"/>
                    <a:pt x="6" y="113"/>
                  </a:cubicBezTo>
                  <a:cubicBezTo>
                    <a:pt x="9" y="122"/>
                    <a:pt x="9" y="125"/>
                    <a:pt x="12" y="135"/>
                  </a:cubicBezTo>
                  <a:cubicBezTo>
                    <a:pt x="13" y="139"/>
                    <a:pt x="17" y="143"/>
                    <a:pt x="17" y="149"/>
                  </a:cubicBezTo>
                  <a:cubicBezTo>
                    <a:pt x="17" y="155"/>
                    <a:pt x="11" y="156"/>
                    <a:pt x="11" y="160"/>
                  </a:cubicBezTo>
                  <a:cubicBezTo>
                    <a:pt x="11" y="163"/>
                    <a:pt x="22" y="167"/>
                    <a:pt x="26" y="167"/>
                  </a:cubicBezTo>
                  <a:cubicBezTo>
                    <a:pt x="36" y="167"/>
                    <a:pt x="40" y="160"/>
                    <a:pt x="48" y="160"/>
                  </a:cubicBezTo>
                  <a:cubicBezTo>
                    <a:pt x="50" y="160"/>
                    <a:pt x="50" y="158"/>
                    <a:pt x="54" y="160"/>
                  </a:cubicBezTo>
                  <a:cubicBezTo>
                    <a:pt x="59" y="160"/>
                    <a:pt x="63" y="159"/>
                    <a:pt x="68" y="158"/>
                  </a:cubicBezTo>
                  <a:cubicBezTo>
                    <a:pt x="69" y="147"/>
                    <a:pt x="84" y="151"/>
                    <a:pt x="95" y="147"/>
                  </a:cubicBezTo>
                  <a:cubicBezTo>
                    <a:pt x="100" y="145"/>
                    <a:pt x="102" y="142"/>
                    <a:pt x="110" y="142"/>
                  </a:cubicBezTo>
                  <a:cubicBezTo>
                    <a:pt x="117" y="142"/>
                    <a:pt x="131" y="144"/>
                    <a:pt x="134" y="149"/>
                  </a:cubicBezTo>
                  <a:cubicBezTo>
                    <a:pt x="136" y="151"/>
                    <a:pt x="141" y="162"/>
                    <a:pt x="143" y="162"/>
                  </a:cubicBezTo>
                  <a:cubicBezTo>
                    <a:pt x="143" y="162"/>
                    <a:pt x="142" y="166"/>
                    <a:pt x="145" y="166"/>
                  </a:cubicBezTo>
                  <a:cubicBezTo>
                    <a:pt x="149" y="166"/>
                    <a:pt x="155" y="155"/>
                    <a:pt x="159" y="150"/>
                  </a:cubicBezTo>
                  <a:cubicBezTo>
                    <a:pt x="159" y="154"/>
                    <a:pt x="158" y="166"/>
                    <a:pt x="153" y="167"/>
                  </a:cubicBezTo>
                  <a:cubicBezTo>
                    <a:pt x="153" y="168"/>
                    <a:pt x="154" y="169"/>
                    <a:pt x="155" y="169"/>
                  </a:cubicBezTo>
                  <a:cubicBezTo>
                    <a:pt x="158" y="169"/>
                    <a:pt x="158" y="165"/>
                    <a:pt x="160" y="164"/>
                  </a:cubicBezTo>
                  <a:cubicBezTo>
                    <a:pt x="160" y="163"/>
                    <a:pt x="161" y="162"/>
                    <a:pt x="161" y="162"/>
                  </a:cubicBezTo>
                  <a:cubicBezTo>
                    <a:pt x="162" y="163"/>
                    <a:pt x="163" y="163"/>
                    <a:pt x="163" y="166"/>
                  </a:cubicBezTo>
                  <a:cubicBezTo>
                    <a:pt x="163" y="168"/>
                    <a:pt x="162" y="171"/>
                    <a:pt x="162" y="171"/>
                  </a:cubicBezTo>
                  <a:cubicBezTo>
                    <a:pt x="164" y="171"/>
                    <a:pt x="164" y="171"/>
                    <a:pt x="164" y="171"/>
                  </a:cubicBezTo>
                  <a:cubicBezTo>
                    <a:pt x="166" y="171"/>
                    <a:pt x="167" y="170"/>
                    <a:pt x="169" y="170"/>
                  </a:cubicBezTo>
                  <a:cubicBezTo>
                    <a:pt x="169" y="170"/>
                    <a:pt x="169" y="171"/>
                    <a:pt x="169" y="171"/>
                  </a:cubicBezTo>
                  <a:cubicBezTo>
                    <a:pt x="169" y="174"/>
                    <a:pt x="172" y="176"/>
                    <a:pt x="172" y="180"/>
                  </a:cubicBezTo>
                  <a:cubicBezTo>
                    <a:pt x="172" y="189"/>
                    <a:pt x="187" y="195"/>
                    <a:pt x="196" y="195"/>
                  </a:cubicBezTo>
                  <a:cubicBezTo>
                    <a:pt x="201" y="195"/>
                    <a:pt x="199" y="191"/>
                    <a:pt x="205" y="190"/>
                  </a:cubicBezTo>
                  <a:cubicBezTo>
                    <a:pt x="205" y="191"/>
                    <a:pt x="214" y="197"/>
                    <a:pt x="216" y="197"/>
                  </a:cubicBezTo>
                  <a:cubicBezTo>
                    <a:pt x="218" y="186"/>
                    <a:pt x="235" y="191"/>
                    <a:pt x="239" y="180"/>
                  </a:cubicBezTo>
                  <a:cubicBezTo>
                    <a:pt x="239" y="181"/>
                    <a:pt x="239" y="181"/>
                    <a:pt x="239" y="181"/>
                  </a:cubicBezTo>
                  <a:cubicBezTo>
                    <a:pt x="239" y="173"/>
                    <a:pt x="244" y="166"/>
                    <a:pt x="246" y="160"/>
                  </a:cubicBezTo>
                  <a:cubicBezTo>
                    <a:pt x="248" y="153"/>
                    <a:pt x="253" y="151"/>
                    <a:pt x="257" y="145"/>
                  </a:cubicBezTo>
                  <a:cubicBezTo>
                    <a:pt x="258" y="143"/>
                    <a:pt x="255" y="142"/>
                    <a:pt x="259" y="140"/>
                  </a:cubicBezTo>
                  <a:cubicBezTo>
                    <a:pt x="259" y="134"/>
                    <a:pt x="259" y="134"/>
                    <a:pt x="259" y="134"/>
                  </a:cubicBezTo>
                  <a:cubicBezTo>
                    <a:pt x="259" y="132"/>
                    <a:pt x="262" y="125"/>
                    <a:pt x="262" y="120"/>
                  </a:cubicBezTo>
                  <a:cubicBezTo>
                    <a:pt x="262" y="113"/>
                    <a:pt x="259" y="101"/>
                    <a:pt x="255" y="96"/>
                  </a:cubicBezTo>
                  <a:lnTo>
                    <a:pt x="255" y="9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6955586" y="4038776"/>
              <a:ext cx="94603" cy="89040"/>
            </a:xfrm>
            <a:custGeom>
              <a:gdLst>
                <a:gd name="T0" fmla="*/ 21 w 29"/>
                <a:gd name="T1" fmla="*/ 0 h 27"/>
                <a:gd name="T2" fmla="*/ 20 w 29"/>
                <a:gd name="T3" fmla="*/ 5 h 27"/>
                <a:gd name="T4" fmla="*/ 16 w 29"/>
                <a:gd name="T5" fmla="*/ 8 h 27"/>
                <a:gd name="T6" fmla="*/ 14 w 29"/>
                <a:gd name="T7" fmla="*/ 10 h 27"/>
                <a:gd name="T8" fmla="*/ 13 w 29"/>
                <a:gd name="T9" fmla="*/ 10 h 27"/>
                <a:gd name="T10" fmla="*/ 9 w 29"/>
                <a:gd name="T11" fmla="*/ 7 h 27"/>
                <a:gd name="T12" fmla="*/ 2 w 29"/>
                <a:gd name="T13" fmla="*/ 11 h 27"/>
                <a:gd name="T14" fmla="*/ 1 w 29"/>
                <a:gd name="T15" fmla="*/ 16 h 27"/>
                <a:gd name="T16" fmla="*/ 2 w 29"/>
                <a:gd name="T17" fmla="*/ 18 h 27"/>
                <a:gd name="T18" fmla="*/ 1 w 29"/>
                <a:gd name="T19" fmla="*/ 23 h 27"/>
                <a:gd name="T20" fmla="*/ 6 w 29"/>
                <a:gd name="T21" fmla="*/ 15 h 27"/>
                <a:gd name="T22" fmla="*/ 8 w 29"/>
                <a:gd name="T23" fmla="*/ 16 h 27"/>
                <a:gd name="T24" fmla="*/ 8 w 29"/>
                <a:gd name="T25" fmla="*/ 15 h 27"/>
                <a:gd name="T26" fmla="*/ 10 w 29"/>
                <a:gd name="T27" fmla="*/ 16 h 27"/>
                <a:gd name="T28" fmla="*/ 10 w 29"/>
                <a:gd name="T29" fmla="*/ 15 h 27"/>
                <a:gd name="T30" fmla="*/ 13 w 29"/>
                <a:gd name="T31" fmla="*/ 15 h 27"/>
                <a:gd name="T32" fmla="*/ 14 w 29"/>
                <a:gd name="T33" fmla="*/ 17 h 27"/>
                <a:gd name="T34" fmla="*/ 13 w 29"/>
                <a:gd name="T35" fmla="*/ 19 h 27"/>
                <a:gd name="T36" fmla="*/ 18 w 29"/>
                <a:gd name="T37" fmla="*/ 26 h 27"/>
                <a:gd name="T38" fmla="*/ 20 w 29"/>
                <a:gd name="T39" fmla="*/ 26 h 27"/>
                <a:gd name="T40" fmla="*/ 21 w 29"/>
                <a:gd name="T41" fmla="*/ 27 h 27"/>
                <a:gd name="T42" fmla="*/ 24 w 29"/>
                <a:gd name="T43" fmla="*/ 25 h 27"/>
                <a:gd name="T44" fmla="*/ 21 w 29"/>
                <a:gd name="T45" fmla="*/ 21 h 27"/>
                <a:gd name="T46" fmla="*/ 23 w 29"/>
                <a:gd name="T47" fmla="*/ 18 h 27"/>
                <a:gd name="T48" fmla="*/ 24 w 29"/>
                <a:gd name="T49" fmla="*/ 19 h 27"/>
                <a:gd name="T50" fmla="*/ 24 w 29"/>
                <a:gd name="T51" fmla="*/ 19 h 27"/>
                <a:gd name="T52" fmla="*/ 27 w 29"/>
                <a:gd name="T53" fmla="*/ 24 h 27"/>
                <a:gd name="T54" fmla="*/ 29 w 29"/>
                <a:gd name="T55" fmla="*/ 17 h 27"/>
                <a:gd name="T56" fmla="*/ 24 w 29"/>
                <a:gd name="T57" fmla="*/ 2 h 27"/>
                <a:gd name="T58" fmla="*/ 21 w 29"/>
                <a:gd name="T59" fmla="*/ 0 h 2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27">
                  <a:moveTo>
                    <a:pt x="21" y="0"/>
                  </a:moveTo>
                  <a:cubicBezTo>
                    <a:pt x="21" y="1"/>
                    <a:pt x="21" y="3"/>
                    <a:pt x="20" y="5"/>
                  </a:cubicBezTo>
                  <a:cubicBezTo>
                    <a:pt x="20" y="6"/>
                    <a:pt x="16" y="5"/>
                    <a:pt x="16" y="8"/>
                  </a:cubicBezTo>
                  <a:cubicBezTo>
                    <a:pt x="15" y="8"/>
                    <a:pt x="14" y="9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1" y="10"/>
                    <a:pt x="12" y="7"/>
                    <a:pt x="9" y="7"/>
                  </a:cubicBezTo>
                  <a:cubicBezTo>
                    <a:pt x="5" y="7"/>
                    <a:pt x="6" y="11"/>
                    <a:pt x="2" y="11"/>
                  </a:cubicBezTo>
                  <a:cubicBezTo>
                    <a:pt x="2" y="13"/>
                    <a:pt x="1" y="14"/>
                    <a:pt x="1" y="16"/>
                  </a:cubicBezTo>
                  <a:cubicBezTo>
                    <a:pt x="1" y="17"/>
                    <a:pt x="2" y="18"/>
                    <a:pt x="2" y="18"/>
                  </a:cubicBezTo>
                  <a:cubicBezTo>
                    <a:pt x="2" y="19"/>
                    <a:pt x="0" y="23"/>
                    <a:pt x="1" y="23"/>
                  </a:cubicBezTo>
                  <a:cubicBezTo>
                    <a:pt x="4" y="23"/>
                    <a:pt x="3" y="16"/>
                    <a:pt x="6" y="15"/>
                  </a:cubicBezTo>
                  <a:cubicBezTo>
                    <a:pt x="6" y="15"/>
                    <a:pt x="7" y="16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9" y="16"/>
                    <a:pt x="9" y="16"/>
                    <a:pt x="10" y="16"/>
                  </a:cubicBezTo>
                  <a:cubicBezTo>
                    <a:pt x="10" y="16"/>
                    <a:pt x="10" y="15"/>
                    <a:pt x="1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6"/>
                    <a:pt x="14" y="17"/>
                  </a:cubicBezTo>
                  <a:cubicBezTo>
                    <a:pt x="13" y="17"/>
                    <a:pt x="13" y="18"/>
                    <a:pt x="13" y="19"/>
                  </a:cubicBezTo>
                  <a:cubicBezTo>
                    <a:pt x="13" y="23"/>
                    <a:pt x="15" y="26"/>
                    <a:pt x="18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3" y="27"/>
                    <a:pt x="24" y="26"/>
                    <a:pt x="24" y="25"/>
                  </a:cubicBezTo>
                  <a:cubicBezTo>
                    <a:pt x="24" y="23"/>
                    <a:pt x="21" y="22"/>
                    <a:pt x="21" y="21"/>
                  </a:cubicBezTo>
                  <a:cubicBezTo>
                    <a:pt x="21" y="19"/>
                    <a:pt x="22" y="19"/>
                    <a:pt x="23" y="18"/>
                  </a:cubicBezTo>
                  <a:cubicBezTo>
                    <a:pt x="23" y="18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20"/>
                    <a:pt x="26" y="23"/>
                    <a:pt x="27" y="24"/>
                  </a:cubicBezTo>
                  <a:cubicBezTo>
                    <a:pt x="27" y="20"/>
                    <a:pt x="29" y="19"/>
                    <a:pt x="29" y="17"/>
                  </a:cubicBezTo>
                  <a:cubicBezTo>
                    <a:pt x="29" y="15"/>
                    <a:pt x="26" y="3"/>
                    <a:pt x="24" y="2"/>
                  </a:cubicBezTo>
                  <a:cubicBezTo>
                    <a:pt x="24" y="1"/>
                    <a:pt x="2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6866548" y="4016516"/>
              <a:ext cx="45910" cy="48694"/>
            </a:xfrm>
            <a:custGeom>
              <a:gdLst>
                <a:gd name="T0" fmla="*/ 0 w 14"/>
                <a:gd name="T1" fmla="*/ 15 h 15"/>
                <a:gd name="T2" fmla="*/ 1 w 14"/>
                <a:gd name="T3" fmla="*/ 15 h 15"/>
                <a:gd name="T4" fmla="*/ 9 w 14"/>
                <a:gd name="T5" fmla="*/ 6 h 15"/>
                <a:gd name="T6" fmla="*/ 12 w 14"/>
                <a:gd name="T7" fmla="*/ 4 h 15"/>
                <a:gd name="T8" fmla="*/ 14 w 14"/>
                <a:gd name="T9" fmla="*/ 3 h 15"/>
                <a:gd name="T10" fmla="*/ 12 w 14"/>
                <a:gd name="T11" fmla="*/ 0 h 15"/>
                <a:gd name="T12" fmla="*/ 11 w 14"/>
                <a:gd name="T13" fmla="*/ 2 h 15"/>
                <a:gd name="T14" fmla="*/ 0 w 14"/>
                <a:gd name="T15" fmla="*/ 15 h 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4" y="13"/>
                    <a:pt x="8" y="11"/>
                    <a:pt x="9" y="6"/>
                  </a:cubicBezTo>
                  <a:cubicBezTo>
                    <a:pt x="10" y="6"/>
                    <a:pt x="12" y="6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3" y="2"/>
                    <a:pt x="12" y="2"/>
                    <a:pt x="12" y="0"/>
                  </a:cubicBezTo>
                  <a:cubicBezTo>
                    <a:pt x="12" y="0"/>
                    <a:pt x="12" y="1"/>
                    <a:pt x="11" y="2"/>
                  </a:cubicBezTo>
                  <a:cubicBezTo>
                    <a:pt x="9" y="7"/>
                    <a:pt x="2" y="9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2" name="Freeform 39"/>
            <p:cNvSpPr/>
            <p:nvPr/>
          </p:nvSpPr>
          <p:spPr bwMode="auto">
            <a:xfrm>
              <a:off x="6902720" y="3852349"/>
              <a:ext cx="91820" cy="130777"/>
            </a:xfrm>
            <a:custGeom>
              <a:gdLst>
                <a:gd name="T0" fmla="*/ 0 w 28"/>
                <a:gd name="T1" fmla="*/ 23 h 40"/>
                <a:gd name="T2" fmla="*/ 5 w 28"/>
                <a:gd name="T3" fmla="*/ 27 h 40"/>
                <a:gd name="T4" fmla="*/ 6 w 28"/>
                <a:gd name="T5" fmla="*/ 26 h 40"/>
                <a:gd name="T6" fmla="*/ 7 w 28"/>
                <a:gd name="T7" fmla="*/ 26 h 40"/>
                <a:gd name="T8" fmla="*/ 7 w 28"/>
                <a:gd name="T9" fmla="*/ 28 h 40"/>
                <a:gd name="T10" fmla="*/ 6 w 28"/>
                <a:gd name="T11" fmla="*/ 30 h 40"/>
                <a:gd name="T12" fmla="*/ 9 w 28"/>
                <a:gd name="T13" fmla="*/ 32 h 40"/>
                <a:gd name="T14" fmla="*/ 13 w 28"/>
                <a:gd name="T15" fmla="*/ 31 h 40"/>
                <a:gd name="T16" fmla="*/ 18 w 28"/>
                <a:gd name="T17" fmla="*/ 36 h 40"/>
                <a:gd name="T18" fmla="*/ 18 w 28"/>
                <a:gd name="T19" fmla="*/ 32 h 40"/>
                <a:gd name="T20" fmla="*/ 26 w 28"/>
                <a:gd name="T21" fmla="*/ 38 h 40"/>
                <a:gd name="T22" fmla="*/ 27 w 28"/>
                <a:gd name="T23" fmla="*/ 40 h 40"/>
                <a:gd name="T24" fmla="*/ 28 w 28"/>
                <a:gd name="T25" fmla="*/ 39 h 40"/>
                <a:gd name="T26" fmla="*/ 28 w 28"/>
                <a:gd name="T27" fmla="*/ 37 h 40"/>
                <a:gd name="T28" fmla="*/ 25 w 28"/>
                <a:gd name="T29" fmla="*/ 35 h 40"/>
                <a:gd name="T30" fmla="*/ 23 w 28"/>
                <a:gd name="T31" fmla="*/ 35 h 40"/>
                <a:gd name="T32" fmla="*/ 25 w 28"/>
                <a:gd name="T33" fmla="*/ 32 h 40"/>
                <a:gd name="T34" fmla="*/ 23 w 28"/>
                <a:gd name="T35" fmla="*/ 32 h 40"/>
                <a:gd name="T36" fmla="*/ 22 w 28"/>
                <a:gd name="T37" fmla="*/ 33 h 40"/>
                <a:gd name="T38" fmla="*/ 17 w 28"/>
                <a:gd name="T39" fmla="*/ 28 h 40"/>
                <a:gd name="T40" fmla="*/ 15 w 28"/>
                <a:gd name="T41" fmla="*/ 30 h 40"/>
                <a:gd name="T42" fmla="*/ 15 w 28"/>
                <a:gd name="T43" fmla="*/ 31 h 40"/>
                <a:gd name="T44" fmla="*/ 10 w 28"/>
                <a:gd name="T45" fmla="*/ 22 h 40"/>
                <a:gd name="T46" fmla="*/ 14 w 28"/>
                <a:gd name="T47" fmla="*/ 13 h 40"/>
                <a:gd name="T48" fmla="*/ 11 w 28"/>
                <a:gd name="T49" fmla="*/ 4 h 40"/>
                <a:gd name="T50" fmla="*/ 11 w 28"/>
                <a:gd name="T51" fmla="*/ 3 h 40"/>
                <a:gd name="T52" fmla="*/ 11 w 28"/>
                <a:gd name="T53" fmla="*/ 2 h 40"/>
                <a:gd name="T54" fmla="*/ 8 w 28"/>
                <a:gd name="T55" fmla="*/ 4 h 40"/>
                <a:gd name="T56" fmla="*/ 4 w 28"/>
                <a:gd name="T57" fmla="*/ 0 h 40"/>
                <a:gd name="T58" fmla="*/ 2 w 28"/>
                <a:gd name="T59" fmla="*/ 4 h 40"/>
                <a:gd name="T60" fmla="*/ 3 w 28"/>
                <a:gd name="T61" fmla="*/ 10 h 40"/>
                <a:gd name="T62" fmla="*/ 2 w 28"/>
                <a:gd name="T63" fmla="*/ 16 h 40"/>
                <a:gd name="T64" fmla="*/ 0 w 28"/>
                <a:gd name="T65" fmla="*/ 23 h 4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40">
                  <a:moveTo>
                    <a:pt x="0" y="23"/>
                  </a:moveTo>
                  <a:cubicBezTo>
                    <a:pt x="0" y="24"/>
                    <a:pt x="4" y="27"/>
                    <a:pt x="5" y="27"/>
                  </a:cubicBezTo>
                  <a:cubicBezTo>
                    <a:pt x="5" y="27"/>
                    <a:pt x="6" y="26"/>
                    <a:pt x="6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8"/>
                    <a:pt x="6" y="30"/>
                  </a:cubicBezTo>
                  <a:cubicBezTo>
                    <a:pt x="6" y="31"/>
                    <a:pt x="8" y="32"/>
                    <a:pt x="9" y="32"/>
                  </a:cubicBezTo>
                  <a:cubicBezTo>
                    <a:pt x="10" y="33"/>
                    <a:pt x="11" y="31"/>
                    <a:pt x="13" y="31"/>
                  </a:cubicBezTo>
                  <a:cubicBezTo>
                    <a:pt x="15" y="31"/>
                    <a:pt x="16" y="36"/>
                    <a:pt x="18" y="36"/>
                  </a:cubicBezTo>
                  <a:cubicBezTo>
                    <a:pt x="18" y="34"/>
                    <a:pt x="17" y="33"/>
                    <a:pt x="18" y="32"/>
                  </a:cubicBezTo>
                  <a:cubicBezTo>
                    <a:pt x="20" y="34"/>
                    <a:pt x="24" y="36"/>
                    <a:pt x="26" y="38"/>
                  </a:cubicBezTo>
                  <a:cubicBezTo>
                    <a:pt x="26" y="39"/>
                    <a:pt x="26" y="40"/>
                    <a:pt x="27" y="40"/>
                  </a:cubicBezTo>
                  <a:cubicBezTo>
                    <a:pt x="27" y="40"/>
                    <a:pt x="27" y="39"/>
                    <a:pt x="28" y="39"/>
                  </a:cubicBezTo>
                  <a:cubicBezTo>
                    <a:pt x="28" y="38"/>
                    <a:pt x="28" y="38"/>
                    <a:pt x="28" y="37"/>
                  </a:cubicBezTo>
                  <a:cubicBezTo>
                    <a:pt x="26" y="37"/>
                    <a:pt x="25" y="36"/>
                    <a:pt x="25" y="35"/>
                  </a:cubicBezTo>
                  <a:cubicBezTo>
                    <a:pt x="24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2"/>
                  </a:cubicBezTo>
                  <a:cubicBezTo>
                    <a:pt x="24" y="32"/>
                    <a:pt x="24" y="32"/>
                    <a:pt x="23" y="32"/>
                  </a:cubicBezTo>
                  <a:cubicBezTo>
                    <a:pt x="23" y="32"/>
                    <a:pt x="22" y="33"/>
                    <a:pt x="22" y="33"/>
                  </a:cubicBezTo>
                  <a:cubicBezTo>
                    <a:pt x="20" y="33"/>
                    <a:pt x="20" y="29"/>
                    <a:pt x="17" y="28"/>
                  </a:cubicBezTo>
                  <a:cubicBezTo>
                    <a:pt x="16" y="28"/>
                    <a:pt x="15" y="29"/>
                    <a:pt x="15" y="30"/>
                  </a:cubicBezTo>
                  <a:cubicBezTo>
                    <a:pt x="15" y="30"/>
                    <a:pt x="15" y="31"/>
                    <a:pt x="15" y="31"/>
                  </a:cubicBezTo>
                  <a:cubicBezTo>
                    <a:pt x="13" y="30"/>
                    <a:pt x="10" y="25"/>
                    <a:pt x="10" y="22"/>
                  </a:cubicBezTo>
                  <a:cubicBezTo>
                    <a:pt x="10" y="18"/>
                    <a:pt x="14" y="18"/>
                    <a:pt x="14" y="13"/>
                  </a:cubicBezTo>
                  <a:cubicBezTo>
                    <a:pt x="14" y="10"/>
                    <a:pt x="11" y="7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9" y="4"/>
                    <a:pt x="8" y="4"/>
                  </a:cubicBezTo>
                  <a:cubicBezTo>
                    <a:pt x="6" y="4"/>
                    <a:pt x="6" y="0"/>
                    <a:pt x="4" y="0"/>
                  </a:cubicBezTo>
                  <a:cubicBezTo>
                    <a:pt x="3" y="0"/>
                    <a:pt x="2" y="2"/>
                    <a:pt x="2" y="4"/>
                  </a:cubicBezTo>
                  <a:cubicBezTo>
                    <a:pt x="2" y="7"/>
                    <a:pt x="3" y="8"/>
                    <a:pt x="3" y="10"/>
                  </a:cubicBezTo>
                  <a:cubicBezTo>
                    <a:pt x="3" y="12"/>
                    <a:pt x="2" y="15"/>
                    <a:pt x="2" y="16"/>
                  </a:cubicBezTo>
                  <a:cubicBezTo>
                    <a:pt x="0" y="16"/>
                    <a:pt x="0" y="20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3" name="Freeform 40"/>
            <p:cNvSpPr/>
            <p:nvPr/>
          </p:nvSpPr>
          <p:spPr bwMode="auto">
            <a:xfrm>
              <a:off x="6994540" y="3983126"/>
              <a:ext cx="33389" cy="52867"/>
            </a:xfrm>
            <a:custGeom>
              <a:gdLst>
                <a:gd name="T0" fmla="*/ 7 w 10"/>
                <a:gd name="T1" fmla="*/ 1 h 16"/>
                <a:gd name="T2" fmla="*/ 2 w 10"/>
                <a:gd name="T3" fmla="*/ 0 h 16"/>
                <a:gd name="T4" fmla="*/ 0 w 10"/>
                <a:gd name="T5" fmla="*/ 1 h 16"/>
                <a:gd name="T6" fmla="*/ 5 w 10"/>
                <a:gd name="T7" fmla="*/ 7 h 16"/>
                <a:gd name="T8" fmla="*/ 4 w 10"/>
                <a:gd name="T9" fmla="*/ 8 h 16"/>
                <a:gd name="T10" fmla="*/ 2 w 10"/>
                <a:gd name="T11" fmla="*/ 8 h 16"/>
                <a:gd name="T12" fmla="*/ 2 w 10"/>
                <a:gd name="T13" fmla="*/ 9 h 16"/>
                <a:gd name="T14" fmla="*/ 5 w 10"/>
                <a:gd name="T15" fmla="*/ 12 h 16"/>
                <a:gd name="T16" fmla="*/ 5 w 10"/>
                <a:gd name="T17" fmla="*/ 13 h 16"/>
                <a:gd name="T18" fmla="*/ 6 w 10"/>
                <a:gd name="T19" fmla="*/ 16 h 16"/>
                <a:gd name="T20" fmla="*/ 7 w 10"/>
                <a:gd name="T21" fmla="*/ 16 h 16"/>
                <a:gd name="T22" fmla="*/ 8 w 10"/>
                <a:gd name="T23" fmla="*/ 14 h 16"/>
                <a:gd name="T24" fmla="*/ 6 w 10"/>
                <a:gd name="T25" fmla="*/ 10 h 16"/>
                <a:gd name="T26" fmla="*/ 9 w 10"/>
                <a:gd name="T27" fmla="*/ 11 h 16"/>
                <a:gd name="T28" fmla="*/ 10 w 10"/>
                <a:gd name="T29" fmla="*/ 8 h 16"/>
                <a:gd name="T30" fmla="*/ 8 w 10"/>
                <a:gd name="T31" fmla="*/ 6 h 16"/>
                <a:gd name="T32" fmla="*/ 8 w 10"/>
                <a:gd name="T33" fmla="*/ 3 h 16"/>
                <a:gd name="T34" fmla="*/ 7 w 10"/>
                <a:gd name="T35" fmla="*/ 3 h 16"/>
                <a:gd name="T36" fmla="*/ 7 w 10"/>
                <a:gd name="T37" fmla="*/ 1 h 1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6">
                  <a:moveTo>
                    <a:pt x="7" y="1"/>
                  </a:moveTo>
                  <a:cubicBezTo>
                    <a:pt x="5" y="1"/>
                    <a:pt x="4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3"/>
                    <a:pt x="5" y="4"/>
                    <a:pt x="5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3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4" y="16"/>
                    <a:pt x="6" y="16"/>
                  </a:cubicBezTo>
                  <a:cubicBezTo>
                    <a:pt x="6" y="16"/>
                    <a:pt x="7" y="16"/>
                    <a:pt x="7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6" y="12"/>
                    <a:pt x="6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9"/>
                    <a:pt x="10" y="8"/>
                  </a:cubicBezTo>
                  <a:cubicBezTo>
                    <a:pt x="9" y="8"/>
                    <a:pt x="8" y="6"/>
                    <a:pt x="8" y="6"/>
                  </a:cubicBezTo>
                  <a:cubicBezTo>
                    <a:pt x="8" y="6"/>
                    <a:pt x="8" y="4"/>
                    <a:pt x="8" y="3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2"/>
                    <a:pt x="7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4" name="Freeform 41"/>
            <p:cNvSpPr/>
            <p:nvPr/>
          </p:nvSpPr>
          <p:spPr bwMode="auto">
            <a:xfrm>
              <a:off x="6951412" y="3997039"/>
              <a:ext cx="23651" cy="31999"/>
            </a:xfrm>
            <a:custGeom>
              <a:gdLst>
                <a:gd name="T0" fmla="*/ 2 w 7"/>
                <a:gd name="T1" fmla="*/ 1 h 10"/>
                <a:gd name="T2" fmla="*/ 1 w 7"/>
                <a:gd name="T3" fmla="*/ 0 h 10"/>
                <a:gd name="T4" fmla="*/ 0 w 7"/>
                <a:gd name="T5" fmla="*/ 1 h 10"/>
                <a:gd name="T6" fmla="*/ 1 w 7"/>
                <a:gd name="T7" fmla="*/ 10 h 10"/>
                <a:gd name="T8" fmla="*/ 7 w 7"/>
                <a:gd name="T9" fmla="*/ 4 h 10"/>
                <a:gd name="T10" fmla="*/ 2 w 7"/>
                <a:gd name="T11" fmla="*/ 1 h 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1" y="7"/>
                    <a:pt x="1" y="10"/>
                  </a:cubicBezTo>
                  <a:cubicBezTo>
                    <a:pt x="3" y="9"/>
                    <a:pt x="7" y="7"/>
                    <a:pt x="7" y="4"/>
                  </a:cubicBezTo>
                  <a:cubicBezTo>
                    <a:pt x="7" y="2"/>
                    <a:pt x="4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5" name="Freeform 42"/>
            <p:cNvSpPr/>
            <p:nvPr/>
          </p:nvSpPr>
          <p:spPr bwMode="auto">
            <a:xfrm>
              <a:off x="6965325" y="4016516"/>
              <a:ext cx="22259" cy="43129"/>
            </a:xfrm>
            <a:custGeom>
              <a:gdLst>
                <a:gd name="T0" fmla="*/ 4 w 7"/>
                <a:gd name="T1" fmla="*/ 1 h 13"/>
                <a:gd name="T2" fmla="*/ 2 w 7"/>
                <a:gd name="T3" fmla="*/ 6 h 13"/>
                <a:gd name="T4" fmla="*/ 0 w 7"/>
                <a:gd name="T5" fmla="*/ 8 h 13"/>
                <a:gd name="T6" fmla="*/ 5 w 7"/>
                <a:gd name="T7" fmla="*/ 13 h 13"/>
                <a:gd name="T8" fmla="*/ 6 w 7"/>
                <a:gd name="T9" fmla="*/ 12 h 13"/>
                <a:gd name="T10" fmla="*/ 5 w 7"/>
                <a:gd name="T11" fmla="*/ 9 h 13"/>
                <a:gd name="T12" fmla="*/ 7 w 7"/>
                <a:gd name="T13" fmla="*/ 3 h 13"/>
                <a:gd name="T14" fmla="*/ 4 w 7"/>
                <a:gd name="T15" fmla="*/ 1 h 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3">
                  <a:moveTo>
                    <a:pt x="4" y="1"/>
                  </a:moveTo>
                  <a:cubicBezTo>
                    <a:pt x="3" y="1"/>
                    <a:pt x="2" y="6"/>
                    <a:pt x="2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9"/>
                    <a:pt x="4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1"/>
                    <a:pt x="5" y="11"/>
                    <a:pt x="5" y="9"/>
                  </a:cubicBezTo>
                  <a:cubicBezTo>
                    <a:pt x="5" y="7"/>
                    <a:pt x="7" y="5"/>
                    <a:pt x="7" y="3"/>
                  </a:cubicBezTo>
                  <a:cubicBezTo>
                    <a:pt x="7" y="2"/>
                    <a:pt x="6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6" name="Freeform 43"/>
            <p:cNvSpPr/>
            <p:nvPr/>
          </p:nvSpPr>
          <p:spPr bwMode="auto">
            <a:xfrm>
              <a:off x="6984802" y="4019299"/>
              <a:ext cx="12521" cy="23651"/>
            </a:xfrm>
            <a:custGeom>
              <a:gdLst>
                <a:gd name="T0" fmla="*/ 0 w 4"/>
                <a:gd name="T1" fmla="*/ 7 h 7"/>
                <a:gd name="T2" fmla="*/ 1 w 4"/>
                <a:gd name="T3" fmla="*/ 7 h 7"/>
                <a:gd name="T4" fmla="*/ 4 w 4"/>
                <a:gd name="T5" fmla="*/ 0 h 7"/>
                <a:gd name="T6" fmla="*/ 2 w 4"/>
                <a:gd name="T7" fmla="*/ 0 h 7"/>
                <a:gd name="T8" fmla="*/ 0 w 4"/>
                <a:gd name="T9" fmla="*/ 7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4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4"/>
                    <a:pt x="1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7" name="Freeform 44"/>
            <p:cNvSpPr/>
            <p:nvPr/>
          </p:nvSpPr>
          <p:spPr bwMode="auto">
            <a:xfrm>
              <a:off x="6991758" y="4035994"/>
              <a:ext cx="15303" cy="13912"/>
            </a:xfrm>
            <a:custGeom>
              <a:gdLst>
                <a:gd name="T0" fmla="*/ 5 w 5"/>
                <a:gd name="T1" fmla="*/ 0 h 4"/>
                <a:gd name="T2" fmla="*/ 2 w 5"/>
                <a:gd name="T3" fmla="*/ 0 h 4"/>
                <a:gd name="T4" fmla="*/ 0 w 5"/>
                <a:gd name="T5" fmla="*/ 3 h 4"/>
                <a:gd name="T6" fmla="*/ 1 w 5"/>
                <a:gd name="T7" fmla="*/ 4 h 4"/>
                <a:gd name="T8" fmla="*/ 5 w 5"/>
                <a:gd name="T9" fmla="*/ 0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3" y="4"/>
                    <a:pt x="5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8" name="Freeform 45"/>
            <p:cNvSpPr/>
            <p:nvPr/>
          </p:nvSpPr>
          <p:spPr bwMode="auto">
            <a:xfrm>
              <a:off x="6975063" y="3983126"/>
              <a:ext cx="16695" cy="19477"/>
            </a:xfrm>
            <a:custGeom>
              <a:gdLst>
                <a:gd name="T0" fmla="*/ 5 w 5"/>
                <a:gd name="T1" fmla="*/ 5 h 6"/>
                <a:gd name="T2" fmla="*/ 2 w 5"/>
                <a:gd name="T3" fmla="*/ 0 h 6"/>
                <a:gd name="T4" fmla="*/ 0 w 5"/>
                <a:gd name="T5" fmla="*/ 0 h 6"/>
                <a:gd name="T6" fmla="*/ 0 w 5"/>
                <a:gd name="T7" fmla="*/ 3 h 6"/>
                <a:gd name="T8" fmla="*/ 3 w 5"/>
                <a:gd name="T9" fmla="*/ 3 h 6"/>
                <a:gd name="T10" fmla="*/ 5 w 5"/>
                <a:gd name="T11" fmla="*/ 5 h 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2"/>
                    <a:pt x="3" y="2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4"/>
                    <a:pt x="5" y="6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69" name="Freeform 46"/>
            <p:cNvSpPr/>
            <p:nvPr/>
          </p:nvSpPr>
          <p:spPr bwMode="auto">
            <a:xfrm>
              <a:off x="6919414" y="3963649"/>
              <a:ext cx="25042" cy="23651"/>
            </a:xfrm>
            <a:custGeom>
              <a:gdLst>
                <a:gd name="T0" fmla="*/ 6 w 8"/>
                <a:gd name="T1" fmla="*/ 7 h 7"/>
                <a:gd name="T2" fmla="*/ 7 w 8"/>
                <a:gd name="T3" fmla="*/ 3 h 7"/>
                <a:gd name="T4" fmla="*/ 2 w 8"/>
                <a:gd name="T5" fmla="*/ 0 h 7"/>
                <a:gd name="T6" fmla="*/ 0 w 8"/>
                <a:gd name="T7" fmla="*/ 0 h 7"/>
                <a:gd name="T8" fmla="*/ 6 w 8"/>
                <a:gd name="T9" fmla="*/ 7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cubicBezTo>
                    <a:pt x="7" y="7"/>
                    <a:pt x="8" y="5"/>
                    <a:pt x="7" y="3"/>
                  </a:cubicBez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0" name="Freeform 47"/>
            <p:cNvSpPr/>
            <p:nvPr/>
          </p:nvSpPr>
          <p:spPr bwMode="auto">
            <a:xfrm>
              <a:off x="6944456" y="3966432"/>
              <a:ext cx="6956" cy="4174"/>
            </a:xfrm>
            <a:custGeom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1" name="Freeform 48"/>
            <p:cNvSpPr/>
            <p:nvPr/>
          </p:nvSpPr>
          <p:spPr bwMode="auto">
            <a:xfrm>
              <a:off x="6908285" y="3696529"/>
              <a:ext cx="47301" cy="66780"/>
            </a:xfrm>
            <a:custGeom>
              <a:gdLst>
                <a:gd name="T0" fmla="*/ 8 w 14"/>
                <a:gd name="T1" fmla="*/ 0 h 20"/>
                <a:gd name="T2" fmla="*/ 0 w 14"/>
                <a:gd name="T3" fmla="*/ 14 h 20"/>
                <a:gd name="T4" fmla="*/ 4 w 14"/>
                <a:gd name="T5" fmla="*/ 20 h 20"/>
                <a:gd name="T6" fmla="*/ 8 w 14"/>
                <a:gd name="T7" fmla="*/ 0 h 2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0">
                  <a:moveTo>
                    <a:pt x="8" y="0"/>
                  </a:moveTo>
                  <a:cubicBezTo>
                    <a:pt x="5" y="0"/>
                    <a:pt x="0" y="9"/>
                    <a:pt x="0" y="14"/>
                  </a:cubicBezTo>
                  <a:cubicBezTo>
                    <a:pt x="0" y="17"/>
                    <a:pt x="0" y="20"/>
                    <a:pt x="4" y="20"/>
                  </a:cubicBezTo>
                  <a:cubicBezTo>
                    <a:pt x="9" y="20"/>
                    <a:pt x="14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2" name="Freeform 49"/>
            <p:cNvSpPr/>
            <p:nvPr/>
          </p:nvSpPr>
          <p:spPr bwMode="auto">
            <a:xfrm>
              <a:off x="6655083" y="3812003"/>
              <a:ext cx="59822" cy="45911"/>
            </a:xfrm>
            <a:custGeom>
              <a:gdLst>
                <a:gd name="T0" fmla="*/ 18 w 18"/>
                <a:gd name="T1" fmla="*/ 4 h 14"/>
                <a:gd name="T2" fmla="*/ 16 w 18"/>
                <a:gd name="T3" fmla="*/ 0 h 14"/>
                <a:gd name="T4" fmla="*/ 4 w 18"/>
                <a:gd name="T5" fmla="*/ 6 h 14"/>
                <a:gd name="T6" fmla="*/ 4 w 18"/>
                <a:gd name="T7" fmla="*/ 9 h 14"/>
                <a:gd name="T8" fmla="*/ 9 w 18"/>
                <a:gd name="T9" fmla="*/ 14 h 14"/>
                <a:gd name="T10" fmla="*/ 18 w 18"/>
                <a:gd name="T11" fmla="*/ 4 h 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18" y="4"/>
                  </a:moveTo>
                  <a:cubicBezTo>
                    <a:pt x="18" y="2"/>
                    <a:pt x="17" y="0"/>
                    <a:pt x="16" y="0"/>
                  </a:cubicBezTo>
                  <a:cubicBezTo>
                    <a:pt x="13" y="0"/>
                    <a:pt x="4" y="6"/>
                    <a:pt x="4" y="6"/>
                  </a:cubicBezTo>
                  <a:cubicBezTo>
                    <a:pt x="0" y="6"/>
                    <a:pt x="4" y="8"/>
                    <a:pt x="4" y="9"/>
                  </a:cubicBezTo>
                  <a:cubicBezTo>
                    <a:pt x="4" y="12"/>
                    <a:pt x="5" y="14"/>
                    <a:pt x="9" y="14"/>
                  </a:cubicBezTo>
                  <a:cubicBezTo>
                    <a:pt x="12" y="14"/>
                    <a:pt x="18" y="7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3" name="Freeform 50"/>
            <p:cNvSpPr/>
            <p:nvPr/>
          </p:nvSpPr>
          <p:spPr bwMode="auto">
            <a:xfrm>
              <a:off x="6596652" y="4276680"/>
              <a:ext cx="31998" cy="29216"/>
            </a:xfrm>
            <a:custGeom>
              <a:gdLst>
                <a:gd name="T0" fmla="*/ 4 w 10"/>
                <a:gd name="T1" fmla="*/ 6 h 9"/>
                <a:gd name="T2" fmla="*/ 6 w 10"/>
                <a:gd name="T3" fmla="*/ 9 h 9"/>
                <a:gd name="T4" fmla="*/ 9 w 10"/>
                <a:gd name="T5" fmla="*/ 9 h 9"/>
                <a:gd name="T6" fmla="*/ 10 w 10"/>
                <a:gd name="T7" fmla="*/ 9 h 9"/>
                <a:gd name="T8" fmla="*/ 10 w 10"/>
                <a:gd name="T9" fmla="*/ 8 h 9"/>
                <a:gd name="T10" fmla="*/ 4 w 10"/>
                <a:gd name="T11" fmla="*/ 0 h 9"/>
                <a:gd name="T12" fmla="*/ 0 w 10"/>
                <a:gd name="T13" fmla="*/ 4 h 9"/>
                <a:gd name="T14" fmla="*/ 4 w 10"/>
                <a:gd name="T15" fmla="*/ 6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4" y="6"/>
                  </a:moveTo>
                  <a:cubicBezTo>
                    <a:pt x="4" y="7"/>
                    <a:pt x="5" y="9"/>
                    <a:pt x="6" y="9"/>
                  </a:cubicBezTo>
                  <a:cubicBezTo>
                    <a:pt x="7" y="9"/>
                    <a:pt x="7" y="9"/>
                    <a:pt x="9" y="9"/>
                  </a:cubicBezTo>
                  <a:cubicBezTo>
                    <a:pt x="9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7" y="8"/>
                    <a:pt x="5" y="4"/>
                    <a:pt x="4" y="0"/>
                  </a:cubicBezTo>
                  <a:cubicBezTo>
                    <a:pt x="3" y="1"/>
                    <a:pt x="0" y="3"/>
                    <a:pt x="0" y="4"/>
                  </a:cubicBezTo>
                  <a:cubicBezTo>
                    <a:pt x="0" y="5"/>
                    <a:pt x="3" y="5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4" name="Freeform 51"/>
            <p:cNvSpPr/>
            <p:nvPr/>
          </p:nvSpPr>
          <p:spPr bwMode="auto">
            <a:xfrm>
              <a:off x="6649518" y="4303114"/>
              <a:ext cx="12521" cy="12521"/>
            </a:xfrm>
            <a:custGeom>
              <a:gdLst>
                <a:gd name="T0" fmla="*/ 2 w 4"/>
                <a:gd name="T1" fmla="*/ 4 h 4"/>
                <a:gd name="T2" fmla="*/ 4 w 4"/>
                <a:gd name="T3" fmla="*/ 2 h 4"/>
                <a:gd name="T4" fmla="*/ 2 w 4"/>
                <a:gd name="T5" fmla="*/ 0 h 4"/>
                <a:gd name="T6" fmla="*/ 0 w 4"/>
                <a:gd name="T7" fmla="*/ 0 h 4"/>
                <a:gd name="T8" fmla="*/ 0 w 4"/>
                <a:gd name="T9" fmla="*/ 2 h 4"/>
                <a:gd name="T10" fmla="*/ 2 w 4"/>
                <a:gd name="T11" fmla="*/ 4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3" y="4"/>
                    <a:pt x="4" y="3"/>
                    <a:pt x="4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5" name="Freeform 52"/>
            <p:cNvSpPr/>
            <p:nvPr/>
          </p:nvSpPr>
          <p:spPr bwMode="auto">
            <a:xfrm>
              <a:off x="6457530" y="4269724"/>
              <a:ext cx="16695" cy="23651"/>
            </a:xfrm>
            <a:custGeom>
              <a:gdLst>
                <a:gd name="T0" fmla="*/ 2 w 5"/>
                <a:gd name="T1" fmla="*/ 0 h 7"/>
                <a:gd name="T2" fmla="*/ 0 w 5"/>
                <a:gd name="T3" fmla="*/ 0 h 7"/>
                <a:gd name="T4" fmla="*/ 0 w 5"/>
                <a:gd name="T5" fmla="*/ 1 h 7"/>
                <a:gd name="T6" fmla="*/ 4 w 5"/>
                <a:gd name="T7" fmla="*/ 7 h 7"/>
                <a:gd name="T8" fmla="*/ 2 w 5"/>
                <a:gd name="T9" fmla="*/ 2 h 7"/>
                <a:gd name="T10" fmla="*/ 2 w 5"/>
                <a:gd name="T11" fmla="*/ 0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3" y="7"/>
                    <a:pt x="4" y="7"/>
                  </a:cubicBezTo>
                  <a:cubicBezTo>
                    <a:pt x="5" y="5"/>
                    <a:pt x="3" y="3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6" name="Freeform 53"/>
            <p:cNvSpPr/>
            <p:nvPr/>
          </p:nvSpPr>
          <p:spPr bwMode="auto">
            <a:xfrm>
              <a:off x="6431097" y="4226595"/>
              <a:ext cx="20868" cy="16695"/>
            </a:xfrm>
            <a:custGeom>
              <a:gdLst>
                <a:gd name="T0" fmla="*/ 1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4 w 6"/>
                <a:gd name="T7" fmla="*/ 5 h 5"/>
                <a:gd name="T8" fmla="*/ 1 w 6"/>
                <a:gd name="T9" fmla="*/ 0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5"/>
                    <a:pt x="4" y="5"/>
                  </a:cubicBezTo>
                  <a:cubicBezTo>
                    <a:pt x="6" y="5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7" name="Freeform 54"/>
            <p:cNvSpPr/>
            <p:nvPr/>
          </p:nvSpPr>
          <p:spPr bwMode="auto">
            <a:xfrm>
              <a:off x="7112794" y="3496189"/>
              <a:ext cx="50084" cy="65389"/>
            </a:xfrm>
            <a:custGeom>
              <a:gdLst>
                <a:gd name="T0" fmla="*/ 0 w 15"/>
                <a:gd name="T1" fmla="*/ 6 h 20"/>
                <a:gd name="T2" fmla="*/ 2 w 15"/>
                <a:gd name="T3" fmla="*/ 9 h 20"/>
                <a:gd name="T4" fmla="*/ 5 w 15"/>
                <a:gd name="T5" fmla="*/ 8 h 20"/>
                <a:gd name="T6" fmla="*/ 5 w 15"/>
                <a:gd name="T7" fmla="*/ 6 h 20"/>
                <a:gd name="T8" fmla="*/ 7 w 15"/>
                <a:gd name="T9" fmla="*/ 9 h 20"/>
                <a:gd name="T10" fmla="*/ 6 w 15"/>
                <a:gd name="T11" fmla="*/ 12 h 20"/>
                <a:gd name="T12" fmla="*/ 3 w 15"/>
                <a:gd name="T13" fmla="*/ 15 h 20"/>
                <a:gd name="T14" fmla="*/ 5 w 15"/>
                <a:gd name="T15" fmla="*/ 19 h 20"/>
                <a:gd name="T16" fmla="*/ 5 w 15"/>
                <a:gd name="T17" fmla="*/ 18 h 20"/>
                <a:gd name="T18" fmla="*/ 7 w 15"/>
                <a:gd name="T19" fmla="*/ 20 h 20"/>
                <a:gd name="T20" fmla="*/ 13 w 15"/>
                <a:gd name="T21" fmla="*/ 9 h 20"/>
                <a:gd name="T22" fmla="*/ 15 w 15"/>
                <a:gd name="T23" fmla="*/ 9 h 20"/>
                <a:gd name="T24" fmla="*/ 15 w 15"/>
                <a:gd name="T25" fmla="*/ 6 h 20"/>
                <a:gd name="T26" fmla="*/ 13 w 15"/>
                <a:gd name="T27" fmla="*/ 4 h 20"/>
                <a:gd name="T28" fmla="*/ 13 w 15"/>
                <a:gd name="T29" fmla="*/ 2 h 20"/>
                <a:gd name="T30" fmla="*/ 7 w 15"/>
                <a:gd name="T31" fmla="*/ 0 h 20"/>
                <a:gd name="T32" fmla="*/ 0 w 15"/>
                <a:gd name="T33" fmla="*/ 6 h 2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0">
                  <a:moveTo>
                    <a:pt x="0" y="6"/>
                  </a:moveTo>
                  <a:cubicBezTo>
                    <a:pt x="0" y="7"/>
                    <a:pt x="1" y="9"/>
                    <a:pt x="2" y="9"/>
                  </a:cubicBezTo>
                  <a:cubicBezTo>
                    <a:pt x="3" y="9"/>
                    <a:pt x="4" y="8"/>
                    <a:pt x="5" y="8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7"/>
                    <a:pt x="6" y="8"/>
                    <a:pt x="7" y="9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3" y="15"/>
                    <a:pt x="3" y="15"/>
                  </a:cubicBezTo>
                  <a:cubicBezTo>
                    <a:pt x="3" y="16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20"/>
                    <a:pt x="7" y="20"/>
                  </a:cubicBezTo>
                  <a:cubicBezTo>
                    <a:pt x="10" y="20"/>
                    <a:pt x="12" y="13"/>
                    <a:pt x="13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8"/>
                    <a:pt x="15" y="7"/>
                    <a:pt x="15" y="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3" y="3"/>
                    <a:pt x="13" y="2"/>
                  </a:cubicBezTo>
                  <a:cubicBezTo>
                    <a:pt x="10" y="2"/>
                    <a:pt x="9" y="0"/>
                    <a:pt x="7" y="0"/>
                  </a:cubicBezTo>
                  <a:cubicBezTo>
                    <a:pt x="6" y="0"/>
                    <a:pt x="0" y="5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8" name="Freeform 55"/>
            <p:cNvSpPr/>
            <p:nvPr/>
          </p:nvSpPr>
          <p:spPr bwMode="auto">
            <a:xfrm>
              <a:off x="7172616" y="3482277"/>
              <a:ext cx="48693" cy="40346"/>
            </a:xfrm>
            <a:custGeom>
              <a:gdLst>
                <a:gd name="T0" fmla="*/ 3 w 15"/>
                <a:gd name="T1" fmla="*/ 12 h 12"/>
                <a:gd name="T2" fmla="*/ 8 w 15"/>
                <a:gd name="T3" fmla="*/ 6 h 12"/>
                <a:gd name="T4" fmla="*/ 11 w 15"/>
                <a:gd name="T5" fmla="*/ 8 h 12"/>
                <a:gd name="T6" fmla="*/ 11 w 15"/>
                <a:gd name="T7" fmla="*/ 0 h 12"/>
                <a:gd name="T8" fmla="*/ 4 w 15"/>
                <a:gd name="T9" fmla="*/ 3 h 12"/>
                <a:gd name="T10" fmla="*/ 0 w 15"/>
                <a:gd name="T11" fmla="*/ 6 h 12"/>
                <a:gd name="T12" fmla="*/ 1 w 15"/>
                <a:gd name="T13" fmla="*/ 8 h 12"/>
                <a:gd name="T14" fmla="*/ 3 w 15"/>
                <a:gd name="T15" fmla="*/ 12 h 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2">
                  <a:moveTo>
                    <a:pt x="3" y="12"/>
                  </a:moveTo>
                  <a:cubicBezTo>
                    <a:pt x="6" y="12"/>
                    <a:pt x="6" y="8"/>
                    <a:pt x="8" y="6"/>
                  </a:cubicBezTo>
                  <a:cubicBezTo>
                    <a:pt x="9" y="6"/>
                    <a:pt x="11" y="8"/>
                    <a:pt x="11" y="8"/>
                  </a:cubicBezTo>
                  <a:cubicBezTo>
                    <a:pt x="15" y="8"/>
                    <a:pt x="15" y="0"/>
                    <a:pt x="11" y="0"/>
                  </a:cubicBezTo>
                  <a:cubicBezTo>
                    <a:pt x="7" y="0"/>
                    <a:pt x="8" y="4"/>
                    <a:pt x="4" y="3"/>
                  </a:cubicBezTo>
                  <a:cubicBezTo>
                    <a:pt x="4" y="3"/>
                    <a:pt x="0" y="6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10"/>
                    <a:pt x="2" y="12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79" name="Freeform 56"/>
            <p:cNvSpPr/>
            <p:nvPr/>
          </p:nvSpPr>
          <p:spPr bwMode="auto">
            <a:xfrm>
              <a:off x="7139227" y="3311153"/>
              <a:ext cx="236507" cy="194775"/>
            </a:xfrm>
            <a:custGeom>
              <a:gdLst>
                <a:gd name="T0" fmla="*/ 37 w 72"/>
                <a:gd name="T1" fmla="*/ 36 h 59"/>
                <a:gd name="T2" fmla="*/ 30 w 72"/>
                <a:gd name="T3" fmla="*/ 42 h 59"/>
                <a:gd name="T4" fmla="*/ 16 w 72"/>
                <a:gd name="T5" fmla="*/ 42 h 59"/>
                <a:gd name="T6" fmla="*/ 3 w 72"/>
                <a:gd name="T7" fmla="*/ 51 h 59"/>
                <a:gd name="T8" fmla="*/ 0 w 72"/>
                <a:gd name="T9" fmla="*/ 53 h 59"/>
                <a:gd name="T10" fmla="*/ 4 w 72"/>
                <a:gd name="T11" fmla="*/ 54 h 59"/>
                <a:gd name="T12" fmla="*/ 15 w 72"/>
                <a:gd name="T13" fmla="*/ 51 h 59"/>
                <a:gd name="T14" fmla="*/ 20 w 72"/>
                <a:gd name="T15" fmla="*/ 51 h 59"/>
                <a:gd name="T16" fmla="*/ 23 w 72"/>
                <a:gd name="T17" fmla="*/ 49 h 59"/>
                <a:gd name="T18" fmla="*/ 30 w 72"/>
                <a:gd name="T19" fmla="*/ 51 h 59"/>
                <a:gd name="T20" fmla="*/ 29 w 72"/>
                <a:gd name="T21" fmla="*/ 55 h 59"/>
                <a:gd name="T22" fmla="*/ 29 w 72"/>
                <a:gd name="T23" fmla="*/ 57 h 59"/>
                <a:gd name="T24" fmla="*/ 32 w 72"/>
                <a:gd name="T25" fmla="*/ 59 h 59"/>
                <a:gd name="T26" fmla="*/ 37 w 72"/>
                <a:gd name="T27" fmla="*/ 53 h 59"/>
                <a:gd name="T28" fmla="*/ 40 w 72"/>
                <a:gd name="T29" fmla="*/ 53 h 59"/>
                <a:gd name="T30" fmla="*/ 37 w 72"/>
                <a:gd name="T31" fmla="*/ 49 h 59"/>
                <a:gd name="T32" fmla="*/ 39 w 72"/>
                <a:gd name="T33" fmla="*/ 47 h 59"/>
                <a:gd name="T34" fmla="*/ 45 w 72"/>
                <a:gd name="T35" fmla="*/ 52 h 59"/>
                <a:gd name="T36" fmla="*/ 50 w 72"/>
                <a:gd name="T37" fmla="*/ 50 h 59"/>
                <a:gd name="T38" fmla="*/ 52 w 72"/>
                <a:gd name="T39" fmla="*/ 50 h 59"/>
                <a:gd name="T40" fmla="*/ 53 w 72"/>
                <a:gd name="T41" fmla="*/ 50 h 59"/>
                <a:gd name="T42" fmla="*/ 59 w 72"/>
                <a:gd name="T43" fmla="*/ 45 h 59"/>
                <a:gd name="T44" fmla="*/ 59 w 72"/>
                <a:gd name="T45" fmla="*/ 48 h 59"/>
                <a:gd name="T46" fmla="*/ 65 w 72"/>
                <a:gd name="T47" fmla="*/ 43 h 59"/>
                <a:gd name="T48" fmla="*/ 63 w 72"/>
                <a:gd name="T49" fmla="*/ 39 h 59"/>
                <a:gd name="T50" fmla="*/ 66 w 72"/>
                <a:gd name="T51" fmla="*/ 33 h 59"/>
                <a:gd name="T52" fmla="*/ 67 w 72"/>
                <a:gd name="T53" fmla="*/ 22 h 59"/>
                <a:gd name="T54" fmla="*/ 69 w 72"/>
                <a:gd name="T55" fmla="*/ 22 h 59"/>
                <a:gd name="T56" fmla="*/ 69 w 72"/>
                <a:gd name="T57" fmla="*/ 21 h 59"/>
                <a:gd name="T58" fmla="*/ 72 w 72"/>
                <a:gd name="T59" fmla="*/ 14 h 59"/>
                <a:gd name="T60" fmla="*/ 69 w 72"/>
                <a:gd name="T61" fmla="*/ 6 h 59"/>
                <a:gd name="T62" fmla="*/ 69 w 72"/>
                <a:gd name="T63" fmla="*/ 1 h 59"/>
                <a:gd name="T64" fmla="*/ 66 w 72"/>
                <a:gd name="T65" fmla="*/ 0 h 59"/>
                <a:gd name="T66" fmla="*/ 67 w 72"/>
                <a:gd name="T67" fmla="*/ 2 h 59"/>
                <a:gd name="T68" fmla="*/ 68 w 72"/>
                <a:gd name="T69" fmla="*/ 2 h 59"/>
                <a:gd name="T70" fmla="*/ 65 w 72"/>
                <a:gd name="T71" fmla="*/ 2 h 59"/>
                <a:gd name="T72" fmla="*/ 59 w 72"/>
                <a:gd name="T73" fmla="*/ 10 h 59"/>
                <a:gd name="T74" fmla="*/ 60 w 72"/>
                <a:gd name="T75" fmla="*/ 13 h 59"/>
                <a:gd name="T76" fmla="*/ 48 w 72"/>
                <a:gd name="T77" fmla="*/ 31 h 59"/>
                <a:gd name="T78" fmla="*/ 41 w 72"/>
                <a:gd name="T79" fmla="*/ 34 h 59"/>
                <a:gd name="T80" fmla="*/ 40 w 72"/>
                <a:gd name="T81" fmla="*/ 33 h 59"/>
                <a:gd name="T82" fmla="*/ 41 w 72"/>
                <a:gd name="T83" fmla="*/ 30 h 59"/>
                <a:gd name="T84" fmla="*/ 37 w 72"/>
                <a:gd name="T85" fmla="*/ 36 h 5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" h="59">
                  <a:moveTo>
                    <a:pt x="37" y="36"/>
                  </a:moveTo>
                  <a:cubicBezTo>
                    <a:pt x="35" y="36"/>
                    <a:pt x="34" y="42"/>
                    <a:pt x="30" y="42"/>
                  </a:cubicBezTo>
                  <a:cubicBezTo>
                    <a:pt x="25" y="42"/>
                    <a:pt x="23" y="42"/>
                    <a:pt x="16" y="42"/>
                  </a:cubicBezTo>
                  <a:cubicBezTo>
                    <a:pt x="10" y="42"/>
                    <a:pt x="8" y="48"/>
                    <a:pt x="3" y="51"/>
                  </a:cubicBezTo>
                  <a:cubicBezTo>
                    <a:pt x="3" y="52"/>
                    <a:pt x="0" y="53"/>
                    <a:pt x="0" y="53"/>
                  </a:cubicBezTo>
                  <a:cubicBezTo>
                    <a:pt x="0" y="54"/>
                    <a:pt x="2" y="54"/>
                    <a:pt x="4" y="54"/>
                  </a:cubicBezTo>
                  <a:cubicBezTo>
                    <a:pt x="8" y="54"/>
                    <a:pt x="12" y="53"/>
                    <a:pt x="15" y="51"/>
                  </a:cubicBezTo>
                  <a:cubicBezTo>
                    <a:pt x="17" y="50"/>
                    <a:pt x="19" y="52"/>
                    <a:pt x="20" y="51"/>
                  </a:cubicBezTo>
                  <a:cubicBezTo>
                    <a:pt x="21" y="50"/>
                    <a:pt x="21" y="49"/>
                    <a:pt x="23" y="49"/>
                  </a:cubicBezTo>
                  <a:cubicBezTo>
                    <a:pt x="25" y="49"/>
                    <a:pt x="27" y="50"/>
                    <a:pt x="30" y="51"/>
                  </a:cubicBezTo>
                  <a:cubicBezTo>
                    <a:pt x="30" y="52"/>
                    <a:pt x="29" y="53"/>
                    <a:pt x="29" y="55"/>
                  </a:cubicBezTo>
                  <a:cubicBezTo>
                    <a:pt x="29" y="55"/>
                    <a:pt x="29" y="57"/>
                    <a:pt x="29" y="57"/>
                  </a:cubicBezTo>
                  <a:cubicBezTo>
                    <a:pt x="29" y="57"/>
                    <a:pt x="30" y="58"/>
                    <a:pt x="32" y="59"/>
                  </a:cubicBezTo>
                  <a:cubicBezTo>
                    <a:pt x="33" y="57"/>
                    <a:pt x="36" y="53"/>
                    <a:pt x="37" y="53"/>
                  </a:cubicBezTo>
                  <a:cubicBezTo>
                    <a:pt x="38" y="53"/>
                    <a:pt x="39" y="53"/>
                    <a:pt x="40" y="53"/>
                  </a:cubicBezTo>
                  <a:cubicBezTo>
                    <a:pt x="39" y="53"/>
                    <a:pt x="37" y="50"/>
                    <a:pt x="37" y="49"/>
                  </a:cubicBezTo>
                  <a:cubicBezTo>
                    <a:pt x="37" y="48"/>
                    <a:pt x="38" y="47"/>
                    <a:pt x="39" y="47"/>
                  </a:cubicBezTo>
                  <a:cubicBezTo>
                    <a:pt x="41" y="47"/>
                    <a:pt x="41" y="52"/>
                    <a:pt x="45" y="52"/>
                  </a:cubicBezTo>
                  <a:cubicBezTo>
                    <a:pt x="47" y="52"/>
                    <a:pt x="49" y="50"/>
                    <a:pt x="50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3" y="50"/>
                    <a:pt x="53" y="50"/>
                  </a:cubicBezTo>
                  <a:cubicBezTo>
                    <a:pt x="54" y="47"/>
                    <a:pt x="56" y="47"/>
                    <a:pt x="59" y="45"/>
                  </a:cubicBezTo>
                  <a:cubicBezTo>
                    <a:pt x="59" y="46"/>
                    <a:pt x="58" y="46"/>
                    <a:pt x="59" y="48"/>
                  </a:cubicBezTo>
                  <a:cubicBezTo>
                    <a:pt x="62" y="47"/>
                    <a:pt x="62" y="45"/>
                    <a:pt x="65" y="43"/>
                  </a:cubicBezTo>
                  <a:cubicBezTo>
                    <a:pt x="64" y="42"/>
                    <a:pt x="63" y="41"/>
                    <a:pt x="63" y="39"/>
                  </a:cubicBezTo>
                  <a:cubicBezTo>
                    <a:pt x="63" y="36"/>
                    <a:pt x="66" y="35"/>
                    <a:pt x="66" y="33"/>
                  </a:cubicBezTo>
                  <a:cubicBezTo>
                    <a:pt x="66" y="30"/>
                    <a:pt x="65" y="23"/>
                    <a:pt x="67" y="22"/>
                  </a:cubicBezTo>
                  <a:cubicBezTo>
                    <a:pt x="68" y="22"/>
                    <a:pt x="69" y="23"/>
                    <a:pt x="69" y="22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18"/>
                    <a:pt x="72" y="17"/>
                    <a:pt x="72" y="14"/>
                  </a:cubicBezTo>
                  <a:cubicBezTo>
                    <a:pt x="72" y="10"/>
                    <a:pt x="69" y="9"/>
                    <a:pt x="69" y="6"/>
                  </a:cubicBezTo>
                  <a:cubicBezTo>
                    <a:pt x="69" y="4"/>
                    <a:pt x="70" y="3"/>
                    <a:pt x="69" y="1"/>
                  </a:cubicBezTo>
                  <a:cubicBezTo>
                    <a:pt x="69" y="0"/>
                    <a:pt x="68" y="0"/>
                    <a:pt x="66" y="0"/>
                  </a:cubicBezTo>
                  <a:cubicBezTo>
                    <a:pt x="66" y="0"/>
                    <a:pt x="66" y="2"/>
                    <a:pt x="67" y="2"/>
                  </a:cubicBezTo>
                  <a:cubicBezTo>
                    <a:pt x="67" y="2"/>
                    <a:pt x="67" y="2"/>
                    <a:pt x="68" y="2"/>
                  </a:cubicBezTo>
                  <a:cubicBezTo>
                    <a:pt x="65" y="4"/>
                    <a:pt x="65" y="2"/>
                    <a:pt x="65" y="2"/>
                  </a:cubicBezTo>
                  <a:cubicBezTo>
                    <a:pt x="62" y="2"/>
                    <a:pt x="59" y="7"/>
                    <a:pt x="59" y="10"/>
                  </a:cubicBezTo>
                  <a:cubicBezTo>
                    <a:pt x="59" y="11"/>
                    <a:pt x="60" y="11"/>
                    <a:pt x="60" y="13"/>
                  </a:cubicBezTo>
                  <a:cubicBezTo>
                    <a:pt x="60" y="20"/>
                    <a:pt x="53" y="29"/>
                    <a:pt x="48" y="31"/>
                  </a:cubicBezTo>
                  <a:cubicBezTo>
                    <a:pt x="45" y="32"/>
                    <a:pt x="45" y="34"/>
                    <a:pt x="41" y="34"/>
                  </a:cubicBezTo>
                  <a:cubicBezTo>
                    <a:pt x="41" y="34"/>
                    <a:pt x="40" y="33"/>
                    <a:pt x="40" y="33"/>
                  </a:cubicBezTo>
                  <a:cubicBezTo>
                    <a:pt x="40" y="32"/>
                    <a:pt x="41" y="31"/>
                    <a:pt x="41" y="30"/>
                  </a:cubicBezTo>
                  <a:cubicBezTo>
                    <a:pt x="41" y="30"/>
                    <a:pt x="38" y="36"/>
                    <a:pt x="37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0" name="Freeform 57"/>
            <p:cNvSpPr/>
            <p:nvPr/>
          </p:nvSpPr>
          <p:spPr bwMode="auto">
            <a:xfrm>
              <a:off x="7336780" y="3205418"/>
              <a:ext cx="118253" cy="98779"/>
            </a:xfrm>
            <a:custGeom>
              <a:gdLst>
                <a:gd name="T0" fmla="*/ 0 w 36"/>
                <a:gd name="T1" fmla="*/ 23 h 30"/>
                <a:gd name="T2" fmla="*/ 1 w 36"/>
                <a:gd name="T3" fmla="*/ 26 h 30"/>
                <a:gd name="T4" fmla="*/ 1 w 36"/>
                <a:gd name="T5" fmla="*/ 30 h 30"/>
                <a:gd name="T6" fmla="*/ 1 w 36"/>
                <a:gd name="T7" fmla="*/ 30 h 30"/>
                <a:gd name="T8" fmla="*/ 7 w 36"/>
                <a:gd name="T9" fmla="*/ 27 h 30"/>
                <a:gd name="T10" fmla="*/ 3 w 36"/>
                <a:gd name="T11" fmla="*/ 24 h 30"/>
                <a:gd name="T12" fmla="*/ 9 w 36"/>
                <a:gd name="T13" fmla="*/ 23 h 30"/>
                <a:gd name="T14" fmla="*/ 11 w 36"/>
                <a:gd name="T15" fmla="*/ 21 h 30"/>
                <a:gd name="T16" fmla="*/ 21 w 36"/>
                <a:gd name="T17" fmla="*/ 26 h 30"/>
                <a:gd name="T18" fmla="*/ 29 w 36"/>
                <a:gd name="T19" fmla="*/ 18 h 30"/>
                <a:gd name="T20" fmla="*/ 36 w 36"/>
                <a:gd name="T21" fmla="*/ 16 h 30"/>
                <a:gd name="T22" fmla="*/ 33 w 36"/>
                <a:gd name="T23" fmla="*/ 13 h 30"/>
                <a:gd name="T24" fmla="*/ 35 w 36"/>
                <a:gd name="T25" fmla="*/ 10 h 30"/>
                <a:gd name="T26" fmla="*/ 30 w 36"/>
                <a:gd name="T27" fmla="*/ 11 h 30"/>
                <a:gd name="T28" fmla="*/ 12 w 36"/>
                <a:gd name="T29" fmla="*/ 0 h 30"/>
                <a:gd name="T30" fmla="*/ 11 w 36"/>
                <a:gd name="T31" fmla="*/ 2 h 30"/>
                <a:gd name="T32" fmla="*/ 12 w 36"/>
                <a:gd name="T33" fmla="*/ 5 h 30"/>
                <a:gd name="T34" fmla="*/ 6 w 36"/>
                <a:gd name="T35" fmla="*/ 17 h 30"/>
                <a:gd name="T36" fmla="*/ 5 w 36"/>
                <a:gd name="T37" fmla="*/ 17 h 30"/>
                <a:gd name="T38" fmla="*/ 5 w 36"/>
                <a:gd name="T39" fmla="*/ 16 h 30"/>
                <a:gd name="T40" fmla="*/ 5 w 36"/>
                <a:gd name="T41" fmla="*/ 17 h 30"/>
                <a:gd name="T42" fmla="*/ 4 w 36"/>
                <a:gd name="T43" fmla="*/ 17 h 30"/>
                <a:gd name="T44" fmla="*/ 5 w 36"/>
                <a:gd name="T45" fmla="*/ 17 h 30"/>
                <a:gd name="T46" fmla="*/ 5 w 36"/>
                <a:gd name="T47" fmla="*/ 18 h 30"/>
                <a:gd name="T48" fmla="*/ 0 w 36"/>
                <a:gd name="T49" fmla="*/ 23 h 3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30">
                  <a:moveTo>
                    <a:pt x="0" y="23"/>
                  </a:moveTo>
                  <a:cubicBezTo>
                    <a:pt x="0" y="24"/>
                    <a:pt x="1" y="25"/>
                    <a:pt x="1" y="26"/>
                  </a:cubicBezTo>
                  <a:cubicBezTo>
                    <a:pt x="1" y="26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3" y="30"/>
                    <a:pt x="5" y="29"/>
                    <a:pt x="7" y="27"/>
                  </a:cubicBezTo>
                  <a:cubicBezTo>
                    <a:pt x="6" y="26"/>
                    <a:pt x="3" y="26"/>
                    <a:pt x="3" y="24"/>
                  </a:cubicBezTo>
                  <a:cubicBezTo>
                    <a:pt x="3" y="20"/>
                    <a:pt x="6" y="23"/>
                    <a:pt x="9" y="23"/>
                  </a:cubicBezTo>
                  <a:cubicBezTo>
                    <a:pt x="9" y="22"/>
                    <a:pt x="10" y="21"/>
                    <a:pt x="11" y="21"/>
                  </a:cubicBezTo>
                  <a:cubicBezTo>
                    <a:pt x="15" y="23"/>
                    <a:pt x="17" y="24"/>
                    <a:pt x="21" y="26"/>
                  </a:cubicBezTo>
                  <a:cubicBezTo>
                    <a:pt x="23" y="23"/>
                    <a:pt x="24" y="18"/>
                    <a:pt x="29" y="18"/>
                  </a:cubicBezTo>
                  <a:cubicBezTo>
                    <a:pt x="32" y="18"/>
                    <a:pt x="34" y="17"/>
                    <a:pt x="36" y="16"/>
                  </a:cubicBezTo>
                  <a:cubicBezTo>
                    <a:pt x="35" y="16"/>
                    <a:pt x="33" y="14"/>
                    <a:pt x="33" y="13"/>
                  </a:cubicBezTo>
                  <a:cubicBezTo>
                    <a:pt x="33" y="12"/>
                    <a:pt x="34" y="12"/>
                    <a:pt x="35" y="10"/>
                  </a:cubicBezTo>
                  <a:cubicBezTo>
                    <a:pt x="33" y="9"/>
                    <a:pt x="32" y="11"/>
                    <a:pt x="30" y="11"/>
                  </a:cubicBezTo>
                  <a:cubicBezTo>
                    <a:pt x="21" y="11"/>
                    <a:pt x="18" y="4"/>
                    <a:pt x="12" y="0"/>
                  </a:cubicBezTo>
                  <a:cubicBezTo>
                    <a:pt x="12" y="0"/>
                    <a:pt x="11" y="1"/>
                    <a:pt x="11" y="2"/>
                  </a:cubicBezTo>
                  <a:cubicBezTo>
                    <a:pt x="11" y="3"/>
                    <a:pt x="12" y="4"/>
                    <a:pt x="12" y="5"/>
                  </a:cubicBezTo>
                  <a:cubicBezTo>
                    <a:pt x="12" y="8"/>
                    <a:pt x="10" y="17"/>
                    <a:pt x="6" y="17"/>
                  </a:cubicBezTo>
                  <a:cubicBezTo>
                    <a:pt x="6" y="17"/>
                    <a:pt x="6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4" y="17"/>
                    <a:pt x="4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" y="19"/>
                    <a:pt x="0" y="21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1" name="Freeform 58"/>
            <p:cNvSpPr/>
            <p:nvPr/>
          </p:nvSpPr>
          <p:spPr bwMode="auto">
            <a:xfrm>
              <a:off x="7452251" y="3231852"/>
              <a:ext cx="19477" cy="16695"/>
            </a:xfrm>
            <a:custGeom>
              <a:gdLst>
                <a:gd name="T0" fmla="*/ 1 w 6"/>
                <a:gd name="T1" fmla="*/ 3 h 5"/>
                <a:gd name="T2" fmla="*/ 1 w 6"/>
                <a:gd name="T3" fmla="*/ 5 h 5"/>
                <a:gd name="T4" fmla="*/ 6 w 6"/>
                <a:gd name="T5" fmla="*/ 0 h 5"/>
                <a:gd name="T6" fmla="*/ 6 w 6"/>
                <a:gd name="T7" fmla="*/ 0 h 5"/>
                <a:gd name="T8" fmla="*/ 1 w 6"/>
                <a:gd name="T9" fmla="*/ 3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1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3" y="5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2" name="Freeform 59"/>
            <p:cNvSpPr/>
            <p:nvPr/>
          </p:nvSpPr>
          <p:spPr bwMode="auto">
            <a:xfrm>
              <a:off x="7468945" y="3229069"/>
              <a:ext cx="2782" cy="2782"/>
            </a:xfrm>
            <a:custGeom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3" name="Freeform 60"/>
            <p:cNvSpPr/>
            <p:nvPr/>
          </p:nvSpPr>
          <p:spPr bwMode="auto">
            <a:xfrm>
              <a:off x="7498161" y="3202636"/>
              <a:ext cx="26433" cy="19477"/>
            </a:xfrm>
            <a:custGeom>
              <a:gdLst>
                <a:gd name="T0" fmla="*/ 5 w 8"/>
                <a:gd name="T1" fmla="*/ 0 h 6"/>
                <a:gd name="T2" fmla="*/ 0 w 8"/>
                <a:gd name="T3" fmla="*/ 5 h 6"/>
                <a:gd name="T4" fmla="*/ 0 w 8"/>
                <a:gd name="T5" fmla="*/ 6 h 6"/>
                <a:gd name="T6" fmla="*/ 8 w 8"/>
                <a:gd name="T7" fmla="*/ 2 h 6"/>
                <a:gd name="T8" fmla="*/ 8 w 8"/>
                <a:gd name="T9" fmla="*/ 0 h 6"/>
                <a:gd name="T10" fmla="*/ 5 w 8"/>
                <a:gd name="T11" fmla="*/ 0 h 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cubicBezTo>
                    <a:pt x="2" y="0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4" y="6"/>
                    <a:pt x="4" y="2"/>
                    <a:pt x="8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4" name="Freeform 61"/>
            <p:cNvSpPr/>
            <p:nvPr/>
          </p:nvSpPr>
          <p:spPr bwMode="auto">
            <a:xfrm>
              <a:off x="7544071" y="3178984"/>
              <a:ext cx="12521" cy="16695"/>
            </a:xfrm>
            <a:custGeom>
              <a:gdLst>
                <a:gd name="T0" fmla="*/ 1 w 4"/>
                <a:gd name="T1" fmla="*/ 5 h 5"/>
                <a:gd name="T2" fmla="*/ 4 w 4"/>
                <a:gd name="T3" fmla="*/ 0 h 5"/>
                <a:gd name="T4" fmla="*/ 1 w 4"/>
                <a:gd name="T5" fmla="*/ 2 h 5"/>
                <a:gd name="T6" fmla="*/ 1 w 4"/>
                <a:gd name="T7" fmla="*/ 4 h 5"/>
                <a:gd name="T8" fmla="*/ 1 w 4"/>
                <a:gd name="T9" fmla="*/ 5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cubicBezTo>
                    <a:pt x="2" y="5"/>
                    <a:pt x="4" y="2"/>
                    <a:pt x="4" y="0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5" name="Freeform 62"/>
            <p:cNvSpPr/>
            <p:nvPr/>
          </p:nvSpPr>
          <p:spPr bwMode="auto">
            <a:xfrm>
              <a:off x="7370169" y="2949428"/>
              <a:ext cx="62605" cy="236512"/>
            </a:xfrm>
            <a:custGeom>
              <a:gdLst>
                <a:gd name="T0" fmla="*/ 10 w 19"/>
                <a:gd name="T1" fmla="*/ 11 h 72"/>
                <a:gd name="T2" fmla="*/ 8 w 19"/>
                <a:gd name="T3" fmla="*/ 0 h 72"/>
                <a:gd name="T4" fmla="*/ 7 w 19"/>
                <a:gd name="T5" fmla="*/ 0 h 72"/>
                <a:gd name="T6" fmla="*/ 7 w 19"/>
                <a:gd name="T7" fmla="*/ 6 h 72"/>
                <a:gd name="T8" fmla="*/ 6 w 19"/>
                <a:gd name="T9" fmla="*/ 9 h 72"/>
                <a:gd name="T10" fmla="*/ 0 w 19"/>
                <a:gd name="T11" fmla="*/ 21 h 72"/>
                <a:gd name="T12" fmla="*/ 3 w 19"/>
                <a:gd name="T13" fmla="*/ 29 h 72"/>
                <a:gd name="T14" fmla="*/ 3 w 19"/>
                <a:gd name="T15" fmla="*/ 42 h 72"/>
                <a:gd name="T16" fmla="*/ 2 w 19"/>
                <a:gd name="T17" fmla="*/ 49 h 72"/>
                <a:gd name="T18" fmla="*/ 4 w 19"/>
                <a:gd name="T19" fmla="*/ 56 h 72"/>
                <a:gd name="T20" fmla="*/ 3 w 19"/>
                <a:gd name="T21" fmla="*/ 66 h 72"/>
                <a:gd name="T22" fmla="*/ 3 w 19"/>
                <a:gd name="T23" fmla="*/ 72 h 72"/>
                <a:gd name="T24" fmla="*/ 9 w 19"/>
                <a:gd name="T25" fmla="*/ 68 h 72"/>
                <a:gd name="T26" fmla="*/ 11 w 19"/>
                <a:gd name="T27" fmla="*/ 68 h 72"/>
                <a:gd name="T28" fmla="*/ 13 w 19"/>
                <a:gd name="T29" fmla="*/ 70 h 72"/>
                <a:gd name="T30" fmla="*/ 14 w 19"/>
                <a:gd name="T31" fmla="*/ 70 h 72"/>
                <a:gd name="T32" fmla="*/ 7 w 19"/>
                <a:gd name="T33" fmla="*/ 58 h 72"/>
                <a:gd name="T34" fmla="*/ 14 w 19"/>
                <a:gd name="T35" fmla="*/ 45 h 72"/>
                <a:gd name="T36" fmla="*/ 19 w 19"/>
                <a:gd name="T37" fmla="*/ 48 h 72"/>
                <a:gd name="T38" fmla="*/ 13 w 19"/>
                <a:gd name="T39" fmla="*/ 32 h 72"/>
                <a:gd name="T40" fmla="*/ 11 w 19"/>
                <a:gd name="T41" fmla="*/ 26 h 72"/>
                <a:gd name="T42" fmla="*/ 11 w 19"/>
                <a:gd name="T43" fmla="*/ 20 h 72"/>
                <a:gd name="T44" fmla="*/ 10 w 19"/>
                <a:gd name="T45" fmla="*/ 11 h 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72">
                  <a:moveTo>
                    <a:pt x="10" y="11"/>
                  </a:moveTo>
                  <a:cubicBezTo>
                    <a:pt x="9" y="8"/>
                    <a:pt x="8" y="4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6"/>
                  </a:cubicBezTo>
                  <a:cubicBezTo>
                    <a:pt x="7" y="7"/>
                    <a:pt x="6" y="8"/>
                    <a:pt x="6" y="9"/>
                  </a:cubicBezTo>
                  <a:cubicBezTo>
                    <a:pt x="2" y="10"/>
                    <a:pt x="0" y="16"/>
                    <a:pt x="0" y="21"/>
                  </a:cubicBezTo>
                  <a:cubicBezTo>
                    <a:pt x="0" y="24"/>
                    <a:pt x="3" y="25"/>
                    <a:pt x="3" y="29"/>
                  </a:cubicBezTo>
                  <a:cubicBezTo>
                    <a:pt x="3" y="34"/>
                    <a:pt x="3" y="36"/>
                    <a:pt x="3" y="42"/>
                  </a:cubicBezTo>
                  <a:cubicBezTo>
                    <a:pt x="3" y="45"/>
                    <a:pt x="2" y="46"/>
                    <a:pt x="2" y="49"/>
                  </a:cubicBezTo>
                  <a:cubicBezTo>
                    <a:pt x="2" y="52"/>
                    <a:pt x="4" y="52"/>
                    <a:pt x="4" y="56"/>
                  </a:cubicBezTo>
                  <a:cubicBezTo>
                    <a:pt x="4" y="59"/>
                    <a:pt x="3" y="62"/>
                    <a:pt x="3" y="66"/>
                  </a:cubicBezTo>
                  <a:cubicBezTo>
                    <a:pt x="3" y="67"/>
                    <a:pt x="3" y="72"/>
                    <a:pt x="3" y="72"/>
                  </a:cubicBezTo>
                  <a:cubicBezTo>
                    <a:pt x="7" y="72"/>
                    <a:pt x="6" y="68"/>
                    <a:pt x="9" y="68"/>
                  </a:cubicBezTo>
                  <a:cubicBezTo>
                    <a:pt x="9" y="68"/>
                    <a:pt x="10" y="68"/>
                    <a:pt x="11" y="68"/>
                  </a:cubicBezTo>
                  <a:cubicBezTo>
                    <a:pt x="11" y="68"/>
                    <a:pt x="12" y="70"/>
                    <a:pt x="13" y="70"/>
                  </a:cubicBezTo>
                  <a:cubicBezTo>
                    <a:pt x="13" y="70"/>
                    <a:pt x="14" y="70"/>
                    <a:pt x="14" y="70"/>
                  </a:cubicBezTo>
                  <a:cubicBezTo>
                    <a:pt x="12" y="66"/>
                    <a:pt x="7" y="63"/>
                    <a:pt x="7" y="58"/>
                  </a:cubicBezTo>
                  <a:cubicBezTo>
                    <a:pt x="7" y="52"/>
                    <a:pt x="8" y="45"/>
                    <a:pt x="14" y="45"/>
                  </a:cubicBezTo>
                  <a:cubicBezTo>
                    <a:pt x="16" y="45"/>
                    <a:pt x="18" y="46"/>
                    <a:pt x="19" y="48"/>
                  </a:cubicBezTo>
                  <a:cubicBezTo>
                    <a:pt x="18" y="42"/>
                    <a:pt x="14" y="38"/>
                    <a:pt x="13" y="32"/>
                  </a:cubicBezTo>
                  <a:cubicBezTo>
                    <a:pt x="12" y="31"/>
                    <a:pt x="11" y="28"/>
                    <a:pt x="11" y="26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7"/>
                    <a:pt x="11" y="14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6" name="Freeform 63"/>
            <p:cNvSpPr/>
            <p:nvPr/>
          </p:nvSpPr>
          <p:spPr bwMode="auto">
            <a:xfrm>
              <a:off x="5572716" y="2408232"/>
              <a:ext cx="2782" cy="4174"/>
            </a:xfrm>
            <a:custGeom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7" name="Freeform 64"/>
            <p:cNvSpPr/>
            <p:nvPr/>
          </p:nvSpPr>
          <p:spPr bwMode="auto">
            <a:xfrm>
              <a:off x="5575499" y="2412406"/>
              <a:ext cx="4174" cy="2782"/>
            </a:xfrm>
            <a:custGeom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8" name="Freeform 65"/>
            <p:cNvSpPr/>
            <p:nvPr/>
          </p:nvSpPr>
          <p:spPr bwMode="auto">
            <a:xfrm>
              <a:off x="5451681" y="2141112"/>
              <a:ext cx="371455" cy="281032"/>
            </a:xfrm>
            <a:custGeom>
              <a:gdLst>
                <a:gd name="T0" fmla="*/ 4 w 113"/>
                <a:gd name="T1" fmla="*/ 74 h 85"/>
                <a:gd name="T2" fmla="*/ 11 w 113"/>
                <a:gd name="T3" fmla="*/ 74 h 85"/>
                <a:gd name="T4" fmla="*/ 14 w 113"/>
                <a:gd name="T5" fmla="*/ 82 h 85"/>
                <a:gd name="T6" fmla="*/ 20 w 113"/>
                <a:gd name="T7" fmla="*/ 83 h 85"/>
                <a:gd name="T8" fmla="*/ 22 w 113"/>
                <a:gd name="T9" fmla="*/ 85 h 85"/>
                <a:gd name="T10" fmla="*/ 39 w 113"/>
                <a:gd name="T11" fmla="*/ 85 h 85"/>
                <a:gd name="T12" fmla="*/ 38 w 113"/>
                <a:gd name="T13" fmla="*/ 83 h 85"/>
                <a:gd name="T14" fmla="*/ 26 w 113"/>
                <a:gd name="T15" fmla="*/ 68 h 85"/>
                <a:gd name="T16" fmla="*/ 53 w 113"/>
                <a:gd name="T17" fmla="*/ 35 h 85"/>
                <a:gd name="T18" fmla="*/ 64 w 113"/>
                <a:gd name="T19" fmla="*/ 29 h 85"/>
                <a:gd name="T20" fmla="*/ 69 w 113"/>
                <a:gd name="T21" fmla="*/ 23 h 85"/>
                <a:gd name="T22" fmla="*/ 90 w 113"/>
                <a:gd name="T23" fmla="*/ 18 h 85"/>
                <a:gd name="T24" fmla="*/ 113 w 113"/>
                <a:gd name="T25" fmla="*/ 6 h 85"/>
                <a:gd name="T26" fmla="*/ 104 w 113"/>
                <a:gd name="T27" fmla="*/ 0 h 85"/>
                <a:gd name="T28" fmla="*/ 70 w 113"/>
                <a:gd name="T29" fmla="*/ 13 h 85"/>
                <a:gd name="T30" fmla="*/ 63 w 113"/>
                <a:gd name="T31" fmla="*/ 10 h 85"/>
                <a:gd name="T32" fmla="*/ 56 w 113"/>
                <a:gd name="T33" fmla="*/ 13 h 85"/>
                <a:gd name="T34" fmla="*/ 36 w 113"/>
                <a:gd name="T35" fmla="*/ 24 h 85"/>
                <a:gd name="T36" fmla="*/ 27 w 113"/>
                <a:gd name="T37" fmla="*/ 26 h 85"/>
                <a:gd name="T38" fmla="*/ 24 w 113"/>
                <a:gd name="T39" fmla="*/ 28 h 85"/>
                <a:gd name="T40" fmla="*/ 26 w 113"/>
                <a:gd name="T41" fmla="*/ 32 h 85"/>
                <a:gd name="T42" fmla="*/ 14 w 113"/>
                <a:gd name="T43" fmla="*/ 46 h 85"/>
                <a:gd name="T44" fmla="*/ 17 w 113"/>
                <a:gd name="T45" fmla="*/ 50 h 85"/>
                <a:gd name="T46" fmla="*/ 6 w 113"/>
                <a:gd name="T47" fmla="*/ 57 h 85"/>
                <a:gd name="T48" fmla="*/ 6 w 113"/>
                <a:gd name="T49" fmla="*/ 60 h 85"/>
                <a:gd name="T50" fmla="*/ 0 w 113"/>
                <a:gd name="T51" fmla="*/ 69 h 85"/>
                <a:gd name="T52" fmla="*/ 4 w 113"/>
                <a:gd name="T53" fmla="*/ 74 h 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3" h="85">
                  <a:moveTo>
                    <a:pt x="4" y="74"/>
                  </a:moveTo>
                  <a:cubicBezTo>
                    <a:pt x="4" y="74"/>
                    <a:pt x="10" y="74"/>
                    <a:pt x="11" y="74"/>
                  </a:cubicBezTo>
                  <a:cubicBezTo>
                    <a:pt x="15" y="75"/>
                    <a:pt x="13" y="79"/>
                    <a:pt x="14" y="82"/>
                  </a:cubicBezTo>
                  <a:cubicBezTo>
                    <a:pt x="15" y="83"/>
                    <a:pt x="18" y="83"/>
                    <a:pt x="20" y="83"/>
                  </a:cubicBezTo>
                  <a:cubicBezTo>
                    <a:pt x="21" y="83"/>
                    <a:pt x="21" y="85"/>
                    <a:pt x="22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9" y="81"/>
                    <a:pt x="39" y="83"/>
                    <a:pt x="38" y="83"/>
                  </a:cubicBezTo>
                  <a:cubicBezTo>
                    <a:pt x="33" y="79"/>
                    <a:pt x="26" y="76"/>
                    <a:pt x="26" y="68"/>
                  </a:cubicBezTo>
                  <a:cubicBezTo>
                    <a:pt x="26" y="53"/>
                    <a:pt x="42" y="38"/>
                    <a:pt x="53" y="35"/>
                  </a:cubicBezTo>
                  <a:cubicBezTo>
                    <a:pt x="57" y="34"/>
                    <a:pt x="58" y="29"/>
                    <a:pt x="64" y="29"/>
                  </a:cubicBezTo>
                  <a:cubicBezTo>
                    <a:pt x="67" y="29"/>
                    <a:pt x="68" y="24"/>
                    <a:pt x="69" y="23"/>
                  </a:cubicBezTo>
                  <a:cubicBezTo>
                    <a:pt x="77" y="20"/>
                    <a:pt x="82" y="21"/>
                    <a:pt x="90" y="18"/>
                  </a:cubicBezTo>
                  <a:cubicBezTo>
                    <a:pt x="96" y="15"/>
                    <a:pt x="113" y="14"/>
                    <a:pt x="113" y="6"/>
                  </a:cubicBezTo>
                  <a:cubicBezTo>
                    <a:pt x="113" y="3"/>
                    <a:pt x="107" y="0"/>
                    <a:pt x="104" y="0"/>
                  </a:cubicBezTo>
                  <a:cubicBezTo>
                    <a:pt x="93" y="0"/>
                    <a:pt x="82" y="13"/>
                    <a:pt x="70" y="13"/>
                  </a:cubicBezTo>
                  <a:cubicBezTo>
                    <a:pt x="68" y="13"/>
                    <a:pt x="66" y="10"/>
                    <a:pt x="63" y="10"/>
                  </a:cubicBezTo>
                  <a:cubicBezTo>
                    <a:pt x="59" y="10"/>
                    <a:pt x="59" y="13"/>
                    <a:pt x="56" y="13"/>
                  </a:cubicBezTo>
                  <a:cubicBezTo>
                    <a:pt x="48" y="13"/>
                    <a:pt x="41" y="24"/>
                    <a:pt x="36" y="24"/>
                  </a:cubicBezTo>
                  <a:cubicBezTo>
                    <a:pt x="32" y="24"/>
                    <a:pt x="30" y="26"/>
                    <a:pt x="27" y="26"/>
                  </a:cubicBezTo>
                  <a:cubicBezTo>
                    <a:pt x="25" y="26"/>
                    <a:pt x="24" y="27"/>
                    <a:pt x="24" y="28"/>
                  </a:cubicBezTo>
                  <a:cubicBezTo>
                    <a:pt x="24" y="29"/>
                    <a:pt x="26" y="30"/>
                    <a:pt x="26" y="32"/>
                  </a:cubicBezTo>
                  <a:cubicBezTo>
                    <a:pt x="26" y="38"/>
                    <a:pt x="14" y="42"/>
                    <a:pt x="14" y="46"/>
                  </a:cubicBezTo>
                  <a:cubicBezTo>
                    <a:pt x="14" y="47"/>
                    <a:pt x="17" y="48"/>
                    <a:pt x="17" y="50"/>
                  </a:cubicBezTo>
                  <a:cubicBezTo>
                    <a:pt x="14" y="51"/>
                    <a:pt x="6" y="53"/>
                    <a:pt x="6" y="57"/>
                  </a:cubicBezTo>
                  <a:cubicBezTo>
                    <a:pt x="6" y="59"/>
                    <a:pt x="6" y="60"/>
                    <a:pt x="6" y="60"/>
                  </a:cubicBezTo>
                  <a:cubicBezTo>
                    <a:pt x="6" y="64"/>
                    <a:pt x="0" y="64"/>
                    <a:pt x="0" y="69"/>
                  </a:cubicBezTo>
                  <a:cubicBezTo>
                    <a:pt x="0" y="72"/>
                    <a:pt x="4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89" name="Freeform 66"/>
            <p:cNvSpPr>
              <a:spLocks noEditPoints="1"/>
            </p:cNvSpPr>
            <p:nvPr/>
          </p:nvSpPr>
          <p:spPr bwMode="auto">
            <a:xfrm>
              <a:off x="3999250" y="2116069"/>
              <a:ext cx="4397637" cy="2918841"/>
            </a:xfrm>
            <a:custGeom>
              <a:gdLst>
                <a:gd name="T0" fmla="*/ 975 w 1336"/>
                <a:gd name="T1" fmla="*/ 81 h 886"/>
                <a:gd name="T2" fmla="*/ 782 w 1336"/>
                <a:gd name="T3" fmla="*/ 0 h 886"/>
                <a:gd name="T4" fmla="*/ 587 w 1336"/>
                <a:gd name="T5" fmla="*/ 119 h 886"/>
                <a:gd name="T6" fmla="*/ 391 w 1336"/>
                <a:gd name="T7" fmla="*/ 128 h 886"/>
                <a:gd name="T8" fmla="*/ 294 w 1336"/>
                <a:gd name="T9" fmla="*/ 97 h 886"/>
                <a:gd name="T10" fmla="*/ 254 w 1336"/>
                <a:gd name="T11" fmla="*/ 90 h 886"/>
                <a:gd name="T12" fmla="*/ 220 w 1336"/>
                <a:gd name="T13" fmla="*/ 114 h 886"/>
                <a:gd name="T14" fmla="*/ 191 w 1336"/>
                <a:gd name="T15" fmla="*/ 142 h 886"/>
                <a:gd name="T16" fmla="*/ 146 w 1336"/>
                <a:gd name="T17" fmla="*/ 215 h 886"/>
                <a:gd name="T18" fmla="*/ 219 w 1336"/>
                <a:gd name="T19" fmla="*/ 230 h 886"/>
                <a:gd name="T20" fmla="*/ 261 w 1336"/>
                <a:gd name="T21" fmla="*/ 145 h 886"/>
                <a:gd name="T22" fmla="*/ 297 w 1336"/>
                <a:gd name="T23" fmla="*/ 203 h 886"/>
                <a:gd name="T24" fmla="*/ 214 w 1336"/>
                <a:gd name="T25" fmla="*/ 256 h 886"/>
                <a:gd name="T26" fmla="*/ 179 w 1336"/>
                <a:gd name="T27" fmla="*/ 239 h 886"/>
                <a:gd name="T28" fmla="*/ 153 w 1336"/>
                <a:gd name="T29" fmla="*/ 265 h 886"/>
                <a:gd name="T30" fmla="*/ 103 w 1336"/>
                <a:gd name="T31" fmla="*/ 304 h 886"/>
                <a:gd name="T32" fmla="*/ 105 w 1336"/>
                <a:gd name="T33" fmla="*/ 332 h 886"/>
                <a:gd name="T34" fmla="*/ 53 w 1336"/>
                <a:gd name="T35" fmla="*/ 379 h 886"/>
                <a:gd name="T36" fmla="*/ 112 w 1336"/>
                <a:gd name="T37" fmla="*/ 384 h 886"/>
                <a:gd name="T38" fmla="*/ 200 w 1336"/>
                <a:gd name="T39" fmla="*/ 367 h 886"/>
                <a:gd name="T40" fmla="*/ 219 w 1336"/>
                <a:gd name="T41" fmla="*/ 366 h 886"/>
                <a:gd name="T42" fmla="*/ 206 w 1336"/>
                <a:gd name="T43" fmla="*/ 337 h 886"/>
                <a:gd name="T44" fmla="*/ 255 w 1336"/>
                <a:gd name="T45" fmla="*/ 401 h 886"/>
                <a:gd name="T46" fmla="*/ 255 w 1336"/>
                <a:gd name="T47" fmla="*/ 374 h 886"/>
                <a:gd name="T48" fmla="*/ 295 w 1336"/>
                <a:gd name="T49" fmla="*/ 340 h 886"/>
                <a:gd name="T50" fmla="*/ 346 w 1336"/>
                <a:gd name="T51" fmla="*/ 333 h 886"/>
                <a:gd name="T52" fmla="*/ 278 w 1336"/>
                <a:gd name="T53" fmla="*/ 377 h 886"/>
                <a:gd name="T54" fmla="*/ 333 w 1336"/>
                <a:gd name="T55" fmla="*/ 399 h 886"/>
                <a:gd name="T56" fmla="*/ 324 w 1336"/>
                <a:gd name="T57" fmla="*/ 441 h 886"/>
                <a:gd name="T58" fmla="*/ 197 w 1336"/>
                <a:gd name="T59" fmla="*/ 425 h 886"/>
                <a:gd name="T60" fmla="*/ 140 w 1336"/>
                <a:gd name="T61" fmla="*/ 397 h 886"/>
                <a:gd name="T62" fmla="*/ 5 w 1336"/>
                <a:gd name="T63" fmla="*/ 507 h 886"/>
                <a:gd name="T64" fmla="*/ 84 w 1336"/>
                <a:gd name="T65" fmla="*/ 617 h 886"/>
                <a:gd name="T66" fmla="*/ 191 w 1336"/>
                <a:gd name="T67" fmla="*/ 694 h 886"/>
                <a:gd name="T68" fmla="*/ 232 w 1336"/>
                <a:gd name="T69" fmla="*/ 881 h 886"/>
                <a:gd name="T70" fmla="*/ 337 w 1336"/>
                <a:gd name="T71" fmla="*/ 812 h 886"/>
                <a:gd name="T72" fmla="*/ 369 w 1336"/>
                <a:gd name="T73" fmla="*/ 672 h 886"/>
                <a:gd name="T74" fmla="*/ 365 w 1336"/>
                <a:gd name="T75" fmla="*/ 547 h 886"/>
                <a:gd name="T76" fmla="*/ 345 w 1336"/>
                <a:gd name="T77" fmla="*/ 476 h 886"/>
                <a:gd name="T78" fmla="*/ 389 w 1336"/>
                <a:gd name="T79" fmla="*/ 564 h 886"/>
                <a:gd name="T80" fmla="*/ 482 w 1336"/>
                <a:gd name="T81" fmla="*/ 518 h 886"/>
                <a:gd name="T82" fmla="*/ 440 w 1336"/>
                <a:gd name="T83" fmla="*/ 475 h 886"/>
                <a:gd name="T84" fmla="*/ 473 w 1336"/>
                <a:gd name="T85" fmla="*/ 469 h 886"/>
                <a:gd name="T86" fmla="*/ 557 w 1336"/>
                <a:gd name="T87" fmla="*/ 497 h 886"/>
                <a:gd name="T88" fmla="*/ 577 w 1336"/>
                <a:gd name="T89" fmla="*/ 524 h 886"/>
                <a:gd name="T90" fmla="*/ 621 w 1336"/>
                <a:gd name="T91" fmla="*/ 581 h 886"/>
                <a:gd name="T92" fmla="*/ 676 w 1336"/>
                <a:gd name="T93" fmla="*/ 503 h 886"/>
                <a:gd name="T94" fmla="*/ 736 w 1336"/>
                <a:gd name="T95" fmla="*/ 539 h 886"/>
                <a:gd name="T96" fmla="*/ 758 w 1336"/>
                <a:gd name="T97" fmla="*/ 620 h 886"/>
                <a:gd name="T98" fmla="*/ 748 w 1336"/>
                <a:gd name="T99" fmla="*/ 582 h 886"/>
                <a:gd name="T100" fmla="*/ 789 w 1336"/>
                <a:gd name="T101" fmla="*/ 592 h 886"/>
                <a:gd name="T102" fmla="*/ 819 w 1336"/>
                <a:gd name="T103" fmla="*/ 513 h 886"/>
                <a:gd name="T104" fmla="*/ 889 w 1336"/>
                <a:gd name="T105" fmla="*/ 426 h 886"/>
                <a:gd name="T106" fmla="*/ 878 w 1336"/>
                <a:gd name="T107" fmla="*/ 394 h 886"/>
                <a:gd name="T108" fmla="*/ 916 w 1336"/>
                <a:gd name="T109" fmla="*/ 387 h 886"/>
                <a:gd name="T110" fmla="*/ 928 w 1336"/>
                <a:gd name="T111" fmla="*/ 417 h 886"/>
                <a:gd name="T112" fmla="*/ 1016 w 1336"/>
                <a:gd name="T113" fmla="*/ 301 h 886"/>
                <a:gd name="T114" fmla="*/ 1145 w 1336"/>
                <a:gd name="T115" fmla="*/ 186 h 886"/>
                <a:gd name="T116" fmla="*/ 1200 w 1336"/>
                <a:gd name="T117" fmla="*/ 204 h 886"/>
                <a:gd name="T118" fmla="*/ 335 w 1336"/>
                <a:gd name="T119" fmla="*/ 450 h 886"/>
                <a:gd name="T120" fmla="*/ 459 w 1336"/>
                <a:gd name="T121" fmla="*/ 398 h 886"/>
                <a:gd name="T122" fmla="*/ 417 w 1336"/>
                <a:gd name="T123" fmla="*/ 326 h 886"/>
                <a:gd name="T124" fmla="*/ 513 w 1336"/>
                <a:gd name="T125" fmla="*/ 409 h 8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36" h="885">
                  <a:moveTo>
                    <a:pt x="1289" y="117"/>
                  </a:moveTo>
                  <a:cubicBezTo>
                    <a:pt x="1271" y="107"/>
                    <a:pt x="1247" y="95"/>
                    <a:pt x="1221" y="95"/>
                  </a:cubicBezTo>
                  <a:cubicBezTo>
                    <a:pt x="1214" y="95"/>
                    <a:pt x="1209" y="97"/>
                    <a:pt x="1209" y="100"/>
                  </a:cubicBezTo>
                  <a:cubicBezTo>
                    <a:pt x="1216" y="122"/>
                    <a:pt x="1199" y="100"/>
                    <a:pt x="1195" y="100"/>
                  </a:cubicBezTo>
                  <a:cubicBezTo>
                    <a:pt x="1143" y="99"/>
                    <a:pt x="1143" y="99"/>
                    <a:pt x="1143" y="99"/>
                  </a:cubicBezTo>
                  <a:cubicBezTo>
                    <a:pt x="1140" y="87"/>
                    <a:pt x="1132" y="83"/>
                    <a:pt x="1117" y="83"/>
                  </a:cubicBezTo>
                  <a:cubicBezTo>
                    <a:pt x="1108" y="83"/>
                    <a:pt x="1095" y="86"/>
                    <a:pt x="1090" y="82"/>
                  </a:cubicBezTo>
                  <a:cubicBezTo>
                    <a:pt x="1086" y="78"/>
                    <a:pt x="1086" y="73"/>
                    <a:pt x="1079" y="70"/>
                  </a:cubicBezTo>
                  <a:cubicBezTo>
                    <a:pt x="1065" y="66"/>
                    <a:pt x="1050" y="63"/>
                    <a:pt x="1033" y="63"/>
                  </a:cubicBezTo>
                  <a:cubicBezTo>
                    <a:pt x="1015" y="63"/>
                    <a:pt x="1012" y="73"/>
                    <a:pt x="1011" y="81"/>
                  </a:cubicBezTo>
                  <a:cubicBezTo>
                    <a:pt x="994" y="81"/>
                    <a:pt x="986" y="81"/>
                    <a:pt x="975" y="81"/>
                  </a:cubicBezTo>
                  <a:cubicBezTo>
                    <a:pt x="969" y="81"/>
                    <a:pt x="968" y="76"/>
                    <a:pt x="960" y="75"/>
                  </a:cubicBezTo>
                  <a:cubicBezTo>
                    <a:pt x="959" y="78"/>
                    <a:pt x="958" y="85"/>
                    <a:pt x="954" y="85"/>
                  </a:cubicBezTo>
                  <a:cubicBezTo>
                    <a:pt x="945" y="85"/>
                    <a:pt x="941" y="73"/>
                    <a:pt x="941" y="67"/>
                  </a:cubicBezTo>
                  <a:cubicBezTo>
                    <a:pt x="941" y="66"/>
                    <a:pt x="959" y="55"/>
                    <a:pt x="913" y="51"/>
                  </a:cubicBezTo>
                  <a:cubicBezTo>
                    <a:pt x="907" y="51"/>
                    <a:pt x="903" y="53"/>
                    <a:pt x="903" y="61"/>
                  </a:cubicBezTo>
                  <a:cubicBezTo>
                    <a:pt x="879" y="61"/>
                    <a:pt x="879" y="61"/>
                    <a:pt x="879" y="61"/>
                  </a:cubicBezTo>
                  <a:cubicBezTo>
                    <a:pt x="871" y="57"/>
                    <a:pt x="832" y="54"/>
                    <a:pt x="827" y="45"/>
                  </a:cubicBezTo>
                  <a:cubicBezTo>
                    <a:pt x="797" y="70"/>
                    <a:pt x="804" y="54"/>
                    <a:pt x="804" y="54"/>
                  </a:cubicBezTo>
                  <a:cubicBezTo>
                    <a:pt x="811" y="45"/>
                    <a:pt x="879" y="25"/>
                    <a:pt x="823" y="13"/>
                  </a:cubicBezTo>
                  <a:cubicBezTo>
                    <a:pt x="799" y="13"/>
                    <a:pt x="799" y="13"/>
                    <a:pt x="799" y="13"/>
                  </a:cubicBezTo>
                  <a:cubicBezTo>
                    <a:pt x="797" y="5"/>
                    <a:pt x="792" y="0"/>
                    <a:pt x="782" y="0"/>
                  </a:cubicBezTo>
                  <a:cubicBezTo>
                    <a:pt x="770" y="0"/>
                    <a:pt x="766" y="9"/>
                    <a:pt x="760" y="14"/>
                  </a:cubicBezTo>
                  <a:cubicBezTo>
                    <a:pt x="755" y="17"/>
                    <a:pt x="726" y="29"/>
                    <a:pt x="728" y="18"/>
                  </a:cubicBezTo>
                  <a:cubicBezTo>
                    <a:pt x="721" y="21"/>
                    <a:pt x="689" y="23"/>
                    <a:pt x="672" y="38"/>
                  </a:cubicBezTo>
                  <a:cubicBezTo>
                    <a:pt x="669" y="41"/>
                    <a:pt x="668" y="50"/>
                    <a:pt x="662" y="50"/>
                  </a:cubicBezTo>
                  <a:cubicBezTo>
                    <a:pt x="655" y="50"/>
                    <a:pt x="627" y="47"/>
                    <a:pt x="627" y="60"/>
                  </a:cubicBezTo>
                  <a:cubicBezTo>
                    <a:pt x="627" y="63"/>
                    <a:pt x="629" y="66"/>
                    <a:pt x="630" y="69"/>
                  </a:cubicBezTo>
                  <a:cubicBezTo>
                    <a:pt x="625" y="73"/>
                    <a:pt x="623" y="69"/>
                    <a:pt x="608" y="69"/>
                  </a:cubicBezTo>
                  <a:cubicBezTo>
                    <a:pt x="594" y="87"/>
                    <a:pt x="595" y="67"/>
                    <a:pt x="592" y="63"/>
                  </a:cubicBezTo>
                  <a:cubicBezTo>
                    <a:pt x="591" y="70"/>
                    <a:pt x="586" y="73"/>
                    <a:pt x="580" y="76"/>
                  </a:cubicBezTo>
                  <a:cubicBezTo>
                    <a:pt x="582" y="83"/>
                    <a:pt x="592" y="89"/>
                    <a:pt x="585" y="97"/>
                  </a:cubicBezTo>
                  <a:cubicBezTo>
                    <a:pt x="580" y="102"/>
                    <a:pt x="594" y="119"/>
                    <a:pt x="587" y="119"/>
                  </a:cubicBezTo>
                  <a:cubicBezTo>
                    <a:pt x="577" y="119"/>
                    <a:pt x="575" y="84"/>
                    <a:pt x="575" y="77"/>
                  </a:cubicBezTo>
                  <a:cubicBezTo>
                    <a:pt x="575" y="70"/>
                    <a:pt x="587" y="66"/>
                    <a:pt x="568" y="63"/>
                  </a:cubicBezTo>
                  <a:cubicBezTo>
                    <a:pt x="558" y="61"/>
                    <a:pt x="540" y="77"/>
                    <a:pt x="540" y="85"/>
                  </a:cubicBezTo>
                  <a:cubicBezTo>
                    <a:pt x="540" y="96"/>
                    <a:pt x="544" y="102"/>
                    <a:pt x="550" y="108"/>
                  </a:cubicBezTo>
                  <a:cubicBezTo>
                    <a:pt x="562" y="128"/>
                    <a:pt x="532" y="106"/>
                    <a:pt x="521" y="103"/>
                  </a:cubicBezTo>
                  <a:cubicBezTo>
                    <a:pt x="490" y="95"/>
                    <a:pt x="500" y="105"/>
                    <a:pt x="500" y="107"/>
                  </a:cubicBezTo>
                  <a:cubicBezTo>
                    <a:pt x="499" y="124"/>
                    <a:pt x="492" y="110"/>
                    <a:pt x="487" y="110"/>
                  </a:cubicBezTo>
                  <a:cubicBezTo>
                    <a:pt x="480" y="110"/>
                    <a:pt x="466" y="120"/>
                    <a:pt x="456" y="115"/>
                  </a:cubicBezTo>
                  <a:cubicBezTo>
                    <a:pt x="451" y="101"/>
                    <a:pt x="417" y="132"/>
                    <a:pt x="408" y="132"/>
                  </a:cubicBezTo>
                  <a:cubicBezTo>
                    <a:pt x="405" y="132"/>
                    <a:pt x="401" y="130"/>
                    <a:pt x="402" y="127"/>
                  </a:cubicBezTo>
                  <a:cubicBezTo>
                    <a:pt x="406" y="118"/>
                    <a:pt x="401" y="98"/>
                    <a:pt x="391" y="128"/>
                  </a:cubicBezTo>
                  <a:cubicBezTo>
                    <a:pt x="391" y="130"/>
                    <a:pt x="395" y="131"/>
                    <a:pt x="395" y="135"/>
                  </a:cubicBezTo>
                  <a:cubicBezTo>
                    <a:pt x="395" y="143"/>
                    <a:pt x="383" y="138"/>
                    <a:pt x="376" y="140"/>
                  </a:cubicBezTo>
                  <a:cubicBezTo>
                    <a:pt x="370" y="142"/>
                    <a:pt x="375" y="163"/>
                    <a:pt x="347" y="152"/>
                  </a:cubicBezTo>
                  <a:cubicBezTo>
                    <a:pt x="347" y="161"/>
                    <a:pt x="347" y="161"/>
                    <a:pt x="347" y="161"/>
                  </a:cubicBezTo>
                  <a:cubicBezTo>
                    <a:pt x="335" y="160"/>
                    <a:pt x="336" y="146"/>
                    <a:pt x="331" y="140"/>
                  </a:cubicBezTo>
                  <a:cubicBezTo>
                    <a:pt x="341" y="140"/>
                    <a:pt x="346" y="139"/>
                    <a:pt x="356" y="142"/>
                  </a:cubicBezTo>
                  <a:cubicBezTo>
                    <a:pt x="368" y="145"/>
                    <a:pt x="394" y="129"/>
                    <a:pt x="355" y="117"/>
                  </a:cubicBezTo>
                  <a:cubicBezTo>
                    <a:pt x="344" y="113"/>
                    <a:pt x="319" y="101"/>
                    <a:pt x="312" y="101"/>
                  </a:cubicBezTo>
                  <a:cubicBezTo>
                    <a:pt x="311" y="101"/>
                    <a:pt x="311" y="100"/>
                    <a:pt x="306" y="101"/>
                  </a:cubicBezTo>
                  <a:cubicBezTo>
                    <a:pt x="305" y="101"/>
                    <a:pt x="300" y="100"/>
                    <a:pt x="298" y="100"/>
                  </a:cubicBezTo>
                  <a:cubicBezTo>
                    <a:pt x="298" y="99"/>
                    <a:pt x="297" y="98"/>
                    <a:pt x="294" y="97"/>
                  </a:cubicBezTo>
                  <a:cubicBezTo>
                    <a:pt x="300" y="95"/>
                    <a:pt x="301" y="97"/>
                    <a:pt x="303" y="91"/>
                  </a:cubicBezTo>
                  <a:cubicBezTo>
                    <a:pt x="302" y="90"/>
                    <a:pt x="297" y="87"/>
                    <a:pt x="295" y="87"/>
                  </a:cubicBezTo>
                  <a:cubicBezTo>
                    <a:pt x="294" y="87"/>
                    <a:pt x="293" y="89"/>
                    <a:pt x="292" y="91"/>
                  </a:cubicBezTo>
                  <a:cubicBezTo>
                    <a:pt x="290" y="91"/>
                    <a:pt x="290" y="89"/>
                    <a:pt x="290" y="86"/>
                  </a:cubicBezTo>
                  <a:cubicBezTo>
                    <a:pt x="286" y="88"/>
                    <a:pt x="284" y="89"/>
                    <a:pt x="281" y="92"/>
                  </a:cubicBezTo>
                  <a:cubicBezTo>
                    <a:pt x="281" y="91"/>
                    <a:pt x="281" y="90"/>
                    <a:pt x="280" y="88"/>
                  </a:cubicBezTo>
                  <a:cubicBezTo>
                    <a:pt x="276" y="90"/>
                    <a:pt x="275" y="95"/>
                    <a:pt x="270" y="95"/>
                  </a:cubicBezTo>
                  <a:cubicBezTo>
                    <a:pt x="271" y="92"/>
                    <a:pt x="275" y="91"/>
                    <a:pt x="275" y="87"/>
                  </a:cubicBezTo>
                  <a:cubicBezTo>
                    <a:pt x="275" y="85"/>
                    <a:pt x="266" y="90"/>
                    <a:pt x="263" y="90"/>
                  </a:cubicBezTo>
                  <a:cubicBezTo>
                    <a:pt x="261" y="90"/>
                    <a:pt x="260" y="88"/>
                    <a:pt x="258" y="87"/>
                  </a:cubicBezTo>
                  <a:cubicBezTo>
                    <a:pt x="258" y="88"/>
                    <a:pt x="254" y="89"/>
                    <a:pt x="254" y="90"/>
                  </a:cubicBezTo>
                  <a:cubicBezTo>
                    <a:pt x="254" y="92"/>
                    <a:pt x="256" y="92"/>
                    <a:pt x="257" y="93"/>
                  </a:cubicBezTo>
                  <a:cubicBezTo>
                    <a:pt x="253" y="95"/>
                    <a:pt x="247" y="94"/>
                    <a:pt x="247" y="99"/>
                  </a:cubicBezTo>
                  <a:cubicBezTo>
                    <a:pt x="247" y="95"/>
                    <a:pt x="247" y="95"/>
                    <a:pt x="247" y="95"/>
                  </a:cubicBezTo>
                  <a:cubicBezTo>
                    <a:pt x="243" y="96"/>
                    <a:pt x="239" y="101"/>
                    <a:pt x="239" y="102"/>
                  </a:cubicBezTo>
                  <a:cubicBezTo>
                    <a:pt x="239" y="99"/>
                    <a:pt x="239" y="99"/>
                    <a:pt x="239" y="99"/>
                  </a:cubicBezTo>
                  <a:cubicBezTo>
                    <a:pt x="235" y="100"/>
                    <a:pt x="231" y="99"/>
                    <a:pt x="229" y="102"/>
                  </a:cubicBezTo>
                  <a:cubicBezTo>
                    <a:pt x="230" y="102"/>
                    <a:pt x="229" y="102"/>
                    <a:pt x="230" y="103"/>
                  </a:cubicBezTo>
                  <a:cubicBezTo>
                    <a:pt x="228" y="104"/>
                    <a:pt x="227" y="104"/>
                    <a:pt x="225" y="104"/>
                  </a:cubicBezTo>
                  <a:cubicBezTo>
                    <a:pt x="223" y="104"/>
                    <a:pt x="221" y="106"/>
                    <a:pt x="220" y="107"/>
                  </a:cubicBezTo>
                  <a:cubicBezTo>
                    <a:pt x="222" y="107"/>
                    <a:pt x="222" y="107"/>
                    <a:pt x="224" y="108"/>
                  </a:cubicBezTo>
                  <a:cubicBezTo>
                    <a:pt x="223" y="108"/>
                    <a:pt x="221" y="114"/>
                    <a:pt x="220" y="114"/>
                  </a:cubicBezTo>
                  <a:cubicBezTo>
                    <a:pt x="217" y="114"/>
                    <a:pt x="216" y="111"/>
                    <a:pt x="212" y="111"/>
                  </a:cubicBezTo>
                  <a:cubicBezTo>
                    <a:pt x="213" y="110"/>
                    <a:pt x="213" y="109"/>
                    <a:pt x="211" y="107"/>
                  </a:cubicBezTo>
                  <a:cubicBezTo>
                    <a:pt x="211" y="108"/>
                    <a:pt x="210" y="109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6" y="109"/>
                    <a:pt x="205" y="111"/>
                    <a:pt x="204" y="113"/>
                  </a:cubicBezTo>
                  <a:cubicBezTo>
                    <a:pt x="204" y="113"/>
                    <a:pt x="206" y="114"/>
                    <a:pt x="208" y="114"/>
                  </a:cubicBezTo>
                  <a:cubicBezTo>
                    <a:pt x="207" y="114"/>
                    <a:pt x="204" y="115"/>
                    <a:pt x="203" y="117"/>
                  </a:cubicBezTo>
                  <a:cubicBezTo>
                    <a:pt x="208" y="117"/>
                    <a:pt x="211" y="114"/>
                    <a:pt x="216" y="113"/>
                  </a:cubicBezTo>
                  <a:cubicBezTo>
                    <a:pt x="215" y="118"/>
                    <a:pt x="209" y="125"/>
                    <a:pt x="204" y="127"/>
                  </a:cubicBezTo>
                  <a:cubicBezTo>
                    <a:pt x="199" y="129"/>
                    <a:pt x="196" y="132"/>
                    <a:pt x="193" y="137"/>
                  </a:cubicBezTo>
                  <a:cubicBezTo>
                    <a:pt x="193" y="137"/>
                    <a:pt x="191" y="142"/>
                    <a:pt x="191" y="142"/>
                  </a:cubicBezTo>
                  <a:cubicBezTo>
                    <a:pt x="189" y="142"/>
                    <a:pt x="190" y="149"/>
                    <a:pt x="187" y="151"/>
                  </a:cubicBezTo>
                  <a:cubicBezTo>
                    <a:pt x="180" y="156"/>
                    <a:pt x="176" y="164"/>
                    <a:pt x="166" y="167"/>
                  </a:cubicBezTo>
                  <a:cubicBezTo>
                    <a:pt x="169" y="167"/>
                    <a:pt x="169" y="168"/>
                    <a:pt x="172" y="168"/>
                  </a:cubicBezTo>
                  <a:cubicBezTo>
                    <a:pt x="164" y="168"/>
                    <a:pt x="163" y="173"/>
                    <a:pt x="159" y="174"/>
                  </a:cubicBezTo>
                  <a:cubicBezTo>
                    <a:pt x="154" y="175"/>
                    <a:pt x="151" y="178"/>
                    <a:pt x="149" y="182"/>
                  </a:cubicBezTo>
                  <a:cubicBezTo>
                    <a:pt x="147" y="184"/>
                    <a:pt x="144" y="184"/>
                    <a:pt x="144" y="187"/>
                  </a:cubicBezTo>
                  <a:cubicBezTo>
                    <a:pt x="144" y="194"/>
                    <a:pt x="144" y="199"/>
                    <a:pt x="147" y="203"/>
                  </a:cubicBezTo>
                  <a:cubicBezTo>
                    <a:pt x="146" y="205"/>
                    <a:pt x="144" y="208"/>
                    <a:pt x="144" y="209"/>
                  </a:cubicBezTo>
                  <a:cubicBezTo>
                    <a:pt x="147" y="208"/>
                    <a:pt x="147" y="208"/>
                    <a:pt x="151" y="208"/>
                  </a:cubicBezTo>
                  <a:cubicBezTo>
                    <a:pt x="151" y="211"/>
                    <a:pt x="151" y="211"/>
                    <a:pt x="151" y="211"/>
                  </a:cubicBezTo>
                  <a:cubicBezTo>
                    <a:pt x="147" y="212"/>
                    <a:pt x="146" y="213"/>
                    <a:pt x="146" y="215"/>
                  </a:cubicBezTo>
                  <a:cubicBezTo>
                    <a:pt x="146" y="216"/>
                    <a:pt x="155" y="221"/>
                    <a:pt x="156" y="221"/>
                  </a:cubicBezTo>
                  <a:cubicBezTo>
                    <a:pt x="166" y="221"/>
                    <a:pt x="173" y="213"/>
                    <a:pt x="178" y="206"/>
                  </a:cubicBezTo>
                  <a:cubicBezTo>
                    <a:pt x="179" y="208"/>
                    <a:pt x="180" y="210"/>
                    <a:pt x="182" y="211"/>
                  </a:cubicBezTo>
                  <a:cubicBezTo>
                    <a:pt x="182" y="212"/>
                    <a:pt x="181" y="213"/>
                    <a:pt x="181" y="214"/>
                  </a:cubicBezTo>
                  <a:cubicBezTo>
                    <a:pt x="181" y="219"/>
                    <a:pt x="184" y="219"/>
                    <a:pt x="186" y="223"/>
                  </a:cubicBezTo>
                  <a:cubicBezTo>
                    <a:pt x="187" y="228"/>
                    <a:pt x="187" y="231"/>
                    <a:pt x="191" y="235"/>
                  </a:cubicBezTo>
                  <a:cubicBezTo>
                    <a:pt x="191" y="236"/>
                    <a:pt x="190" y="236"/>
                    <a:pt x="190" y="237"/>
                  </a:cubicBezTo>
                  <a:cubicBezTo>
                    <a:pt x="190" y="238"/>
                    <a:pt x="193" y="248"/>
                    <a:pt x="195" y="248"/>
                  </a:cubicBezTo>
                  <a:cubicBezTo>
                    <a:pt x="201" y="248"/>
                    <a:pt x="202" y="241"/>
                    <a:pt x="206" y="241"/>
                  </a:cubicBezTo>
                  <a:cubicBezTo>
                    <a:pt x="208" y="241"/>
                    <a:pt x="209" y="241"/>
                    <a:pt x="212" y="241"/>
                  </a:cubicBezTo>
                  <a:cubicBezTo>
                    <a:pt x="213" y="237"/>
                    <a:pt x="218" y="236"/>
                    <a:pt x="219" y="230"/>
                  </a:cubicBezTo>
                  <a:cubicBezTo>
                    <a:pt x="217" y="230"/>
                    <a:pt x="215" y="229"/>
                    <a:pt x="215" y="226"/>
                  </a:cubicBezTo>
                  <a:cubicBezTo>
                    <a:pt x="215" y="221"/>
                    <a:pt x="217" y="215"/>
                    <a:pt x="222" y="215"/>
                  </a:cubicBezTo>
                  <a:cubicBezTo>
                    <a:pt x="224" y="215"/>
                    <a:pt x="231" y="209"/>
                    <a:pt x="231" y="205"/>
                  </a:cubicBezTo>
                  <a:cubicBezTo>
                    <a:pt x="231" y="201"/>
                    <a:pt x="225" y="197"/>
                    <a:pt x="221" y="196"/>
                  </a:cubicBezTo>
                  <a:cubicBezTo>
                    <a:pt x="221" y="195"/>
                    <a:pt x="219" y="193"/>
                    <a:pt x="219" y="192"/>
                  </a:cubicBezTo>
                  <a:cubicBezTo>
                    <a:pt x="219" y="188"/>
                    <a:pt x="219" y="188"/>
                    <a:pt x="219" y="188"/>
                  </a:cubicBezTo>
                  <a:cubicBezTo>
                    <a:pt x="223" y="186"/>
                    <a:pt x="220" y="182"/>
                    <a:pt x="222" y="179"/>
                  </a:cubicBezTo>
                  <a:cubicBezTo>
                    <a:pt x="224" y="175"/>
                    <a:pt x="228" y="174"/>
                    <a:pt x="232" y="171"/>
                  </a:cubicBezTo>
                  <a:cubicBezTo>
                    <a:pt x="237" y="169"/>
                    <a:pt x="247" y="164"/>
                    <a:pt x="247" y="159"/>
                  </a:cubicBezTo>
                  <a:cubicBezTo>
                    <a:pt x="248" y="158"/>
                    <a:pt x="247" y="156"/>
                    <a:pt x="247" y="154"/>
                  </a:cubicBezTo>
                  <a:cubicBezTo>
                    <a:pt x="247" y="147"/>
                    <a:pt x="253" y="145"/>
                    <a:pt x="261" y="145"/>
                  </a:cubicBezTo>
                  <a:cubicBezTo>
                    <a:pt x="266" y="145"/>
                    <a:pt x="274" y="146"/>
                    <a:pt x="274" y="151"/>
                  </a:cubicBezTo>
                  <a:cubicBezTo>
                    <a:pt x="274" y="155"/>
                    <a:pt x="268" y="156"/>
                    <a:pt x="265" y="158"/>
                  </a:cubicBezTo>
                  <a:cubicBezTo>
                    <a:pt x="259" y="162"/>
                    <a:pt x="254" y="174"/>
                    <a:pt x="245" y="174"/>
                  </a:cubicBezTo>
                  <a:cubicBezTo>
                    <a:pt x="245" y="176"/>
                    <a:pt x="245" y="177"/>
                    <a:pt x="245" y="179"/>
                  </a:cubicBezTo>
                  <a:cubicBezTo>
                    <a:pt x="245" y="181"/>
                    <a:pt x="247" y="186"/>
                    <a:pt x="249" y="187"/>
                  </a:cubicBezTo>
                  <a:cubicBezTo>
                    <a:pt x="249" y="188"/>
                    <a:pt x="246" y="190"/>
                    <a:pt x="246" y="192"/>
                  </a:cubicBezTo>
                  <a:cubicBezTo>
                    <a:pt x="246" y="197"/>
                    <a:pt x="251" y="200"/>
                    <a:pt x="256" y="200"/>
                  </a:cubicBezTo>
                  <a:cubicBezTo>
                    <a:pt x="256" y="203"/>
                    <a:pt x="258" y="203"/>
                    <a:pt x="261" y="203"/>
                  </a:cubicBezTo>
                  <a:cubicBezTo>
                    <a:pt x="265" y="203"/>
                    <a:pt x="270" y="201"/>
                    <a:pt x="274" y="200"/>
                  </a:cubicBezTo>
                  <a:cubicBezTo>
                    <a:pt x="279" y="200"/>
                    <a:pt x="289" y="200"/>
                    <a:pt x="291" y="195"/>
                  </a:cubicBezTo>
                  <a:cubicBezTo>
                    <a:pt x="293" y="198"/>
                    <a:pt x="295" y="199"/>
                    <a:pt x="297" y="203"/>
                  </a:cubicBezTo>
                  <a:cubicBezTo>
                    <a:pt x="294" y="205"/>
                    <a:pt x="288" y="208"/>
                    <a:pt x="285" y="208"/>
                  </a:cubicBezTo>
                  <a:cubicBezTo>
                    <a:pt x="281" y="208"/>
                    <a:pt x="278" y="207"/>
                    <a:pt x="273" y="207"/>
                  </a:cubicBezTo>
                  <a:cubicBezTo>
                    <a:pt x="268" y="207"/>
                    <a:pt x="257" y="211"/>
                    <a:pt x="260" y="214"/>
                  </a:cubicBezTo>
                  <a:cubicBezTo>
                    <a:pt x="272" y="225"/>
                    <a:pt x="266" y="229"/>
                    <a:pt x="263" y="229"/>
                  </a:cubicBezTo>
                  <a:cubicBezTo>
                    <a:pt x="259" y="229"/>
                    <a:pt x="258" y="224"/>
                    <a:pt x="254" y="224"/>
                  </a:cubicBezTo>
                  <a:cubicBezTo>
                    <a:pt x="250" y="224"/>
                    <a:pt x="245" y="234"/>
                    <a:pt x="245" y="239"/>
                  </a:cubicBezTo>
                  <a:cubicBezTo>
                    <a:pt x="245" y="248"/>
                    <a:pt x="238" y="247"/>
                    <a:pt x="237" y="255"/>
                  </a:cubicBezTo>
                  <a:cubicBezTo>
                    <a:pt x="235" y="255"/>
                    <a:pt x="232" y="255"/>
                    <a:pt x="229" y="255"/>
                  </a:cubicBezTo>
                  <a:cubicBezTo>
                    <a:pt x="229" y="255"/>
                    <a:pt x="229" y="254"/>
                    <a:pt x="230" y="253"/>
                  </a:cubicBezTo>
                  <a:cubicBezTo>
                    <a:pt x="228" y="252"/>
                    <a:pt x="225" y="252"/>
                    <a:pt x="222" y="252"/>
                  </a:cubicBezTo>
                  <a:cubicBezTo>
                    <a:pt x="220" y="252"/>
                    <a:pt x="216" y="255"/>
                    <a:pt x="214" y="256"/>
                  </a:cubicBezTo>
                  <a:cubicBezTo>
                    <a:pt x="210" y="258"/>
                    <a:pt x="208" y="257"/>
                    <a:pt x="204" y="259"/>
                  </a:cubicBezTo>
                  <a:cubicBezTo>
                    <a:pt x="203" y="260"/>
                    <a:pt x="202" y="261"/>
                    <a:pt x="200" y="261"/>
                  </a:cubicBezTo>
                  <a:cubicBezTo>
                    <a:pt x="200" y="261"/>
                    <a:pt x="196" y="258"/>
                    <a:pt x="196" y="258"/>
                  </a:cubicBezTo>
                  <a:cubicBezTo>
                    <a:pt x="196" y="257"/>
                    <a:pt x="197" y="257"/>
                    <a:pt x="197" y="255"/>
                  </a:cubicBezTo>
                  <a:cubicBezTo>
                    <a:pt x="192" y="255"/>
                    <a:pt x="188" y="260"/>
                    <a:pt x="182" y="260"/>
                  </a:cubicBezTo>
                  <a:cubicBezTo>
                    <a:pt x="181" y="260"/>
                    <a:pt x="181" y="258"/>
                    <a:pt x="180" y="257"/>
                  </a:cubicBezTo>
                  <a:cubicBezTo>
                    <a:pt x="178" y="257"/>
                    <a:pt x="177" y="256"/>
                    <a:pt x="175" y="256"/>
                  </a:cubicBezTo>
                  <a:cubicBezTo>
                    <a:pt x="175" y="256"/>
                    <a:pt x="175" y="255"/>
                    <a:pt x="175" y="254"/>
                  </a:cubicBezTo>
                  <a:cubicBezTo>
                    <a:pt x="173" y="254"/>
                    <a:pt x="172" y="252"/>
                    <a:pt x="172" y="250"/>
                  </a:cubicBezTo>
                  <a:cubicBezTo>
                    <a:pt x="172" y="246"/>
                    <a:pt x="174" y="244"/>
                    <a:pt x="177" y="241"/>
                  </a:cubicBezTo>
                  <a:cubicBezTo>
                    <a:pt x="177" y="241"/>
                    <a:pt x="179" y="240"/>
                    <a:pt x="179" y="239"/>
                  </a:cubicBezTo>
                  <a:cubicBezTo>
                    <a:pt x="179" y="238"/>
                    <a:pt x="179" y="238"/>
                    <a:pt x="179" y="237"/>
                  </a:cubicBezTo>
                  <a:cubicBezTo>
                    <a:pt x="179" y="237"/>
                    <a:pt x="174" y="237"/>
                    <a:pt x="174" y="235"/>
                  </a:cubicBezTo>
                  <a:cubicBezTo>
                    <a:pt x="174" y="233"/>
                    <a:pt x="175" y="231"/>
                    <a:pt x="175" y="229"/>
                  </a:cubicBezTo>
                  <a:cubicBezTo>
                    <a:pt x="175" y="226"/>
                    <a:pt x="175" y="226"/>
                    <a:pt x="175" y="226"/>
                  </a:cubicBezTo>
                  <a:cubicBezTo>
                    <a:pt x="171" y="230"/>
                    <a:pt x="161" y="231"/>
                    <a:pt x="161" y="241"/>
                  </a:cubicBezTo>
                  <a:cubicBezTo>
                    <a:pt x="161" y="246"/>
                    <a:pt x="166" y="248"/>
                    <a:pt x="166" y="254"/>
                  </a:cubicBezTo>
                  <a:cubicBezTo>
                    <a:pt x="166" y="254"/>
                    <a:pt x="168" y="258"/>
                    <a:pt x="168" y="260"/>
                  </a:cubicBezTo>
                  <a:cubicBezTo>
                    <a:pt x="168" y="261"/>
                    <a:pt x="165" y="263"/>
                    <a:pt x="163" y="263"/>
                  </a:cubicBezTo>
                  <a:cubicBezTo>
                    <a:pt x="161" y="263"/>
                    <a:pt x="159" y="262"/>
                    <a:pt x="158" y="264"/>
                  </a:cubicBezTo>
                  <a:cubicBezTo>
                    <a:pt x="157" y="264"/>
                    <a:pt x="157" y="266"/>
                    <a:pt x="156" y="265"/>
                  </a:cubicBezTo>
                  <a:cubicBezTo>
                    <a:pt x="154" y="266"/>
                    <a:pt x="156" y="265"/>
                    <a:pt x="153" y="265"/>
                  </a:cubicBezTo>
                  <a:cubicBezTo>
                    <a:pt x="148" y="265"/>
                    <a:pt x="144" y="269"/>
                    <a:pt x="141" y="272"/>
                  </a:cubicBezTo>
                  <a:cubicBezTo>
                    <a:pt x="141" y="272"/>
                    <a:pt x="139" y="274"/>
                    <a:pt x="139" y="275"/>
                  </a:cubicBezTo>
                  <a:cubicBezTo>
                    <a:pt x="139" y="277"/>
                    <a:pt x="140" y="280"/>
                    <a:pt x="138" y="282"/>
                  </a:cubicBezTo>
                  <a:cubicBezTo>
                    <a:pt x="137" y="283"/>
                    <a:pt x="128" y="286"/>
                    <a:pt x="127" y="287"/>
                  </a:cubicBezTo>
                  <a:cubicBezTo>
                    <a:pt x="125" y="287"/>
                    <a:pt x="125" y="287"/>
                    <a:pt x="123" y="287"/>
                  </a:cubicBezTo>
                  <a:cubicBezTo>
                    <a:pt x="122" y="293"/>
                    <a:pt x="120" y="298"/>
                    <a:pt x="113" y="298"/>
                  </a:cubicBezTo>
                  <a:cubicBezTo>
                    <a:pt x="113" y="299"/>
                    <a:pt x="111" y="300"/>
                    <a:pt x="110" y="300"/>
                  </a:cubicBezTo>
                  <a:cubicBezTo>
                    <a:pt x="107" y="300"/>
                    <a:pt x="105" y="301"/>
                    <a:pt x="103" y="297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99" y="300"/>
                    <a:pt x="99" y="300"/>
                    <a:pt x="99" y="300"/>
                  </a:cubicBezTo>
                  <a:cubicBezTo>
                    <a:pt x="99" y="301"/>
                    <a:pt x="99" y="304"/>
                    <a:pt x="103" y="304"/>
                  </a:cubicBezTo>
                  <a:cubicBezTo>
                    <a:pt x="103" y="306"/>
                    <a:pt x="103" y="306"/>
                    <a:pt x="103" y="306"/>
                  </a:cubicBezTo>
                  <a:cubicBezTo>
                    <a:pt x="99" y="306"/>
                    <a:pt x="99" y="307"/>
                    <a:pt x="97" y="307"/>
                  </a:cubicBezTo>
                  <a:cubicBezTo>
                    <a:pt x="95" y="307"/>
                    <a:pt x="91" y="306"/>
                    <a:pt x="91" y="305"/>
                  </a:cubicBezTo>
                  <a:cubicBezTo>
                    <a:pt x="88" y="306"/>
                    <a:pt x="82" y="307"/>
                    <a:pt x="82" y="309"/>
                  </a:cubicBezTo>
                  <a:cubicBezTo>
                    <a:pt x="82" y="309"/>
                    <a:pt x="82" y="310"/>
                    <a:pt x="82" y="310"/>
                  </a:cubicBezTo>
                  <a:cubicBezTo>
                    <a:pt x="82" y="313"/>
                    <a:pt x="92" y="315"/>
                    <a:pt x="96" y="316"/>
                  </a:cubicBezTo>
                  <a:cubicBezTo>
                    <a:pt x="97" y="316"/>
                    <a:pt x="97" y="318"/>
                    <a:pt x="98" y="318"/>
                  </a:cubicBezTo>
                  <a:cubicBezTo>
                    <a:pt x="98" y="321"/>
                    <a:pt x="100" y="326"/>
                    <a:pt x="104" y="326"/>
                  </a:cubicBezTo>
                  <a:cubicBezTo>
                    <a:pt x="104" y="327"/>
                    <a:pt x="106" y="327"/>
                    <a:pt x="106" y="329"/>
                  </a:cubicBezTo>
                  <a:cubicBezTo>
                    <a:pt x="106" y="330"/>
                    <a:pt x="105" y="331"/>
                    <a:pt x="105" y="332"/>
                  </a:cubicBezTo>
                  <a:cubicBezTo>
                    <a:pt x="105" y="332"/>
                    <a:pt x="105" y="332"/>
                    <a:pt x="105" y="332"/>
                  </a:cubicBezTo>
                  <a:cubicBezTo>
                    <a:pt x="105" y="333"/>
                    <a:pt x="105" y="337"/>
                    <a:pt x="105" y="338"/>
                  </a:cubicBezTo>
                  <a:cubicBezTo>
                    <a:pt x="105" y="343"/>
                    <a:pt x="102" y="344"/>
                    <a:pt x="102" y="348"/>
                  </a:cubicBezTo>
                  <a:cubicBezTo>
                    <a:pt x="102" y="348"/>
                    <a:pt x="98" y="350"/>
                    <a:pt x="97" y="350"/>
                  </a:cubicBezTo>
                  <a:cubicBezTo>
                    <a:pt x="94" y="350"/>
                    <a:pt x="93" y="349"/>
                    <a:pt x="90" y="349"/>
                  </a:cubicBezTo>
                  <a:cubicBezTo>
                    <a:pt x="79" y="349"/>
                    <a:pt x="79" y="349"/>
                    <a:pt x="79" y="349"/>
                  </a:cubicBezTo>
                  <a:cubicBezTo>
                    <a:pt x="78" y="349"/>
                    <a:pt x="76" y="349"/>
                    <a:pt x="76" y="349"/>
                  </a:cubicBezTo>
                  <a:cubicBezTo>
                    <a:pt x="65" y="349"/>
                    <a:pt x="65" y="349"/>
                    <a:pt x="65" y="349"/>
                  </a:cubicBezTo>
                  <a:cubicBezTo>
                    <a:pt x="64" y="349"/>
                    <a:pt x="63" y="347"/>
                    <a:pt x="62" y="347"/>
                  </a:cubicBezTo>
                  <a:cubicBezTo>
                    <a:pt x="61" y="347"/>
                    <a:pt x="53" y="352"/>
                    <a:pt x="53" y="353"/>
                  </a:cubicBezTo>
                  <a:cubicBezTo>
                    <a:pt x="53" y="355"/>
                    <a:pt x="55" y="358"/>
                    <a:pt x="55" y="361"/>
                  </a:cubicBezTo>
                  <a:cubicBezTo>
                    <a:pt x="55" y="367"/>
                    <a:pt x="53" y="373"/>
                    <a:pt x="53" y="379"/>
                  </a:cubicBezTo>
                  <a:cubicBezTo>
                    <a:pt x="53" y="380"/>
                    <a:pt x="51" y="381"/>
                    <a:pt x="51" y="384"/>
                  </a:cubicBezTo>
                  <a:cubicBezTo>
                    <a:pt x="51" y="386"/>
                    <a:pt x="51" y="387"/>
                    <a:pt x="55" y="387"/>
                  </a:cubicBezTo>
                  <a:cubicBezTo>
                    <a:pt x="55" y="390"/>
                    <a:pt x="55" y="391"/>
                    <a:pt x="55" y="396"/>
                  </a:cubicBezTo>
                  <a:cubicBezTo>
                    <a:pt x="55" y="397"/>
                    <a:pt x="55" y="398"/>
                    <a:pt x="57" y="398"/>
                  </a:cubicBezTo>
                  <a:cubicBezTo>
                    <a:pt x="60" y="398"/>
                    <a:pt x="62" y="396"/>
                    <a:pt x="66" y="396"/>
                  </a:cubicBezTo>
                  <a:cubicBezTo>
                    <a:pt x="71" y="396"/>
                    <a:pt x="72" y="405"/>
                    <a:pt x="75" y="405"/>
                  </a:cubicBezTo>
                  <a:cubicBezTo>
                    <a:pt x="80" y="405"/>
                    <a:pt x="83" y="400"/>
                    <a:pt x="88" y="400"/>
                  </a:cubicBezTo>
                  <a:cubicBezTo>
                    <a:pt x="89" y="400"/>
                    <a:pt x="95" y="399"/>
                    <a:pt x="95" y="400"/>
                  </a:cubicBezTo>
                  <a:cubicBezTo>
                    <a:pt x="95" y="399"/>
                    <a:pt x="95" y="399"/>
                    <a:pt x="95" y="399"/>
                  </a:cubicBezTo>
                  <a:cubicBezTo>
                    <a:pt x="99" y="401"/>
                    <a:pt x="100" y="395"/>
                    <a:pt x="103" y="394"/>
                  </a:cubicBezTo>
                  <a:cubicBezTo>
                    <a:pt x="108" y="392"/>
                    <a:pt x="109" y="389"/>
                    <a:pt x="112" y="384"/>
                  </a:cubicBezTo>
                  <a:cubicBezTo>
                    <a:pt x="111" y="384"/>
                    <a:pt x="110" y="383"/>
                    <a:pt x="110" y="381"/>
                  </a:cubicBezTo>
                  <a:cubicBezTo>
                    <a:pt x="110" y="376"/>
                    <a:pt x="116" y="367"/>
                    <a:pt x="120" y="366"/>
                  </a:cubicBezTo>
                  <a:cubicBezTo>
                    <a:pt x="125" y="365"/>
                    <a:pt x="130" y="363"/>
                    <a:pt x="132" y="359"/>
                  </a:cubicBezTo>
                  <a:cubicBezTo>
                    <a:pt x="130" y="354"/>
                    <a:pt x="130" y="354"/>
                    <a:pt x="130" y="354"/>
                  </a:cubicBezTo>
                  <a:cubicBezTo>
                    <a:pt x="130" y="350"/>
                    <a:pt x="134" y="348"/>
                    <a:pt x="137" y="348"/>
                  </a:cubicBezTo>
                  <a:cubicBezTo>
                    <a:pt x="142" y="348"/>
                    <a:pt x="145" y="351"/>
                    <a:pt x="150" y="351"/>
                  </a:cubicBezTo>
                  <a:cubicBezTo>
                    <a:pt x="155" y="351"/>
                    <a:pt x="158" y="347"/>
                    <a:pt x="162" y="345"/>
                  </a:cubicBezTo>
                  <a:cubicBezTo>
                    <a:pt x="164" y="344"/>
                    <a:pt x="164" y="341"/>
                    <a:pt x="169" y="341"/>
                  </a:cubicBezTo>
                  <a:cubicBezTo>
                    <a:pt x="177" y="341"/>
                    <a:pt x="179" y="350"/>
                    <a:pt x="183" y="355"/>
                  </a:cubicBezTo>
                  <a:cubicBezTo>
                    <a:pt x="183" y="357"/>
                    <a:pt x="186" y="358"/>
                    <a:pt x="188" y="359"/>
                  </a:cubicBezTo>
                  <a:cubicBezTo>
                    <a:pt x="192" y="363"/>
                    <a:pt x="193" y="365"/>
                    <a:pt x="200" y="367"/>
                  </a:cubicBezTo>
                  <a:cubicBezTo>
                    <a:pt x="200" y="368"/>
                    <a:pt x="204" y="369"/>
                    <a:pt x="205" y="369"/>
                  </a:cubicBezTo>
                  <a:cubicBezTo>
                    <a:pt x="205" y="370"/>
                    <a:pt x="210" y="376"/>
                    <a:pt x="211" y="376"/>
                  </a:cubicBezTo>
                  <a:cubicBezTo>
                    <a:pt x="212" y="378"/>
                    <a:pt x="213" y="379"/>
                    <a:pt x="213" y="382"/>
                  </a:cubicBezTo>
                  <a:cubicBezTo>
                    <a:pt x="213" y="385"/>
                    <a:pt x="212" y="388"/>
                    <a:pt x="210" y="388"/>
                  </a:cubicBezTo>
                  <a:cubicBezTo>
                    <a:pt x="210" y="389"/>
                    <a:pt x="210" y="390"/>
                    <a:pt x="212" y="390"/>
                  </a:cubicBezTo>
                  <a:cubicBezTo>
                    <a:pt x="215" y="390"/>
                    <a:pt x="215" y="385"/>
                    <a:pt x="217" y="383"/>
                  </a:cubicBezTo>
                  <a:cubicBezTo>
                    <a:pt x="217" y="383"/>
                    <a:pt x="220" y="383"/>
                    <a:pt x="220" y="382"/>
                  </a:cubicBezTo>
                  <a:cubicBezTo>
                    <a:pt x="220" y="379"/>
                    <a:pt x="216" y="378"/>
                    <a:pt x="216" y="375"/>
                  </a:cubicBezTo>
                  <a:cubicBezTo>
                    <a:pt x="216" y="373"/>
                    <a:pt x="218" y="372"/>
                    <a:pt x="221" y="372"/>
                  </a:cubicBezTo>
                  <a:cubicBezTo>
                    <a:pt x="224" y="372"/>
                    <a:pt x="226" y="375"/>
                    <a:pt x="228" y="375"/>
                  </a:cubicBezTo>
                  <a:cubicBezTo>
                    <a:pt x="229" y="370"/>
                    <a:pt x="223" y="369"/>
                    <a:pt x="219" y="366"/>
                  </a:cubicBezTo>
                  <a:cubicBezTo>
                    <a:pt x="217" y="366"/>
                    <a:pt x="212" y="365"/>
                    <a:pt x="213" y="362"/>
                  </a:cubicBezTo>
                  <a:cubicBezTo>
                    <a:pt x="213" y="361"/>
                    <a:pt x="213" y="361"/>
                    <a:pt x="213" y="360"/>
                  </a:cubicBezTo>
                  <a:cubicBezTo>
                    <a:pt x="210" y="360"/>
                    <a:pt x="208" y="361"/>
                    <a:pt x="204" y="360"/>
                  </a:cubicBezTo>
                  <a:cubicBezTo>
                    <a:pt x="202" y="359"/>
                    <a:pt x="201" y="355"/>
                    <a:pt x="200" y="352"/>
                  </a:cubicBezTo>
                  <a:cubicBezTo>
                    <a:pt x="199" y="350"/>
                    <a:pt x="197" y="346"/>
                    <a:pt x="194" y="345"/>
                  </a:cubicBezTo>
                  <a:cubicBezTo>
                    <a:pt x="191" y="344"/>
                    <a:pt x="189" y="343"/>
                    <a:pt x="189" y="339"/>
                  </a:cubicBezTo>
                  <a:cubicBezTo>
                    <a:pt x="189" y="338"/>
                    <a:pt x="190" y="336"/>
                    <a:pt x="190" y="335"/>
                  </a:cubicBezTo>
                  <a:cubicBezTo>
                    <a:pt x="190" y="335"/>
                    <a:pt x="189" y="334"/>
                    <a:pt x="189" y="334"/>
                  </a:cubicBezTo>
                  <a:cubicBezTo>
                    <a:pt x="189" y="331"/>
                    <a:pt x="194" y="332"/>
                    <a:pt x="196" y="330"/>
                  </a:cubicBezTo>
                  <a:cubicBezTo>
                    <a:pt x="198" y="332"/>
                    <a:pt x="196" y="337"/>
                    <a:pt x="199" y="337"/>
                  </a:cubicBezTo>
                  <a:cubicBezTo>
                    <a:pt x="202" y="337"/>
                    <a:pt x="204" y="337"/>
                    <a:pt x="206" y="337"/>
                  </a:cubicBezTo>
                  <a:cubicBezTo>
                    <a:pt x="206" y="341"/>
                    <a:pt x="212" y="349"/>
                    <a:pt x="217" y="349"/>
                  </a:cubicBezTo>
                  <a:cubicBezTo>
                    <a:pt x="218" y="349"/>
                    <a:pt x="219" y="349"/>
                    <a:pt x="220" y="349"/>
                  </a:cubicBezTo>
                  <a:cubicBezTo>
                    <a:pt x="220" y="353"/>
                    <a:pt x="224" y="352"/>
                    <a:pt x="227" y="354"/>
                  </a:cubicBezTo>
                  <a:cubicBezTo>
                    <a:pt x="230" y="355"/>
                    <a:pt x="235" y="360"/>
                    <a:pt x="235" y="363"/>
                  </a:cubicBezTo>
                  <a:cubicBezTo>
                    <a:pt x="235" y="365"/>
                    <a:pt x="235" y="366"/>
                    <a:pt x="235" y="369"/>
                  </a:cubicBezTo>
                  <a:cubicBezTo>
                    <a:pt x="235" y="374"/>
                    <a:pt x="239" y="376"/>
                    <a:pt x="241" y="379"/>
                  </a:cubicBezTo>
                  <a:cubicBezTo>
                    <a:pt x="243" y="381"/>
                    <a:pt x="245" y="383"/>
                    <a:pt x="246" y="386"/>
                  </a:cubicBezTo>
                  <a:cubicBezTo>
                    <a:pt x="246" y="387"/>
                    <a:pt x="247" y="389"/>
                    <a:pt x="247" y="389"/>
                  </a:cubicBezTo>
                  <a:cubicBezTo>
                    <a:pt x="249" y="389"/>
                    <a:pt x="250" y="389"/>
                    <a:pt x="251" y="389"/>
                  </a:cubicBezTo>
                  <a:cubicBezTo>
                    <a:pt x="251" y="389"/>
                    <a:pt x="248" y="391"/>
                    <a:pt x="248" y="393"/>
                  </a:cubicBezTo>
                  <a:cubicBezTo>
                    <a:pt x="248" y="397"/>
                    <a:pt x="251" y="401"/>
                    <a:pt x="255" y="401"/>
                  </a:cubicBezTo>
                  <a:cubicBezTo>
                    <a:pt x="255" y="401"/>
                    <a:pt x="257" y="401"/>
                    <a:pt x="258" y="401"/>
                  </a:cubicBezTo>
                  <a:cubicBezTo>
                    <a:pt x="256" y="397"/>
                    <a:pt x="257" y="396"/>
                    <a:pt x="257" y="395"/>
                  </a:cubicBezTo>
                  <a:cubicBezTo>
                    <a:pt x="257" y="393"/>
                    <a:pt x="259" y="392"/>
                    <a:pt x="255" y="390"/>
                  </a:cubicBezTo>
                  <a:cubicBezTo>
                    <a:pt x="255" y="388"/>
                    <a:pt x="255" y="388"/>
                    <a:pt x="255" y="388"/>
                  </a:cubicBezTo>
                  <a:cubicBezTo>
                    <a:pt x="259" y="389"/>
                    <a:pt x="260" y="393"/>
                    <a:pt x="263" y="393"/>
                  </a:cubicBezTo>
                  <a:cubicBezTo>
                    <a:pt x="263" y="393"/>
                    <a:pt x="263" y="393"/>
                    <a:pt x="263" y="393"/>
                  </a:cubicBezTo>
                  <a:cubicBezTo>
                    <a:pt x="264" y="389"/>
                    <a:pt x="266" y="392"/>
                    <a:pt x="267" y="391"/>
                  </a:cubicBezTo>
                  <a:cubicBezTo>
                    <a:pt x="267" y="391"/>
                    <a:pt x="266" y="389"/>
                    <a:pt x="266" y="389"/>
                  </a:cubicBezTo>
                  <a:cubicBezTo>
                    <a:pt x="264" y="389"/>
                    <a:pt x="258" y="383"/>
                    <a:pt x="258" y="382"/>
                  </a:cubicBezTo>
                  <a:cubicBezTo>
                    <a:pt x="258" y="381"/>
                    <a:pt x="259" y="381"/>
                    <a:pt x="259" y="379"/>
                  </a:cubicBezTo>
                  <a:cubicBezTo>
                    <a:pt x="255" y="374"/>
                    <a:pt x="255" y="374"/>
                    <a:pt x="255" y="374"/>
                  </a:cubicBezTo>
                  <a:cubicBezTo>
                    <a:pt x="255" y="373"/>
                    <a:pt x="256" y="372"/>
                    <a:pt x="257" y="372"/>
                  </a:cubicBezTo>
                  <a:cubicBezTo>
                    <a:pt x="259" y="372"/>
                    <a:pt x="260" y="375"/>
                    <a:pt x="263" y="375"/>
                  </a:cubicBezTo>
                  <a:cubicBezTo>
                    <a:pt x="264" y="373"/>
                    <a:pt x="264" y="372"/>
                    <a:pt x="263" y="370"/>
                  </a:cubicBezTo>
                  <a:cubicBezTo>
                    <a:pt x="266" y="369"/>
                    <a:pt x="267" y="367"/>
                    <a:pt x="271" y="367"/>
                  </a:cubicBezTo>
                  <a:cubicBezTo>
                    <a:pt x="275" y="367"/>
                    <a:pt x="277" y="372"/>
                    <a:pt x="280" y="372"/>
                  </a:cubicBezTo>
                  <a:cubicBezTo>
                    <a:pt x="283" y="372"/>
                    <a:pt x="284" y="369"/>
                    <a:pt x="287" y="367"/>
                  </a:cubicBezTo>
                  <a:cubicBezTo>
                    <a:pt x="289" y="367"/>
                    <a:pt x="290" y="367"/>
                    <a:pt x="293" y="367"/>
                  </a:cubicBezTo>
                  <a:cubicBezTo>
                    <a:pt x="294" y="367"/>
                    <a:pt x="295" y="367"/>
                    <a:pt x="295" y="366"/>
                  </a:cubicBezTo>
                  <a:cubicBezTo>
                    <a:pt x="294" y="364"/>
                    <a:pt x="288" y="361"/>
                    <a:pt x="288" y="356"/>
                  </a:cubicBezTo>
                  <a:cubicBezTo>
                    <a:pt x="288" y="353"/>
                    <a:pt x="291" y="348"/>
                    <a:pt x="295" y="346"/>
                  </a:cubicBezTo>
                  <a:cubicBezTo>
                    <a:pt x="295" y="340"/>
                    <a:pt x="295" y="340"/>
                    <a:pt x="295" y="340"/>
                  </a:cubicBezTo>
                  <a:cubicBezTo>
                    <a:pt x="295" y="339"/>
                    <a:pt x="295" y="341"/>
                    <a:pt x="296" y="337"/>
                  </a:cubicBezTo>
                  <a:cubicBezTo>
                    <a:pt x="296" y="335"/>
                    <a:pt x="298" y="334"/>
                    <a:pt x="301" y="333"/>
                  </a:cubicBezTo>
                  <a:cubicBezTo>
                    <a:pt x="300" y="332"/>
                    <a:pt x="301" y="331"/>
                    <a:pt x="300" y="330"/>
                  </a:cubicBezTo>
                  <a:cubicBezTo>
                    <a:pt x="305" y="328"/>
                    <a:pt x="306" y="323"/>
                    <a:pt x="311" y="323"/>
                  </a:cubicBezTo>
                  <a:cubicBezTo>
                    <a:pt x="315" y="323"/>
                    <a:pt x="325" y="340"/>
                    <a:pt x="328" y="340"/>
                  </a:cubicBezTo>
                  <a:cubicBezTo>
                    <a:pt x="332" y="340"/>
                    <a:pt x="342" y="335"/>
                    <a:pt x="344" y="333"/>
                  </a:cubicBezTo>
                  <a:cubicBezTo>
                    <a:pt x="344" y="333"/>
                    <a:pt x="338" y="332"/>
                    <a:pt x="338" y="332"/>
                  </a:cubicBezTo>
                  <a:cubicBezTo>
                    <a:pt x="337" y="332"/>
                    <a:pt x="334" y="331"/>
                    <a:pt x="334" y="328"/>
                  </a:cubicBezTo>
                  <a:cubicBezTo>
                    <a:pt x="334" y="326"/>
                    <a:pt x="351" y="320"/>
                    <a:pt x="357" y="318"/>
                  </a:cubicBezTo>
                  <a:cubicBezTo>
                    <a:pt x="357" y="318"/>
                    <a:pt x="354" y="321"/>
                    <a:pt x="353" y="322"/>
                  </a:cubicBezTo>
                  <a:cubicBezTo>
                    <a:pt x="353" y="323"/>
                    <a:pt x="359" y="329"/>
                    <a:pt x="346" y="333"/>
                  </a:cubicBezTo>
                  <a:cubicBezTo>
                    <a:pt x="351" y="346"/>
                    <a:pt x="377" y="344"/>
                    <a:pt x="377" y="361"/>
                  </a:cubicBezTo>
                  <a:cubicBezTo>
                    <a:pt x="374" y="363"/>
                    <a:pt x="371" y="365"/>
                    <a:pt x="367" y="365"/>
                  </a:cubicBezTo>
                  <a:cubicBezTo>
                    <a:pt x="365" y="365"/>
                    <a:pt x="361" y="365"/>
                    <a:pt x="354" y="365"/>
                  </a:cubicBezTo>
                  <a:cubicBezTo>
                    <a:pt x="352" y="365"/>
                    <a:pt x="343" y="364"/>
                    <a:pt x="343" y="361"/>
                  </a:cubicBezTo>
                  <a:cubicBezTo>
                    <a:pt x="338" y="361"/>
                    <a:pt x="338" y="358"/>
                    <a:pt x="332" y="358"/>
                  </a:cubicBezTo>
                  <a:cubicBezTo>
                    <a:pt x="328" y="358"/>
                    <a:pt x="322" y="359"/>
                    <a:pt x="319" y="360"/>
                  </a:cubicBezTo>
                  <a:cubicBezTo>
                    <a:pt x="316" y="362"/>
                    <a:pt x="312" y="365"/>
                    <a:pt x="310" y="365"/>
                  </a:cubicBezTo>
                  <a:cubicBezTo>
                    <a:pt x="310" y="365"/>
                    <a:pt x="305" y="365"/>
                    <a:pt x="302" y="365"/>
                  </a:cubicBezTo>
                  <a:cubicBezTo>
                    <a:pt x="301" y="365"/>
                    <a:pt x="297" y="364"/>
                    <a:pt x="297" y="366"/>
                  </a:cubicBezTo>
                  <a:cubicBezTo>
                    <a:pt x="297" y="368"/>
                    <a:pt x="298" y="367"/>
                    <a:pt x="299" y="369"/>
                  </a:cubicBezTo>
                  <a:cubicBezTo>
                    <a:pt x="295" y="371"/>
                    <a:pt x="278" y="370"/>
                    <a:pt x="278" y="377"/>
                  </a:cubicBezTo>
                  <a:cubicBezTo>
                    <a:pt x="278" y="378"/>
                    <a:pt x="281" y="378"/>
                    <a:pt x="282" y="378"/>
                  </a:cubicBezTo>
                  <a:cubicBezTo>
                    <a:pt x="282" y="379"/>
                    <a:pt x="282" y="379"/>
                    <a:pt x="282" y="381"/>
                  </a:cubicBezTo>
                  <a:cubicBezTo>
                    <a:pt x="282" y="385"/>
                    <a:pt x="280" y="385"/>
                    <a:pt x="278" y="387"/>
                  </a:cubicBezTo>
                  <a:cubicBezTo>
                    <a:pt x="281" y="389"/>
                    <a:pt x="283" y="388"/>
                    <a:pt x="285" y="391"/>
                  </a:cubicBezTo>
                  <a:cubicBezTo>
                    <a:pt x="283" y="394"/>
                    <a:pt x="290" y="398"/>
                    <a:pt x="291" y="399"/>
                  </a:cubicBezTo>
                  <a:cubicBezTo>
                    <a:pt x="291" y="399"/>
                    <a:pt x="290" y="401"/>
                    <a:pt x="289" y="401"/>
                  </a:cubicBezTo>
                  <a:cubicBezTo>
                    <a:pt x="292" y="401"/>
                    <a:pt x="292" y="401"/>
                    <a:pt x="292" y="401"/>
                  </a:cubicBezTo>
                  <a:cubicBezTo>
                    <a:pt x="296" y="397"/>
                    <a:pt x="298" y="404"/>
                    <a:pt x="302" y="404"/>
                  </a:cubicBezTo>
                  <a:cubicBezTo>
                    <a:pt x="307" y="404"/>
                    <a:pt x="306" y="399"/>
                    <a:pt x="310" y="399"/>
                  </a:cubicBezTo>
                  <a:cubicBezTo>
                    <a:pt x="315" y="399"/>
                    <a:pt x="317" y="404"/>
                    <a:pt x="322" y="404"/>
                  </a:cubicBezTo>
                  <a:cubicBezTo>
                    <a:pt x="328" y="404"/>
                    <a:pt x="329" y="401"/>
                    <a:pt x="333" y="399"/>
                  </a:cubicBezTo>
                  <a:cubicBezTo>
                    <a:pt x="334" y="400"/>
                    <a:pt x="336" y="400"/>
                    <a:pt x="338" y="400"/>
                  </a:cubicBezTo>
                  <a:cubicBezTo>
                    <a:pt x="340" y="400"/>
                    <a:pt x="339" y="399"/>
                    <a:pt x="343" y="398"/>
                  </a:cubicBezTo>
                  <a:cubicBezTo>
                    <a:pt x="343" y="401"/>
                    <a:pt x="343" y="401"/>
                    <a:pt x="343" y="401"/>
                  </a:cubicBezTo>
                  <a:cubicBezTo>
                    <a:pt x="343" y="401"/>
                    <a:pt x="341" y="401"/>
                    <a:pt x="341" y="403"/>
                  </a:cubicBezTo>
                  <a:cubicBezTo>
                    <a:pt x="341" y="406"/>
                    <a:pt x="342" y="409"/>
                    <a:pt x="342" y="413"/>
                  </a:cubicBezTo>
                  <a:cubicBezTo>
                    <a:pt x="342" y="418"/>
                    <a:pt x="337" y="419"/>
                    <a:pt x="336" y="423"/>
                  </a:cubicBezTo>
                  <a:cubicBezTo>
                    <a:pt x="334" y="428"/>
                    <a:pt x="334" y="430"/>
                    <a:pt x="332" y="435"/>
                  </a:cubicBezTo>
                  <a:cubicBezTo>
                    <a:pt x="332" y="436"/>
                    <a:pt x="330" y="436"/>
                    <a:pt x="330" y="438"/>
                  </a:cubicBezTo>
                  <a:cubicBezTo>
                    <a:pt x="332" y="442"/>
                    <a:pt x="332" y="442"/>
                    <a:pt x="332" y="442"/>
                  </a:cubicBezTo>
                  <a:cubicBezTo>
                    <a:pt x="331" y="441"/>
                    <a:pt x="331" y="440"/>
                    <a:pt x="331" y="439"/>
                  </a:cubicBezTo>
                  <a:cubicBezTo>
                    <a:pt x="328" y="440"/>
                    <a:pt x="328" y="441"/>
                    <a:pt x="324" y="441"/>
                  </a:cubicBezTo>
                  <a:cubicBezTo>
                    <a:pt x="319" y="441"/>
                    <a:pt x="317" y="438"/>
                    <a:pt x="312" y="438"/>
                  </a:cubicBezTo>
                  <a:cubicBezTo>
                    <a:pt x="305" y="438"/>
                    <a:pt x="303" y="442"/>
                    <a:pt x="296" y="442"/>
                  </a:cubicBezTo>
                  <a:cubicBezTo>
                    <a:pt x="288" y="442"/>
                    <a:pt x="278" y="438"/>
                    <a:pt x="271" y="435"/>
                  </a:cubicBezTo>
                  <a:cubicBezTo>
                    <a:pt x="267" y="434"/>
                    <a:pt x="262" y="436"/>
                    <a:pt x="260" y="434"/>
                  </a:cubicBezTo>
                  <a:cubicBezTo>
                    <a:pt x="259" y="432"/>
                    <a:pt x="256" y="433"/>
                    <a:pt x="256" y="429"/>
                  </a:cubicBezTo>
                  <a:cubicBezTo>
                    <a:pt x="251" y="429"/>
                    <a:pt x="251" y="429"/>
                    <a:pt x="251" y="429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4" y="430"/>
                    <a:pt x="239" y="430"/>
                    <a:pt x="239" y="437"/>
                  </a:cubicBezTo>
                  <a:cubicBezTo>
                    <a:pt x="239" y="439"/>
                    <a:pt x="239" y="440"/>
                    <a:pt x="239" y="442"/>
                  </a:cubicBezTo>
                  <a:cubicBezTo>
                    <a:pt x="239" y="443"/>
                    <a:pt x="236" y="444"/>
                    <a:pt x="234" y="444"/>
                  </a:cubicBezTo>
                  <a:cubicBezTo>
                    <a:pt x="217" y="444"/>
                    <a:pt x="212" y="425"/>
                    <a:pt x="197" y="425"/>
                  </a:cubicBezTo>
                  <a:cubicBezTo>
                    <a:pt x="195" y="425"/>
                    <a:pt x="193" y="425"/>
                    <a:pt x="191" y="425"/>
                  </a:cubicBezTo>
                  <a:cubicBezTo>
                    <a:pt x="186" y="425"/>
                    <a:pt x="180" y="421"/>
                    <a:pt x="180" y="415"/>
                  </a:cubicBezTo>
                  <a:cubicBezTo>
                    <a:pt x="180" y="412"/>
                    <a:pt x="183" y="411"/>
                    <a:pt x="183" y="407"/>
                  </a:cubicBezTo>
                  <a:cubicBezTo>
                    <a:pt x="183" y="405"/>
                    <a:pt x="180" y="404"/>
                    <a:pt x="180" y="402"/>
                  </a:cubicBezTo>
                  <a:cubicBezTo>
                    <a:pt x="180" y="399"/>
                    <a:pt x="183" y="400"/>
                    <a:pt x="184" y="397"/>
                  </a:cubicBezTo>
                  <a:cubicBezTo>
                    <a:pt x="182" y="397"/>
                    <a:pt x="182" y="398"/>
                    <a:pt x="180" y="398"/>
                  </a:cubicBezTo>
                  <a:cubicBezTo>
                    <a:pt x="177" y="398"/>
                    <a:pt x="178" y="394"/>
                    <a:pt x="174" y="394"/>
                  </a:cubicBezTo>
                  <a:cubicBezTo>
                    <a:pt x="169" y="394"/>
                    <a:pt x="169" y="397"/>
                    <a:pt x="164" y="397"/>
                  </a:cubicBezTo>
                  <a:cubicBezTo>
                    <a:pt x="162" y="397"/>
                    <a:pt x="161" y="396"/>
                    <a:pt x="158" y="396"/>
                  </a:cubicBezTo>
                  <a:cubicBezTo>
                    <a:pt x="154" y="396"/>
                    <a:pt x="151" y="399"/>
                    <a:pt x="148" y="399"/>
                  </a:cubicBezTo>
                  <a:cubicBezTo>
                    <a:pt x="146" y="399"/>
                    <a:pt x="143" y="397"/>
                    <a:pt x="140" y="397"/>
                  </a:cubicBezTo>
                  <a:cubicBezTo>
                    <a:pt x="130" y="397"/>
                    <a:pt x="113" y="403"/>
                    <a:pt x="104" y="408"/>
                  </a:cubicBezTo>
                  <a:cubicBezTo>
                    <a:pt x="102" y="409"/>
                    <a:pt x="101" y="412"/>
                    <a:pt x="96" y="412"/>
                  </a:cubicBezTo>
                  <a:cubicBezTo>
                    <a:pt x="88" y="412"/>
                    <a:pt x="82" y="411"/>
                    <a:pt x="77" y="406"/>
                  </a:cubicBezTo>
                  <a:cubicBezTo>
                    <a:pt x="74" y="408"/>
                    <a:pt x="74" y="409"/>
                    <a:pt x="72" y="413"/>
                  </a:cubicBezTo>
                  <a:cubicBezTo>
                    <a:pt x="73" y="413"/>
                    <a:pt x="73" y="413"/>
                    <a:pt x="73" y="413"/>
                  </a:cubicBezTo>
                  <a:cubicBezTo>
                    <a:pt x="67" y="421"/>
                    <a:pt x="59" y="427"/>
                    <a:pt x="53" y="434"/>
                  </a:cubicBezTo>
                  <a:cubicBezTo>
                    <a:pt x="49" y="440"/>
                    <a:pt x="52" y="443"/>
                    <a:pt x="50" y="452"/>
                  </a:cubicBezTo>
                  <a:cubicBezTo>
                    <a:pt x="48" y="455"/>
                    <a:pt x="43" y="460"/>
                    <a:pt x="39" y="462"/>
                  </a:cubicBezTo>
                  <a:cubicBezTo>
                    <a:pt x="35" y="464"/>
                    <a:pt x="29" y="463"/>
                    <a:pt x="26" y="468"/>
                  </a:cubicBezTo>
                  <a:cubicBezTo>
                    <a:pt x="21" y="475"/>
                    <a:pt x="14" y="487"/>
                    <a:pt x="11" y="496"/>
                  </a:cubicBezTo>
                  <a:cubicBezTo>
                    <a:pt x="10" y="500"/>
                    <a:pt x="5" y="502"/>
                    <a:pt x="5" y="507"/>
                  </a:cubicBezTo>
                  <a:cubicBezTo>
                    <a:pt x="5" y="516"/>
                    <a:pt x="9" y="522"/>
                    <a:pt x="9" y="532"/>
                  </a:cubicBezTo>
                  <a:cubicBezTo>
                    <a:pt x="9" y="538"/>
                    <a:pt x="5" y="550"/>
                    <a:pt x="0" y="553"/>
                  </a:cubicBezTo>
                  <a:cubicBezTo>
                    <a:pt x="1" y="556"/>
                    <a:pt x="3" y="558"/>
                    <a:pt x="3" y="561"/>
                  </a:cubicBezTo>
                  <a:cubicBezTo>
                    <a:pt x="3" y="563"/>
                    <a:pt x="4" y="565"/>
                    <a:pt x="4" y="569"/>
                  </a:cubicBezTo>
                  <a:cubicBezTo>
                    <a:pt x="3" y="569"/>
                    <a:pt x="3" y="569"/>
                    <a:pt x="3" y="569"/>
                  </a:cubicBezTo>
                  <a:cubicBezTo>
                    <a:pt x="5" y="569"/>
                    <a:pt x="5" y="570"/>
                    <a:pt x="6" y="571"/>
                  </a:cubicBezTo>
                  <a:cubicBezTo>
                    <a:pt x="6" y="572"/>
                    <a:pt x="18" y="583"/>
                    <a:pt x="20" y="584"/>
                  </a:cubicBezTo>
                  <a:cubicBezTo>
                    <a:pt x="26" y="588"/>
                    <a:pt x="27" y="593"/>
                    <a:pt x="31" y="600"/>
                  </a:cubicBezTo>
                  <a:cubicBezTo>
                    <a:pt x="36" y="607"/>
                    <a:pt x="49" y="615"/>
                    <a:pt x="56" y="620"/>
                  </a:cubicBezTo>
                  <a:cubicBezTo>
                    <a:pt x="57" y="620"/>
                    <a:pt x="60" y="621"/>
                    <a:pt x="62" y="621"/>
                  </a:cubicBezTo>
                  <a:cubicBezTo>
                    <a:pt x="71" y="621"/>
                    <a:pt x="75" y="617"/>
                    <a:pt x="84" y="617"/>
                  </a:cubicBezTo>
                  <a:cubicBezTo>
                    <a:pt x="89" y="617"/>
                    <a:pt x="94" y="620"/>
                    <a:pt x="98" y="620"/>
                  </a:cubicBezTo>
                  <a:cubicBezTo>
                    <a:pt x="101" y="620"/>
                    <a:pt x="102" y="617"/>
                    <a:pt x="106" y="616"/>
                  </a:cubicBezTo>
                  <a:cubicBezTo>
                    <a:pt x="114" y="613"/>
                    <a:pt x="123" y="608"/>
                    <a:pt x="134" y="608"/>
                  </a:cubicBezTo>
                  <a:cubicBezTo>
                    <a:pt x="143" y="608"/>
                    <a:pt x="145" y="621"/>
                    <a:pt x="152" y="621"/>
                  </a:cubicBezTo>
                  <a:cubicBezTo>
                    <a:pt x="154" y="621"/>
                    <a:pt x="157" y="621"/>
                    <a:pt x="161" y="621"/>
                  </a:cubicBezTo>
                  <a:cubicBezTo>
                    <a:pt x="169" y="621"/>
                    <a:pt x="173" y="626"/>
                    <a:pt x="175" y="631"/>
                  </a:cubicBezTo>
                  <a:cubicBezTo>
                    <a:pt x="173" y="633"/>
                    <a:pt x="173" y="639"/>
                    <a:pt x="173" y="642"/>
                  </a:cubicBezTo>
                  <a:cubicBezTo>
                    <a:pt x="173" y="643"/>
                    <a:pt x="172" y="644"/>
                    <a:pt x="173" y="646"/>
                  </a:cubicBezTo>
                  <a:cubicBezTo>
                    <a:pt x="171" y="646"/>
                    <a:pt x="168" y="652"/>
                    <a:pt x="168" y="655"/>
                  </a:cubicBezTo>
                  <a:cubicBezTo>
                    <a:pt x="168" y="665"/>
                    <a:pt x="181" y="673"/>
                    <a:pt x="187" y="681"/>
                  </a:cubicBezTo>
                  <a:cubicBezTo>
                    <a:pt x="190" y="685"/>
                    <a:pt x="189" y="690"/>
                    <a:pt x="191" y="694"/>
                  </a:cubicBezTo>
                  <a:cubicBezTo>
                    <a:pt x="193" y="700"/>
                    <a:pt x="195" y="703"/>
                    <a:pt x="196" y="713"/>
                  </a:cubicBezTo>
                  <a:cubicBezTo>
                    <a:pt x="197" y="718"/>
                    <a:pt x="199" y="720"/>
                    <a:pt x="199" y="726"/>
                  </a:cubicBezTo>
                  <a:cubicBezTo>
                    <a:pt x="199" y="738"/>
                    <a:pt x="185" y="742"/>
                    <a:pt x="185" y="758"/>
                  </a:cubicBezTo>
                  <a:cubicBezTo>
                    <a:pt x="185" y="773"/>
                    <a:pt x="192" y="781"/>
                    <a:pt x="198" y="792"/>
                  </a:cubicBezTo>
                  <a:cubicBezTo>
                    <a:pt x="200" y="795"/>
                    <a:pt x="203" y="796"/>
                    <a:pt x="203" y="799"/>
                  </a:cubicBezTo>
                  <a:cubicBezTo>
                    <a:pt x="203" y="801"/>
                    <a:pt x="203" y="802"/>
                    <a:pt x="203" y="805"/>
                  </a:cubicBezTo>
                  <a:cubicBezTo>
                    <a:pt x="203" y="825"/>
                    <a:pt x="213" y="839"/>
                    <a:pt x="221" y="853"/>
                  </a:cubicBezTo>
                  <a:cubicBezTo>
                    <a:pt x="222" y="855"/>
                    <a:pt x="229" y="861"/>
                    <a:pt x="229" y="865"/>
                  </a:cubicBezTo>
                  <a:cubicBezTo>
                    <a:pt x="229" y="868"/>
                    <a:pt x="228" y="869"/>
                    <a:pt x="226" y="871"/>
                  </a:cubicBezTo>
                  <a:cubicBezTo>
                    <a:pt x="228" y="873"/>
                    <a:pt x="230" y="878"/>
                    <a:pt x="230" y="883"/>
                  </a:cubicBezTo>
                  <a:cubicBezTo>
                    <a:pt x="230" y="882"/>
                    <a:pt x="231" y="882"/>
                    <a:pt x="232" y="881"/>
                  </a:cubicBezTo>
                  <a:cubicBezTo>
                    <a:pt x="233" y="884"/>
                    <a:pt x="235" y="886"/>
                    <a:pt x="239" y="886"/>
                  </a:cubicBezTo>
                  <a:cubicBezTo>
                    <a:pt x="248" y="886"/>
                    <a:pt x="254" y="879"/>
                    <a:pt x="263" y="879"/>
                  </a:cubicBezTo>
                  <a:cubicBezTo>
                    <a:pt x="266" y="879"/>
                    <a:pt x="267" y="881"/>
                    <a:pt x="269" y="881"/>
                  </a:cubicBezTo>
                  <a:cubicBezTo>
                    <a:pt x="271" y="881"/>
                    <a:pt x="273" y="880"/>
                    <a:pt x="276" y="880"/>
                  </a:cubicBezTo>
                  <a:cubicBezTo>
                    <a:pt x="277" y="876"/>
                    <a:pt x="283" y="878"/>
                    <a:pt x="286" y="876"/>
                  </a:cubicBezTo>
                  <a:cubicBezTo>
                    <a:pt x="296" y="871"/>
                    <a:pt x="298" y="865"/>
                    <a:pt x="304" y="858"/>
                  </a:cubicBezTo>
                  <a:cubicBezTo>
                    <a:pt x="307" y="853"/>
                    <a:pt x="308" y="848"/>
                    <a:pt x="313" y="843"/>
                  </a:cubicBezTo>
                  <a:cubicBezTo>
                    <a:pt x="316" y="840"/>
                    <a:pt x="322" y="835"/>
                    <a:pt x="322" y="829"/>
                  </a:cubicBezTo>
                  <a:cubicBezTo>
                    <a:pt x="322" y="827"/>
                    <a:pt x="321" y="825"/>
                    <a:pt x="319" y="824"/>
                  </a:cubicBezTo>
                  <a:cubicBezTo>
                    <a:pt x="321" y="818"/>
                    <a:pt x="324" y="816"/>
                    <a:pt x="330" y="813"/>
                  </a:cubicBezTo>
                  <a:cubicBezTo>
                    <a:pt x="332" y="813"/>
                    <a:pt x="335" y="814"/>
                    <a:pt x="337" y="812"/>
                  </a:cubicBezTo>
                  <a:cubicBezTo>
                    <a:pt x="338" y="810"/>
                    <a:pt x="339" y="802"/>
                    <a:pt x="339" y="799"/>
                  </a:cubicBezTo>
                  <a:cubicBezTo>
                    <a:pt x="339" y="792"/>
                    <a:pt x="332" y="788"/>
                    <a:pt x="332" y="783"/>
                  </a:cubicBezTo>
                  <a:cubicBezTo>
                    <a:pt x="332" y="781"/>
                    <a:pt x="336" y="777"/>
                    <a:pt x="339" y="777"/>
                  </a:cubicBezTo>
                  <a:cubicBezTo>
                    <a:pt x="341" y="762"/>
                    <a:pt x="371" y="764"/>
                    <a:pt x="371" y="746"/>
                  </a:cubicBezTo>
                  <a:cubicBezTo>
                    <a:pt x="371" y="744"/>
                    <a:pt x="371" y="743"/>
                    <a:pt x="370" y="742"/>
                  </a:cubicBezTo>
                  <a:cubicBezTo>
                    <a:pt x="370" y="735"/>
                    <a:pt x="371" y="731"/>
                    <a:pt x="371" y="727"/>
                  </a:cubicBezTo>
                  <a:cubicBezTo>
                    <a:pt x="371" y="722"/>
                    <a:pt x="371" y="722"/>
                    <a:pt x="371" y="722"/>
                  </a:cubicBezTo>
                  <a:cubicBezTo>
                    <a:pt x="371" y="721"/>
                    <a:pt x="372" y="720"/>
                    <a:pt x="372" y="718"/>
                  </a:cubicBezTo>
                  <a:cubicBezTo>
                    <a:pt x="372" y="714"/>
                    <a:pt x="364" y="710"/>
                    <a:pt x="364" y="702"/>
                  </a:cubicBezTo>
                  <a:cubicBezTo>
                    <a:pt x="364" y="695"/>
                    <a:pt x="362" y="692"/>
                    <a:pt x="362" y="685"/>
                  </a:cubicBezTo>
                  <a:cubicBezTo>
                    <a:pt x="362" y="679"/>
                    <a:pt x="368" y="677"/>
                    <a:pt x="369" y="672"/>
                  </a:cubicBezTo>
                  <a:cubicBezTo>
                    <a:pt x="375" y="652"/>
                    <a:pt x="391" y="648"/>
                    <a:pt x="406" y="636"/>
                  </a:cubicBezTo>
                  <a:cubicBezTo>
                    <a:pt x="414" y="630"/>
                    <a:pt x="417" y="621"/>
                    <a:pt x="424" y="612"/>
                  </a:cubicBezTo>
                  <a:cubicBezTo>
                    <a:pt x="430" y="605"/>
                    <a:pt x="440" y="588"/>
                    <a:pt x="440" y="575"/>
                  </a:cubicBezTo>
                  <a:cubicBezTo>
                    <a:pt x="440" y="574"/>
                    <a:pt x="439" y="573"/>
                    <a:pt x="438" y="571"/>
                  </a:cubicBezTo>
                  <a:cubicBezTo>
                    <a:pt x="430" y="574"/>
                    <a:pt x="422" y="577"/>
                    <a:pt x="413" y="578"/>
                  </a:cubicBezTo>
                  <a:cubicBezTo>
                    <a:pt x="410" y="579"/>
                    <a:pt x="408" y="577"/>
                    <a:pt x="404" y="578"/>
                  </a:cubicBezTo>
                  <a:cubicBezTo>
                    <a:pt x="401" y="579"/>
                    <a:pt x="401" y="582"/>
                    <a:pt x="397" y="582"/>
                  </a:cubicBezTo>
                  <a:cubicBezTo>
                    <a:pt x="394" y="582"/>
                    <a:pt x="391" y="575"/>
                    <a:pt x="388" y="573"/>
                  </a:cubicBezTo>
                  <a:cubicBezTo>
                    <a:pt x="390" y="570"/>
                    <a:pt x="388" y="569"/>
                    <a:pt x="388" y="565"/>
                  </a:cubicBezTo>
                  <a:cubicBezTo>
                    <a:pt x="380" y="565"/>
                    <a:pt x="378" y="556"/>
                    <a:pt x="375" y="553"/>
                  </a:cubicBezTo>
                  <a:cubicBezTo>
                    <a:pt x="371" y="550"/>
                    <a:pt x="368" y="550"/>
                    <a:pt x="365" y="547"/>
                  </a:cubicBezTo>
                  <a:cubicBezTo>
                    <a:pt x="361" y="542"/>
                    <a:pt x="362" y="537"/>
                    <a:pt x="358" y="531"/>
                  </a:cubicBezTo>
                  <a:cubicBezTo>
                    <a:pt x="355" y="527"/>
                    <a:pt x="351" y="527"/>
                    <a:pt x="347" y="520"/>
                  </a:cubicBezTo>
                  <a:cubicBezTo>
                    <a:pt x="347" y="508"/>
                    <a:pt x="347" y="508"/>
                    <a:pt x="347" y="508"/>
                  </a:cubicBezTo>
                  <a:cubicBezTo>
                    <a:pt x="347" y="506"/>
                    <a:pt x="338" y="496"/>
                    <a:pt x="339" y="491"/>
                  </a:cubicBezTo>
                  <a:cubicBezTo>
                    <a:pt x="319" y="453"/>
                    <a:pt x="319" y="453"/>
                    <a:pt x="319" y="453"/>
                  </a:cubicBezTo>
                  <a:cubicBezTo>
                    <a:pt x="319" y="449"/>
                    <a:pt x="319" y="449"/>
                    <a:pt x="319" y="449"/>
                  </a:cubicBezTo>
                  <a:cubicBezTo>
                    <a:pt x="323" y="453"/>
                    <a:pt x="326" y="463"/>
                    <a:pt x="331" y="464"/>
                  </a:cubicBezTo>
                  <a:cubicBezTo>
                    <a:pt x="332" y="462"/>
                    <a:pt x="334" y="456"/>
                    <a:pt x="335" y="453"/>
                  </a:cubicBezTo>
                  <a:cubicBezTo>
                    <a:pt x="335" y="455"/>
                    <a:pt x="334" y="458"/>
                    <a:pt x="334" y="460"/>
                  </a:cubicBezTo>
                  <a:cubicBezTo>
                    <a:pt x="334" y="460"/>
                    <a:pt x="337" y="464"/>
                    <a:pt x="337" y="465"/>
                  </a:cubicBezTo>
                  <a:cubicBezTo>
                    <a:pt x="340" y="469"/>
                    <a:pt x="342" y="472"/>
                    <a:pt x="345" y="476"/>
                  </a:cubicBezTo>
                  <a:cubicBezTo>
                    <a:pt x="346" y="478"/>
                    <a:pt x="347" y="480"/>
                    <a:pt x="348" y="482"/>
                  </a:cubicBezTo>
                  <a:cubicBezTo>
                    <a:pt x="349" y="483"/>
                    <a:pt x="348" y="487"/>
                    <a:pt x="349" y="488"/>
                  </a:cubicBezTo>
                  <a:cubicBezTo>
                    <a:pt x="350" y="489"/>
                    <a:pt x="353" y="488"/>
                    <a:pt x="354" y="489"/>
                  </a:cubicBezTo>
                  <a:cubicBezTo>
                    <a:pt x="355" y="490"/>
                    <a:pt x="356" y="491"/>
                    <a:pt x="357" y="492"/>
                  </a:cubicBezTo>
                  <a:cubicBezTo>
                    <a:pt x="358" y="496"/>
                    <a:pt x="361" y="498"/>
                    <a:pt x="361" y="503"/>
                  </a:cubicBezTo>
                  <a:cubicBezTo>
                    <a:pt x="361" y="511"/>
                    <a:pt x="363" y="516"/>
                    <a:pt x="371" y="518"/>
                  </a:cubicBezTo>
                  <a:cubicBezTo>
                    <a:pt x="371" y="523"/>
                    <a:pt x="377" y="531"/>
                    <a:pt x="380" y="534"/>
                  </a:cubicBezTo>
                  <a:cubicBezTo>
                    <a:pt x="382" y="536"/>
                    <a:pt x="386" y="538"/>
                    <a:pt x="385" y="543"/>
                  </a:cubicBezTo>
                  <a:cubicBezTo>
                    <a:pt x="384" y="545"/>
                    <a:pt x="383" y="550"/>
                    <a:pt x="385" y="550"/>
                  </a:cubicBezTo>
                  <a:cubicBezTo>
                    <a:pt x="385" y="554"/>
                    <a:pt x="387" y="558"/>
                    <a:pt x="389" y="562"/>
                  </a:cubicBezTo>
                  <a:cubicBezTo>
                    <a:pt x="390" y="564"/>
                    <a:pt x="389" y="564"/>
                    <a:pt x="389" y="564"/>
                  </a:cubicBezTo>
                  <a:cubicBezTo>
                    <a:pt x="390" y="564"/>
                    <a:pt x="396" y="567"/>
                    <a:pt x="396" y="567"/>
                  </a:cubicBezTo>
                  <a:cubicBezTo>
                    <a:pt x="398" y="566"/>
                    <a:pt x="398" y="566"/>
                    <a:pt x="398" y="566"/>
                  </a:cubicBezTo>
                  <a:cubicBezTo>
                    <a:pt x="403" y="566"/>
                    <a:pt x="403" y="565"/>
                    <a:pt x="407" y="561"/>
                  </a:cubicBezTo>
                  <a:cubicBezTo>
                    <a:pt x="414" y="561"/>
                    <a:pt x="414" y="561"/>
                    <a:pt x="414" y="561"/>
                  </a:cubicBezTo>
                  <a:cubicBezTo>
                    <a:pt x="417" y="561"/>
                    <a:pt x="426" y="554"/>
                    <a:pt x="429" y="553"/>
                  </a:cubicBezTo>
                  <a:cubicBezTo>
                    <a:pt x="434" y="552"/>
                    <a:pt x="441" y="550"/>
                    <a:pt x="446" y="548"/>
                  </a:cubicBezTo>
                  <a:cubicBezTo>
                    <a:pt x="446" y="547"/>
                    <a:pt x="446" y="546"/>
                    <a:pt x="446" y="546"/>
                  </a:cubicBezTo>
                  <a:cubicBezTo>
                    <a:pt x="446" y="541"/>
                    <a:pt x="459" y="538"/>
                    <a:pt x="465" y="537"/>
                  </a:cubicBezTo>
                  <a:cubicBezTo>
                    <a:pt x="465" y="534"/>
                    <a:pt x="470" y="531"/>
                    <a:pt x="472" y="531"/>
                  </a:cubicBezTo>
                  <a:cubicBezTo>
                    <a:pt x="475" y="531"/>
                    <a:pt x="475" y="524"/>
                    <a:pt x="478" y="524"/>
                  </a:cubicBezTo>
                  <a:cubicBezTo>
                    <a:pt x="481" y="524"/>
                    <a:pt x="481" y="520"/>
                    <a:pt x="482" y="518"/>
                  </a:cubicBezTo>
                  <a:cubicBezTo>
                    <a:pt x="483" y="515"/>
                    <a:pt x="485" y="514"/>
                    <a:pt x="488" y="514"/>
                  </a:cubicBezTo>
                  <a:cubicBezTo>
                    <a:pt x="488" y="508"/>
                    <a:pt x="495" y="507"/>
                    <a:pt x="495" y="501"/>
                  </a:cubicBezTo>
                  <a:cubicBezTo>
                    <a:pt x="495" y="499"/>
                    <a:pt x="491" y="500"/>
                    <a:pt x="491" y="498"/>
                  </a:cubicBezTo>
                  <a:cubicBezTo>
                    <a:pt x="491" y="498"/>
                    <a:pt x="491" y="498"/>
                    <a:pt x="491" y="498"/>
                  </a:cubicBezTo>
                  <a:cubicBezTo>
                    <a:pt x="491" y="497"/>
                    <a:pt x="488" y="493"/>
                    <a:pt x="486" y="493"/>
                  </a:cubicBezTo>
                  <a:cubicBezTo>
                    <a:pt x="479" y="491"/>
                    <a:pt x="475" y="489"/>
                    <a:pt x="471" y="483"/>
                  </a:cubicBezTo>
                  <a:cubicBezTo>
                    <a:pt x="471" y="474"/>
                    <a:pt x="471" y="474"/>
                    <a:pt x="471" y="474"/>
                  </a:cubicBezTo>
                  <a:cubicBezTo>
                    <a:pt x="463" y="481"/>
                    <a:pt x="462" y="490"/>
                    <a:pt x="447" y="490"/>
                  </a:cubicBezTo>
                  <a:cubicBezTo>
                    <a:pt x="444" y="490"/>
                    <a:pt x="438" y="488"/>
                    <a:pt x="438" y="485"/>
                  </a:cubicBezTo>
                  <a:cubicBezTo>
                    <a:pt x="438" y="482"/>
                    <a:pt x="440" y="481"/>
                    <a:pt x="440" y="478"/>
                  </a:cubicBezTo>
                  <a:cubicBezTo>
                    <a:pt x="440" y="477"/>
                    <a:pt x="440" y="476"/>
                    <a:pt x="440" y="475"/>
                  </a:cubicBezTo>
                  <a:cubicBezTo>
                    <a:pt x="438" y="476"/>
                    <a:pt x="438" y="479"/>
                    <a:pt x="435" y="479"/>
                  </a:cubicBezTo>
                  <a:cubicBezTo>
                    <a:pt x="435" y="477"/>
                    <a:pt x="434" y="477"/>
                    <a:pt x="434" y="474"/>
                  </a:cubicBezTo>
                  <a:cubicBezTo>
                    <a:pt x="429" y="473"/>
                    <a:pt x="422" y="463"/>
                    <a:pt x="421" y="458"/>
                  </a:cubicBezTo>
                  <a:cubicBezTo>
                    <a:pt x="420" y="456"/>
                    <a:pt x="420" y="455"/>
                    <a:pt x="420" y="453"/>
                  </a:cubicBezTo>
                  <a:cubicBezTo>
                    <a:pt x="420" y="450"/>
                    <a:pt x="422" y="445"/>
                    <a:pt x="425" y="445"/>
                  </a:cubicBezTo>
                  <a:cubicBezTo>
                    <a:pt x="431" y="445"/>
                    <a:pt x="436" y="452"/>
                    <a:pt x="439" y="457"/>
                  </a:cubicBezTo>
                  <a:cubicBezTo>
                    <a:pt x="439" y="458"/>
                    <a:pt x="439" y="460"/>
                    <a:pt x="440" y="462"/>
                  </a:cubicBezTo>
                  <a:cubicBezTo>
                    <a:pt x="442" y="464"/>
                    <a:pt x="446" y="463"/>
                    <a:pt x="449" y="466"/>
                  </a:cubicBezTo>
                  <a:cubicBezTo>
                    <a:pt x="451" y="468"/>
                    <a:pt x="453" y="469"/>
                    <a:pt x="456" y="473"/>
                  </a:cubicBezTo>
                  <a:cubicBezTo>
                    <a:pt x="468" y="473"/>
                    <a:pt x="468" y="473"/>
                    <a:pt x="468" y="473"/>
                  </a:cubicBezTo>
                  <a:cubicBezTo>
                    <a:pt x="469" y="469"/>
                    <a:pt x="470" y="469"/>
                    <a:pt x="473" y="469"/>
                  </a:cubicBezTo>
                  <a:cubicBezTo>
                    <a:pt x="477" y="469"/>
                    <a:pt x="477" y="475"/>
                    <a:pt x="480" y="478"/>
                  </a:cubicBezTo>
                  <a:cubicBezTo>
                    <a:pt x="480" y="478"/>
                    <a:pt x="486" y="479"/>
                    <a:pt x="487" y="479"/>
                  </a:cubicBezTo>
                  <a:cubicBezTo>
                    <a:pt x="494" y="479"/>
                    <a:pt x="504" y="481"/>
                    <a:pt x="508" y="481"/>
                  </a:cubicBezTo>
                  <a:cubicBezTo>
                    <a:pt x="508" y="481"/>
                    <a:pt x="509" y="481"/>
                    <a:pt x="509" y="481"/>
                  </a:cubicBezTo>
                  <a:cubicBezTo>
                    <a:pt x="517" y="481"/>
                    <a:pt x="517" y="481"/>
                    <a:pt x="517" y="481"/>
                  </a:cubicBezTo>
                  <a:cubicBezTo>
                    <a:pt x="517" y="481"/>
                    <a:pt x="518" y="480"/>
                    <a:pt x="519" y="480"/>
                  </a:cubicBezTo>
                  <a:cubicBezTo>
                    <a:pt x="525" y="482"/>
                    <a:pt x="525" y="482"/>
                    <a:pt x="525" y="482"/>
                  </a:cubicBezTo>
                  <a:cubicBezTo>
                    <a:pt x="527" y="482"/>
                    <a:pt x="528" y="480"/>
                    <a:pt x="531" y="480"/>
                  </a:cubicBezTo>
                  <a:cubicBezTo>
                    <a:pt x="533" y="480"/>
                    <a:pt x="535" y="479"/>
                    <a:pt x="537" y="480"/>
                  </a:cubicBezTo>
                  <a:cubicBezTo>
                    <a:pt x="540" y="481"/>
                    <a:pt x="541" y="486"/>
                    <a:pt x="543" y="489"/>
                  </a:cubicBezTo>
                  <a:cubicBezTo>
                    <a:pt x="546" y="493"/>
                    <a:pt x="552" y="497"/>
                    <a:pt x="557" y="497"/>
                  </a:cubicBezTo>
                  <a:cubicBezTo>
                    <a:pt x="558" y="497"/>
                    <a:pt x="560" y="497"/>
                    <a:pt x="562" y="498"/>
                  </a:cubicBezTo>
                  <a:cubicBezTo>
                    <a:pt x="561" y="498"/>
                    <a:pt x="561" y="501"/>
                    <a:pt x="559" y="501"/>
                  </a:cubicBezTo>
                  <a:cubicBezTo>
                    <a:pt x="557" y="502"/>
                    <a:pt x="555" y="501"/>
                    <a:pt x="553" y="502"/>
                  </a:cubicBezTo>
                  <a:cubicBezTo>
                    <a:pt x="557" y="505"/>
                    <a:pt x="559" y="512"/>
                    <a:pt x="566" y="512"/>
                  </a:cubicBezTo>
                  <a:cubicBezTo>
                    <a:pt x="572" y="512"/>
                    <a:pt x="572" y="505"/>
                    <a:pt x="575" y="501"/>
                  </a:cubicBezTo>
                  <a:cubicBezTo>
                    <a:pt x="577" y="501"/>
                    <a:pt x="577" y="501"/>
                    <a:pt x="577" y="501"/>
                  </a:cubicBezTo>
                  <a:cubicBezTo>
                    <a:pt x="577" y="501"/>
                    <a:pt x="576" y="504"/>
                    <a:pt x="576" y="504"/>
                  </a:cubicBezTo>
                  <a:cubicBezTo>
                    <a:pt x="576" y="507"/>
                    <a:pt x="578" y="510"/>
                    <a:pt x="578" y="514"/>
                  </a:cubicBezTo>
                  <a:cubicBezTo>
                    <a:pt x="578" y="517"/>
                    <a:pt x="577" y="517"/>
                    <a:pt x="577" y="520"/>
                  </a:cubicBezTo>
                  <a:cubicBezTo>
                    <a:pt x="577" y="520"/>
                    <a:pt x="577" y="520"/>
                    <a:pt x="577" y="520"/>
                  </a:cubicBezTo>
                  <a:cubicBezTo>
                    <a:pt x="577" y="521"/>
                    <a:pt x="577" y="523"/>
                    <a:pt x="577" y="524"/>
                  </a:cubicBezTo>
                  <a:cubicBezTo>
                    <a:pt x="577" y="528"/>
                    <a:pt x="580" y="532"/>
                    <a:pt x="581" y="537"/>
                  </a:cubicBezTo>
                  <a:cubicBezTo>
                    <a:pt x="583" y="542"/>
                    <a:pt x="587" y="549"/>
                    <a:pt x="588" y="553"/>
                  </a:cubicBezTo>
                  <a:cubicBezTo>
                    <a:pt x="589" y="556"/>
                    <a:pt x="589" y="557"/>
                    <a:pt x="591" y="560"/>
                  </a:cubicBezTo>
                  <a:cubicBezTo>
                    <a:pt x="592" y="563"/>
                    <a:pt x="591" y="566"/>
                    <a:pt x="593" y="569"/>
                  </a:cubicBezTo>
                  <a:cubicBezTo>
                    <a:pt x="594" y="571"/>
                    <a:pt x="597" y="573"/>
                    <a:pt x="598" y="576"/>
                  </a:cubicBezTo>
                  <a:cubicBezTo>
                    <a:pt x="600" y="581"/>
                    <a:pt x="602" y="586"/>
                    <a:pt x="604" y="591"/>
                  </a:cubicBezTo>
                  <a:cubicBezTo>
                    <a:pt x="604" y="592"/>
                    <a:pt x="605" y="593"/>
                    <a:pt x="606" y="593"/>
                  </a:cubicBezTo>
                  <a:cubicBezTo>
                    <a:pt x="606" y="595"/>
                    <a:pt x="608" y="596"/>
                    <a:pt x="609" y="596"/>
                  </a:cubicBezTo>
                  <a:cubicBezTo>
                    <a:pt x="611" y="596"/>
                    <a:pt x="611" y="593"/>
                    <a:pt x="612" y="591"/>
                  </a:cubicBezTo>
                  <a:cubicBezTo>
                    <a:pt x="614" y="589"/>
                    <a:pt x="614" y="590"/>
                    <a:pt x="617" y="588"/>
                  </a:cubicBezTo>
                  <a:cubicBezTo>
                    <a:pt x="619" y="588"/>
                    <a:pt x="618" y="582"/>
                    <a:pt x="621" y="581"/>
                  </a:cubicBezTo>
                  <a:cubicBezTo>
                    <a:pt x="622" y="581"/>
                    <a:pt x="623" y="581"/>
                    <a:pt x="623" y="580"/>
                  </a:cubicBezTo>
                  <a:cubicBezTo>
                    <a:pt x="624" y="580"/>
                    <a:pt x="624" y="580"/>
                    <a:pt x="624" y="580"/>
                  </a:cubicBezTo>
                  <a:cubicBezTo>
                    <a:pt x="623" y="574"/>
                    <a:pt x="623" y="574"/>
                    <a:pt x="623" y="574"/>
                  </a:cubicBezTo>
                  <a:cubicBezTo>
                    <a:pt x="623" y="569"/>
                    <a:pt x="626" y="566"/>
                    <a:pt x="626" y="560"/>
                  </a:cubicBezTo>
                  <a:cubicBezTo>
                    <a:pt x="626" y="557"/>
                    <a:pt x="624" y="554"/>
                    <a:pt x="624" y="550"/>
                  </a:cubicBezTo>
                  <a:cubicBezTo>
                    <a:pt x="624" y="545"/>
                    <a:pt x="629" y="545"/>
                    <a:pt x="633" y="543"/>
                  </a:cubicBezTo>
                  <a:cubicBezTo>
                    <a:pt x="635" y="543"/>
                    <a:pt x="637" y="540"/>
                    <a:pt x="639" y="538"/>
                  </a:cubicBezTo>
                  <a:cubicBezTo>
                    <a:pt x="643" y="534"/>
                    <a:pt x="648" y="530"/>
                    <a:pt x="652" y="525"/>
                  </a:cubicBezTo>
                  <a:cubicBezTo>
                    <a:pt x="656" y="521"/>
                    <a:pt x="662" y="520"/>
                    <a:pt x="666" y="516"/>
                  </a:cubicBezTo>
                  <a:cubicBezTo>
                    <a:pt x="668" y="514"/>
                    <a:pt x="668" y="512"/>
                    <a:pt x="669" y="508"/>
                  </a:cubicBezTo>
                  <a:cubicBezTo>
                    <a:pt x="670" y="506"/>
                    <a:pt x="674" y="506"/>
                    <a:pt x="676" y="503"/>
                  </a:cubicBezTo>
                  <a:cubicBezTo>
                    <a:pt x="678" y="504"/>
                    <a:pt x="678" y="505"/>
                    <a:pt x="682" y="505"/>
                  </a:cubicBezTo>
                  <a:cubicBezTo>
                    <a:pt x="687" y="505"/>
                    <a:pt x="694" y="504"/>
                    <a:pt x="694" y="497"/>
                  </a:cubicBezTo>
                  <a:cubicBezTo>
                    <a:pt x="697" y="498"/>
                    <a:pt x="701" y="499"/>
                    <a:pt x="702" y="502"/>
                  </a:cubicBezTo>
                  <a:cubicBezTo>
                    <a:pt x="703" y="505"/>
                    <a:pt x="702" y="508"/>
                    <a:pt x="704" y="511"/>
                  </a:cubicBezTo>
                  <a:cubicBezTo>
                    <a:pt x="706" y="514"/>
                    <a:pt x="709" y="516"/>
                    <a:pt x="712" y="518"/>
                  </a:cubicBezTo>
                  <a:cubicBezTo>
                    <a:pt x="714" y="522"/>
                    <a:pt x="717" y="526"/>
                    <a:pt x="718" y="530"/>
                  </a:cubicBezTo>
                  <a:cubicBezTo>
                    <a:pt x="718" y="532"/>
                    <a:pt x="720" y="532"/>
                    <a:pt x="720" y="533"/>
                  </a:cubicBezTo>
                  <a:cubicBezTo>
                    <a:pt x="720" y="536"/>
                    <a:pt x="718" y="537"/>
                    <a:pt x="718" y="540"/>
                  </a:cubicBezTo>
                  <a:cubicBezTo>
                    <a:pt x="718" y="543"/>
                    <a:pt x="719" y="546"/>
                    <a:pt x="722" y="546"/>
                  </a:cubicBezTo>
                  <a:cubicBezTo>
                    <a:pt x="728" y="546"/>
                    <a:pt x="730" y="539"/>
                    <a:pt x="734" y="535"/>
                  </a:cubicBezTo>
                  <a:cubicBezTo>
                    <a:pt x="735" y="537"/>
                    <a:pt x="735" y="538"/>
                    <a:pt x="736" y="539"/>
                  </a:cubicBezTo>
                  <a:cubicBezTo>
                    <a:pt x="736" y="540"/>
                    <a:pt x="738" y="539"/>
                    <a:pt x="739" y="540"/>
                  </a:cubicBezTo>
                  <a:cubicBezTo>
                    <a:pt x="741" y="544"/>
                    <a:pt x="738" y="550"/>
                    <a:pt x="741" y="550"/>
                  </a:cubicBezTo>
                  <a:cubicBezTo>
                    <a:pt x="741" y="558"/>
                    <a:pt x="747" y="563"/>
                    <a:pt x="747" y="573"/>
                  </a:cubicBezTo>
                  <a:cubicBezTo>
                    <a:pt x="747" y="575"/>
                    <a:pt x="743" y="581"/>
                    <a:pt x="747" y="581"/>
                  </a:cubicBezTo>
                  <a:cubicBezTo>
                    <a:pt x="745" y="581"/>
                    <a:pt x="745" y="581"/>
                    <a:pt x="745" y="581"/>
                  </a:cubicBezTo>
                  <a:cubicBezTo>
                    <a:pt x="745" y="581"/>
                    <a:pt x="745" y="581"/>
                    <a:pt x="745" y="581"/>
                  </a:cubicBezTo>
                  <a:cubicBezTo>
                    <a:pt x="744" y="585"/>
                    <a:pt x="743" y="588"/>
                    <a:pt x="743" y="591"/>
                  </a:cubicBezTo>
                  <a:cubicBezTo>
                    <a:pt x="743" y="591"/>
                    <a:pt x="743" y="592"/>
                    <a:pt x="743" y="592"/>
                  </a:cubicBezTo>
                  <a:cubicBezTo>
                    <a:pt x="747" y="593"/>
                    <a:pt x="744" y="592"/>
                    <a:pt x="746" y="592"/>
                  </a:cubicBezTo>
                  <a:cubicBezTo>
                    <a:pt x="750" y="592"/>
                    <a:pt x="752" y="600"/>
                    <a:pt x="753" y="603"/>
                  </a:cubicBezTo>
                  <a:cubicBezTo>
                    <a:pt x="756" y="609"/>
                    <a:pt x="756" y="613"/>
                    <a:pt x="758" y="620"/>
                  </a:cubicBezTo>
                  <a:cubicBezTo>
                    <a:pt x="761" y="627"/>
                    <a:pt x="767" y="634"/>
                    <a:pt x="774" y="637"/>
                  </a:cubicBezTo>
                  <a:cubicBezTo>
                    <a:pt x="776" y="637"/>
                    <a:pt x="776" y="639"/>
                    <a:pt x="778" y="639"/>
                  </a:cubicBezTo>
                  <a:cubicBezTo>
                    <a:pt x="779" y="639"/>
                    <a:pt x="779" y="638"/>
                    <a:pt x="780" y="638"/>
                  </a:cubicBezTo>
                  <a:cubicBezTo>
                    <a:pt x="781" y="638"/>
                    <a:pt x="781" y="638"/>
                    <a:pt x="783" y="637"/>
                  </a:cubicBezTo>
                  <a:cubicBezTo>
                    <a:pt x="782" y="635"/>
                    <a:pt x="782" y="634"/>
                    <a:pt x="781" y="631"/>
                  </a:cubicBezTo>
                  <a:cubicBezTo>
                    <a:pt x="780" y="628"/>
                    <a:pt x="777" y="627"/>
                    <a:pt x="777" y="623"/>
                  </a:cubicBezTo>
                  <a:cubicBezTo>
                    <a:pt x="777" y="621"/>
                    <a:pt x="777" y="621"/>
                    <a:pt x="777" y="618"/>
                  </a:cubicBezTo>
                  <a:cubicBezTo>
                    <a:pt x="777" y="607"/>
                    <a:pt x="764" y="606"/>
                    <a:pt x="758" y="600"/>
                  </a:cubicBezTo>
                  <a:cubicBezTo>
                    <a:pt x="756" y="598"/>
                    <a:pt x="756" y="593"/>
                    <a:pt x="755" y="593"/>
                  </a:cubicBezTo>
                  <a:cubicBezTo>
                    <a:pt x="756" y="593"/>
                    <a:pt x="756" y="593"/>
                    <a:pt x="756" y="593"/>
                  </a:cubicBezTo>
                  <a:cubicBezTo>
                    <a:pt x="756" y="585"/>
                    <a:pt x="748" y="589"/>
                    <a:pt x="748" y="582"/>
                  </a:cubicBezTo>
                  <a:cubicBezTo>
                    <a:pt x="748" y="576"/>
                    <a:pt x="755" y="574"/>
                    <a:pt x="755" y="567"/>
                  </a:cubicBezTo>
                  <a:cubicBezTo>
                    <a:pt x="755" y="565"/>
                    <a:pt x="754" y="565"/>
                    <a:pt x="754" y="562"/>
                  </a:cubicBezTo>
                  <a:cubicBezTo>
                    <a:pt x="754" y="561"/>
                    <a:pt x="753" y="560"/>
                    <a:pt x="755" y="560"/>
                  </a:cubicBezTo>
                  <a:cubicBezTo>
                    <a:pt x="757" y="560"/>
                    <a:pt x="760" y="560"/>
                    <a:pt x="761" y="563"/>
                  </a:cubicBezTo>
                  <a:cubicBezTo>
                    <a:pt x="761" y="563"/>
                    <a:pt x="762" y="566"/>
                    <a:pt x="762" y="566"/>
                  </a:cubicBezTo>
                  <a:cubicBezTo>
                    <a:pt x="766" y="567"/>
                    <a:pt x="769" y="567"/>
                    <a:pt x="772" y="570"/>
                  </a:cubicBezTo>
                  <a:cubicBezTo>
                    <a:pt x="775" y="573"/>
                    <a:pt x="772" y="576"/>
                    <a:pt x="777" y="576"/>
                  </a:cubicBezTo>
                  <a:cubicBezTo>
                    <a:pt x="777" y="580"/>
                    <a:pt x="782" y="581"/>
                    <a:pt x="785" y="581"/>
                  </a:cubicBezTo>
                  <a:cubicBezTo>
                    <a:pt x="785" y="582"/>
                    <a:pt x="786" y="584"/>
                    <a:pt x="787" y="584"/>
                  </a:cubicBezTo>
                  <a:cubicBezTo>
                    <a:pt x="786" y="585"/>
                    <a:pt x="786" y="586"/>
                    <a:pt x="786" y="588"/>
                  </a:cubicBezTo>
                  <a:cubicBezTo>
                    <a:pt x="786" y="589"/>
                    <a:pt x="788" y="592"/>
                    <a:pt x="789" y="592"/>
                  </a:cubicBezTo>
                  <a:cubicBezTo>
                    <a:pt x="789" y="592"/>
                    <a:pt x="795" y="589"/>
                    <a:pt x="795" y="586"/>
                  </a:cubicBezTo>
                  <a:cubicBezTo>
                    <a:pt x="795" y="586"/>
                    <a:pt x="795" y="586"/>
                    <a:pt x="795" y="586"/>
                  </a:cubicBezTo>
                  <a:cubicBezTo>
                    <a:pt x="797" y="586"/>
                    <a:pt x="797" y="582"/>
                    <a:pt x="799" y="581"/>
                  </a:cubicBezTo>
                  <a:cubicBezTo>
                    <a:pt x="805" y="578"/>
                    <a:pt x="806" y="576"/>
                    <a:pt x="813" y="574"/>
                  </a:cubicBezTo>
                  <a:cubicBezTo>
                    <a:pt x="813" y="570"/>
                    <a:pt x="815" y="568"/>
                    <a:pt x="815" y="562"/>
                  </a:cubicBezTo>
                  <a:cubicBezTo>
                    <a:pt x="815" y="555"/>
                    <a:pt x="812" y="545"/>
                    <a:pt x="806" y="541"/>
                  </a:cubicBezTo>
                  <a:cubicBezTo>
                    <a:pt x="801" y="538"/>
                    <a:pt x="798" y="532"/>
                    <a:pt x="793" y="527"/>
                  </a:cubicBezTo>
                  <a:cubicBezTo>
                    <a:pt x="792" y="526"/>
                    <a:pt x="791" y="525"/>
                    <a:pt x="791" y="523"/>
                  </a:cubicBezTo>
                  <a:cubicBezTo>
                    <a:pt x="791" y="513"/>
                    <a:pt x="802" y="512"/>
                    <a:pt x="807" y="505"/>
                  </a:cubicBezTo>
                  <a:cubicBezTo>
                    <a:pt x="811" y="507"/>
                    <a:pt x="813" y="505"/>
                    <a:pt x="818" y="507"/>
                  </a:cubicBezTo>
                  <a:cubicBezTo>
                    <a:pt x="817" y="508"/>
                    <a:pt x="817" y="513"/>
                    <a:pt x="819" y="513"/>
                  </a:cubicBezTo>
                  <a:cubicBezTo>
                    <a:pt x="821" y="513"/>
                    <a:pt x="820" y="510"/>
                    <a:pt x="822" y="508"/>
                  </a:cubicBezTo>
                  <a:cubicBezTo>
                    <a:pt x="823" y="507"/>
                    <a:pt x="828" y="506"/>
                    <a:pt x="830" y="505"/>
                  </a:cubicBezTo>
                  <a:cubicBezTo>
                    <a:pt x="834" y="503"/>
                    <a:pt x="838" y="504"/>
                    <a:pt x="841" y="501"/>
                  </a:cubicBezTo>
                  <a:cubicBezTo>
                    <a:pt x="841" y="501"/>
                    <a:pt x="843" y="497"/>
                    <a:pt x="844" y="497"/>
                  </a:cubicBezTo>
                  <a:cubicBezTo>
                    <a:pt x="846" y="497"/>
                    <a:pt x="847" y="499"/>
                    <a:pt x="849" y="499"/>
                  </a:cubicBezTo>
                  <a:cubicBezTo>
                    <a:pt x="860" y="499"/>
                    <a:pt x="862" y="492"/>
                    <a:pt x="869" y="489"/>
                  </a:cubicBezTo>
                  <a:cubicBezTo>
                    <a:pt x="870" y="488"/>
                    <a:pt x="871" y="487"/>
                    <a:pt x="872" y="485"/>
                  </a:cubicBezTo>
                  <a:cubicBezTo>
                    <a:pt x="877" y="485"/>
                    <a:pt x="879" y="476"/>
                    <a:pt x="881" y="472"/>
                  </a:cubicBezTo>
                  <a:cubicBezTo>
                    <a:pt x="882" y="469"/>
                    <a:pt x="888" y="460"/>
                    <a:pt x="892" y="459"/>
                  </a:cubicBezTo>
                  <a:cubicBezTo>
                    <a:pt x="892" y="455"/>
                    <a:pt x="895" y="452"/>
                    <a:pt x="895" y="446"/>
                  </a:cubicBezTo>
                  <a:cubicBezTo>
                    <a:pt x="895" y="436"/>
                    <a:pt x="893" y="432"/>
                    <a:pt x="889" y="426"/>
                  </a:cubicBezTo>
                  <a:cubicBezTo>
                    <a:pt x="888" y="425"/>
                    <a:pt x="888" y="422"/>
                    <a:pt x="886" y="421"/>
                  </a:cubicBezTo>
                  <a:cubicBezTo>
                    <a:pt x="886" y="421"/>
                    <a:pt x="886" y="421"/>
                    <a:pt x="886" y="421"/>
                  </a:cubicBezTo>
                  <a:cubicBezTo>
                    <a:pt x="886" y="421"/>
                    <a:pt x="886" y="421"/>
                    <a:pt x="886" y="421"/>
                  </a:cubicBezTo>
                  <a:cubicBezTo>
                    <a:pt x="886" y="421"/>
                    <a:pt x="886" y="417"/>
                    <a:pt x="886" y="417"/>
                  </a:cubicBezTo>
                  <a:cubicBezTo>
                    <a:pt x="884" y="416"/>
                    <a:pt x="880" y="414"/>
                    <a:pt x="880" y="411"/>
                  </a:cubicBezTo>
                  <a:cubicBezTo>
                    <a:pt x="880" y="408"/>
                    <a:pt x="884" y="408"/>
                    <a:pt x="884" y="405"/>
                  </a:cubicBezTo>
                  <a:cubicBezTo>
                    <a:pt x="886" y="399"/>
                    <a:pt x="896" y="399"/>
                    <a:pt x="901" y="395"/>
                  </a:cubicBezTo>
                  <a:cubicBezTo>
                    <a:pt x="899" y="392"/>
                    <a:pt x="896" y="395"/>
                    <a:pt x="892" y="393"/>
                  </a:cubicBezTo>
                  <a:cubicBezTo>
                    <a:pt x="891" y="392"/>
                    <a:pt x="890" y="390"/>
                    <a:pt x="887" y="390"/>
                  </a:cubicBezTo>
                  <a:cubicBezTo>
                    <a:pt x="886" y="390"/>
                    <a:pt x="886" y="395"/>
                    <a:pt x="884" y="395"/>
                  </a:cubicBezTo>
                  <a:cubicBezTo>
                    <a:pt x="882" y="395"/>
                    <a:pt x="880" y="396"/>
                    <a:pt x="878" y="394"/>
                  </a:cubicBezTo>
                  <a:cubicBezTo>
                    <a:pt x="876" y="393"/>
                    <a:pt x="876" y="390"/>
                    <a:pt x="874" y="388"/>
                  </a:cubicBezTo>
                  <a:cubicBezTo>
                    <a:pt x="873" y="388"/>
                    <a:pt x="869" y="387"/>
                    <a:pt x="869" y="384"/>
                  </a:cubicBezTo>
                  <a:cubicBezTo>
                    <a:pt x="869" y="380"/>
                    <a:pt x="876" y="381"/>
                    <a:pt x="879" y="379"/>
                  </a:cubicBezTo>
                  <a:cubicBezTo>
                    <a:pt x="881" y="377"/>
                    <a:pt x="887" y="374"/>
                    <a:pt x="888" y="371"/>
                  </a:cubicBezTo>
                  <a:cubicBezTo>
                    <a:pt x="889" y="370"/>
                    <a:pt x="890" y="368"/>
                    <a:pt x="892" y="368"/>
                  </a:cubicBezTo>
                  <a:cubicBezTo>
                    <a:pt x="894" y="368"/>
                    <a:pt x="896" y="371"/>
                    <a:pt x="896" y="372"/>
                  </a:cubicBezTo>
                  <a:cubicBezTo>
                    <a:pt x="896" y="376"/>
                    <a:pt x="892" y="377"/>
                    <a:pt x="892" y="381"/>
                  </a:cubicBezTo>
                  <a:cubicBezTo>
                    <a:pt x="898" y="381"/>
                    <a:pt x="904" y="374"/>
                    <a:pt x="911" y="374"/>
                  </a:cubicBezTo>
                  <a:cubicBezTo>
                    <a:pt x="914" y="374"/>
                    <a:pt x="915" y="377"/>
                    <a:pt x="918" y="377"/>
                  </a:cubicBezTo>
                  <a:cubicBezTo>
                    <a:pt x="917" y="379"/>
                    <a:pt x="918" y="379"/>
                    <a:pt x="918" y="382"/>
                  </a:cubicBezTo>
                  <a:cubicBezTo>
                    <a:pt x="918" y="384"/>
                    <a:pt x="916" y="384"/>
                    <a:pt x="916" y="387"/>
                  </a:cubicBezTo>
                  <a:cubicBezTo>
                    <a:pt x="916" y="388"/>
                    <a:pt x="916" y="391"/>
                    <a:pt x="918" y="391"/>
                  </a:cubicBezTo>
                  <a:cubicBezTo>
                    <a:pt x="919" y="391"/>
                    <a:pt x="920" y="389"/>
                    <a:pt x="921" y="389"/>
                  </a:cubicBezTo>
                  <a:cubicBezTo>
                    <a:pt x="924" y="389"/>
                    <a:pt x="927" y="391"/>
                    <a:pt x="927" y="394"/>
                  </a:cubicBezTo>
                  <a:cubicBezTo>
                    <a:pt x="927" y="396"/>
                    <a:pt x="927" y="397"/>
                    <a:pt x="923" y="397"/>
                  </a:cubicBezTo>
                  <a:cubicBezTo>
                    <a:pt x="923" y="399"/>
                    <a:pt x="923" y="399"/>
                    <a:pt x="923" y="399"/>
                  </a:cubicBezTo>
                  <a:cubicBezTo>
                    <a:pt x="923" y="400"/>
                    <a:pt x="924" y="401"/>
                    <a:pt x="926" y="401"/>
                  </a:cubicBezTo>
                  <a:cubicBezTo>
                    <a:pt x="926" y="402"/>
                    <a:pt x="927" y="403"/>
                    <a:pt x="927" y="405"/>
                  </a:cubicBezTo>
                  <a:cubicBezTo>
                    <a:pt x="927" y="405"/>
                    <a:pt x="925" y="408"/>
                    <a:pt x="925" y="410"/>
                  </a:cubicBezTo>
                  <a:cubicBezTo>
                    <a:pt x="925" y="411"/>
                    <a:pt x="925" y="413"/>
                    <a:pt x="926" y="413"/>
                  </a:cubicBezTo>
                  <a:cubicBezTo>
                    <a:pt x="926" y="414"/>
                    <a:pt x="925" y="413"/>
                    <a:pt x="925" y="417"/>
                  </a:cubicBezTo>
                  <a:cubicBezTo>
                    <a:pt x="928" y="417"/>
                    <a:pt x="928" y="417"/>
                    <a:pt x="928" y="417"/>
                  </a:cubicBezTo>
                  <a:cubicBezTo>
                    <a:pt x="930" y="413"/>
                    <a:pt x="930" y="415"/>
                    <a:pt x="933" y="414"/>
                  </a:cubicBezTo>
                  <a:cubicBezTo>
                    <a:pt x="933" y="412"/>
                    <a:pt x="938" y="411"/>
                    <a:pt x="940" y="411"/>
                  </a:cubicBezTo>
                  <a:cubicBezTo>
                    <a:pt x="943" y="410"/>
                    <a:pt x="944" y="407"/>
                    <a:pt x="944" y="402"/>
                  </a:cubicBezTo>
                  <a:cubicBezTo>
                    <a:pt x="944" y="393"/>
                    <a:pt x="941" y="388"/>
                    <a:pt x="936" y="383"/>
                  </a:cubicBezTo>
                  <a:cubicBezTo>
                    <a:pt x="934" y="381"/>
                    <a:pt x="932" y="379"/>
                    <a:pt x="932" y="375"/>
                  </a:cubicBezTo>
                  <a:cubicBezTo>
                    <a:pt x="935" y="375"/>
                    <a:pt x="937" y="373"/>
                    <a:pt x="939" y="371"/>
                  </a:cubicBezTo>
                  <a:cubicBezTo>
                    <a:pt x="940" y="370"/>
                    <a:pt x="944" y="367"/>
                    <a:pt x="945" y="366"/>
                  </a:cubicBezTo>
                  <a:cubicBezTo>
                    <a:pt x="948" y="360"/>
                    <a:pt x="950" y="356"/>
                    <a:pt x="956" y="352"/>
                  </a:cubicBezTo>
                  <a:cubicBezTo>
                    <a:pt x="956" y="352"/>
                    <a:pt x="964" y="354"/>
                    <a:pt x="971" y="354"/>
                  </a:cubicBezTo>
                  <a:cubicBezTo>
                    <a:pt x="984" y="354"/>
                    <a:pt x="997" y="327"/>
                    <a:pt x="1006" y="318"/>
                  </a:cubicBezTo>
                  <a:cubicBezTo>
                    <a:pt x="1009" y="314"/>
                    <a:pt x="1014" y="306"/>
                    <a:pt x="1016" y="301"/>
                  </a:cubicBezTo>
                  <a:cubicBezTo>
                    <a:pt x="1017" y="294"/>
                    <a:pt x="1015" y="290"/>
                    <a:pt x="1018" y="284"/>
                  </a:cubicBezTo>
                  <a:cubicBezTo>
                    <a:pt x="1019" y="281"/>
                    <a:pt x="1022" y="276"/>
                    <a:pt x="1022" y="271"/>
                  </a:cubicBezTo>
                  <a:cubicBezTo>
                    <a:pt x="1022" y="265"/>
                    <a:pt x="1012" y="253"/>
                    <a:pt x="1008" y="256"/>
                  </a:cubicBezTo>
                  <a:cubicBezTo>
                    <a:pt x="994" y="267"/>
                    <a:pt x="987" y="251"/>
                    <a:pt x="987" y="250"/>
                  </a:cubicBezTo>
                  <a:cubicBezTo>
                    <a:pt x="987" y="243"/>
                    <a:pt x="1000" y="236"/>
                    <a:pt x="1004" y="231"/>
                  </a:cubicBezTo>
                  <a:cubicBezTo>
                    <a:pt x="1011" y="224"/>
                    <a:pt x="1021" y="213"/>
                    <a:pt x="1030" y="210"/>
                  </a:cubicBezTo>
                  <a:cubicBezTo>
                    <a:pt x="1039" y="208"/>
                    <a:pt x="1066" y="205"/>
                    <a:pt x="1073" y="205"/>
                  </a:cubicBezTo>
                  <a:cubicBezTo>
                    <a:pt x="1083" y="205"/>
                    <a:pt x="1087" y="209"/>
                    <a:pt x="1093" y="209"/>
                  </a:cubicBezTo>
                  <a:cubicBezTo>
                    <a:pt x="1096" y="209"/>
                    <a:pt x="1098" y="209"/>
                    <a:pt x="1105" y="209"/>
                  </a:cubicBezTo>
                  <a:cubicBezTo>
                    <a:pt x="1109" y="193"/>
                    <a:pt x="1116" y="186"/>
                    <a:pt x="1131" y="186"/>
                  </a:cubicBezTo>
                  <a:cubicBezTo>
                    <a:pt x="1135" y="186"/>
                    <a:pt x="1137" y="185"/>
                    <a:pt x="1145" y="186"/>
                  </a:cubicBezTo>
                  <a:cubicBezTo>
                    <a:pt x="1141" y="189"/>
                    <a:pt x="1139" y="209"/>
                    <a:pt x="1164" y="178"/>
                  </a:cubicBezTo>
                  <a:cubicBezTo>
                    <a:pt x="1167" y="178"/>
                    <a:pt x="1179" y="183"/>
                    <a:pt x="1161" y="194"/>
                  </a:cubicBezTo>
                  <a:cubicBezTo>
                    <a:pt x="1155" y="198"/>
                    <a:pt x="1149" y="196"/>
                    <a:pt x="1145" y="202"/>
                  </a:cubicBezTo>
                  <a:cubicBezTo>
                    <a:pt x="1140" y="209"/>
                    <a:pt x="1136" y="217"/>
                    <a:pt x="1129" y="221"/>
                  </a:cubicBezTo>
                  <a:cubicBezTo>
                    <a:pt x="1123" y="224"/>
                    <a:pt x="1115" y="230"/>
                    <a:pt x="1115" y="239"/>
                  </a:cubicBezTo>
                  <a:cubicBezTo>
                    <a:pt x="1115" y="248"/>
                    <a:pt x="1118" y="275"/>
                    <a:pt x="1124" y="280"/>
                  </a:cubicBezTo>
                  <a:cubicBezTo>
                    <a:pt x="1129" y="273"/>
                    <a:pt x="1132" y="261"/>
                    <a:pt x="1141" y="259"/>
                  </a:cubicBezTo>
                  <a:cubicBezTo>
                    <a:pt x="1140" y="252"/>
                    <a:pt x="1151" y="251"/>
                    <a:pt x="1151" y="246"/>
                  </a:cubicBezTo>
                  <a:cubicBezTo>
                    <a:pt x="1151" y="239"/>
                    <a:pt x="1158" y="237"/>
                    <a:pt x="1158" y="233"/>
                  </a:cubicBezTo>
                  <a:cubicBezTo>
                    <a:pt x="1158" y="230"/>
                    <a:pt x="1156" y="227"/>
                    <a:pt x="1158" y="222"/>
                  </a:cubicBezTo>
                  <a:cubicBezTo>
                    <a:pt x="1177" y="183"/>
                    <a:pt x="1194" y="204"/>
                    <a:pt x="1200" y="204"/>
                  </a:cubicBezTo>
                  <a:cubicBezTo>
                    <a:pt x="1221" y="204"/>
                    <a:pt x="1235" y="179"/>
                    <a:pt x="1253" y="178"/>
                  </a:cubicBezTo>
                  <a:cubicBezTo>
                    <a:pt x="1286" y="178"/>
                    <a:pt x="1259" y="165"/>
                    <a:pt x="1259" y="161"/>
                  </a:cubicBezTo>
                  <a:cubicBezTo>
                    <a:pt x="1259" y="151"/>
                    <a:pt x="1273" y="153"/>
                    <a:pt x="1275" y="148"/>
                  </a:cubicBezTo>
                  <a:cubicBezTo>
                    <a:pt x="1276" y="145"/>
                    <a:pt x="1274" y="140"/>
                    <a:pt x="1279" y="140"/>
                  </a:cubicBezTo>
                  <a:cubicBezTo>
                    <a:pt x="1293" y="140"/>
                    <a:pt x="1305" y="159"/>
                    <a:pt x="1315" y="159"/>
                  </a:cubicBezTo>
                  <a:cubicBezTo>
                    <a:pt x="1319" y="159"/>
                    <a:pt x="1320" y="151"/>
                    <a:pt x="1323" y="148"/>
                  </a:cubicBezTo>
                  <a:cubicBezTo>
                    <a:pt x="1327" y="143"/>
                    <a:pt x="1330" y="143"/>
                    <a:pt x="1336" y="141"/>
                  </a:cubicBezTo>
                  <a:cubicBezTo>
                    <a:pt x="1328" y="131"/>
                    <a:pt x="1302" y="124"/>
                    <a:pt x="1289" y="117"/>
                  </a:cubicBezTo>
                  <a:close/>
                  <a:moveTo>
                    <a:pt x="335" y="450"/>
                  </a:moveTo>
                  <a:cubicBezTo>
                    <a:pt x="335" y="450"/>
                    <a:pt x="335" y="450"/>
                    <a:pt x="335" y="450"/>
                  </a:cubicBezTo>
                  <a:cubicBezTo>
                    <a:pt x="335" y="450"/>
                    <a:pt x="335" y="450"/>
                    <a:pt x="335" y="450"/>
                  </a:cubicBezTo>
                  <a:cubicBezTo>
                    <a:pt x="335" y="450"/>
                    <a:pt x="335" y="450"/>
                    <a:pt x="335" y="450"/>
                  </a:cubicBezTo>
                  <a:close/>
                  <a:moveTo>
                    <a:pt x="438" y="344"/>
                  </a:moveTo>
                  <a:cubicBezTo>
                    <a:pt x="443" y="352"/>
                    <a:pt x="449" y="355"/>
                    <a:pt x="449" y="363"/>
                  </a:cubicBezTo>
                  <a:cubicBezTo>
                    <a:pt x="451" y="362"/>
                    <a:pt x="455" y="360"/>
                    <a:pt x="456" y="360"/>
                  </a:cubicBezTo>
                  <a:cubicBezTo>
                    <a:pt x="457" y="364"/>
                    <a:pt x="460" y="365"/>
                    <a:pt x="460" y="369"/>
                  </a:cubicBezTo>
                  <a:cubicBezTo>
                    <a:pt x="453" y="369"/>
                    <a:pt x="453" y="369"/>
                    <a:pt x="453" y="369"/>
                  </a:cubicBezTo>
                  <a:cubicBezTo>
                    <a:pt x="451" y="369"/>
                    <a:pt x="449" y="371"/>
                    <a:pt x="449" y="374"/>
                  </a:cubicBezTo>
                  <a:cubicBezTo>
                    <a:pt x="454" y="375"/>
                    <a:pt x="457" y="380"/>
                    <a:pt x="457" y="384"/>
                  </a:cubicBezTo>
                  <a:cubicBezTo>
                    <a:pt x="457" y="386"/>
                    <a:pt x="456" y="387"/>
                    <a:pt x="456" y="389"/>
                  </a:cubicBezTo>
                  <a:cubicBezTo>
                    <a:pt x="456" y="391"/>
                    <a:pt x="459" y="394"/>
                    <a:pt x="459" y="394"/>
                  </a:cubicBezTo>
                  <a:cubicBezTo>
                    <a:pt x="459" y="396"/>
                    <a:pt x="459" y="396"/>
                    <a:pt x="459" y="398"/>
                  </a:cubicBezTo>
                  <a:cubicBezTo>
                    <a:pt x="455" y="399"/>
                    <a:pt x="451" y="399"/>
                    <a:pt x="448" y="399"/>
                  </a:cubicBezTo>
                  <a:cubicBezTo>
                    <a:pt x="445" y="399"/>
                    <a:pt x="439" y="400"/>
                    <a:pt x="437" y="398"/>
                  </a:cubicBezTo>
                  <a:cubicBezTo>
                    <a:pt x="435" y="396"/>
                    <a:pt x="435" y="394"/>
                    <a:pt x="433" y="394"/>
                  </a:cubicBezTo>
                  <a:cubicBezTo>
                    <a:pt x="430" y="393"/>
                    <a:pt x="427" y="395"/>
                    <a:pt x="426" y="392"/>
                  </a:cubicBezTo>
                  <a:cubicBezTo>
                    <a:pt x="425" y="389"/>
                    <a:pt x="427" y="388"/>
                    <a:pt x="425" y="385"/>
                  </a:cubicBezTo>
                  <a:cubicBezTo>
                    <a:pt x="424" y="383"/>
                    <a:pt x="422" y="383"/>
                    <a:pt x="422" y="381"/>
                  </a:cubicBezTo>
                  <a:cubicBezTo>
                    <a:pt x="425" y="382"/>
                    <a:pt x="425" y="382"/>
                    <a:pt x="425" y="382"/>
                  </a:cubicBezTo>
                  <a:cubicBezTo>
                    <a:pt x="428" y="378"/>
                    <a:pt x="428" y="372"/>
                    <a:pt x="431" y="371"/>
                  </a:cubicBezTo>
                  <a:cubicBezTo>
                    <a:pt x="425" y="367"/>
                    <a:pt x="416" y="354"/>
                    <a:pt x="416" y="346"/>
                  </a:cubicBezTo>
                  <a:cubicBezTo>
                    <a:pt x="416" y="344"/>
                    <a:pt x="411" y="340"/>
                    <a:pt x="411" y="337"/>
                  </a:cubicBezTo>
                  <a:cubicBezTo>
                    <a:pt x="411" y="336"/>
                    <a:pt x="415" y="327"/>
                    <a:pt x="417" y="326"/>
                  </a:cubicBezTo>
                  <a:cubicBezTo>
                    <a:pt x="418" y="327"/>
                    <a:pt x="424" y="323"/>
                    <a:pt x="425" y="323"/>
                  </a:cubicBezTo>
                  <a:cubicBezTo>
                    <a:pt x="431" y="320"/>
                    <a:pt x="435" y="319"/>
                    <a:pt x="442" y="319"/>
                  </a:cubicBezTo>
                  <a:cubicBezTo>
                    <a:pt x="454" y="319"/>
                    <a:pt x="456" y="325"/>
                    <a:pt x="461" y="331"/>
                  </a:cubicBezTo>
                  <a:cubicBezTo>
                    <a:pt x="458" y="334"/>
                    <a:pt x="453" y="332"/>
                    <a:pt x="449" y="332"/>
                  </a:cubicBezTo>
                  <a:cubicBezTo>
                    <a:pt x="443" y="332"/>
                    <a:pt x="434" y="338"/>
                    <a:pt x="433" y="337"/>
                  </a:cubicBezTo>
                  <a:cubicBezTo>
                    <a:pt x="433" y="342"/>
                    <a:pt x="437" y="342"/>
                    <a:pt x="438" y="344"/>
                  </a:cubicBezTo>
                  <a:close/>
                  <a:moveTo>
                    <a:pt x="507" y="407"/>
                  </a:moveTo>
                  <a:cubicBezTo>
                    <a:pt x="507" y="407"/>
                    <a:pt x="507" y="408"/>
                    <a:pt x="506" y="408"/>
                  </a:cubicBezTo>
                  <a:cubicBezTo>
                    <a:pt x="506" y="407"/>
                    <a:pt x="506" y="406"/>
                    <a:pt x="506" y="404"/>
                  </a:cubicBezTo>
                  <a:cubicBezTo>
                    <a:pt x="506" y="405"/>
                    <a:pt x="506" y="406"/>
                    <a:pt x="506" y="408"/>
                  </a:cubicBezTo>
                  <a:cubicBezTo>
                    <a:pt x="509" y="405"/>
                    <a:pt x="511" y="409"/>
                    <a:pt x="513" y="409"/>
                  </a:cubicBezTo>
                  <a:cubicBezTo>
                    <a:pt x="511" y="409"/>
                    <a:pt x="510" y="407"/>
                    <a:pt x="507" y="407"/>
                  </a:cubicBezTo>
                  <a:close/>
                </a:path>
              </a:pathLst>
            </a:custGeom>
            <a:solidFill>
              <a:srgbClr val="DAB9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0" name="Freeform 67"/>
            <p:cNvSpPr/>
            <p:nvPr/>
          </p:nvSpPr>
          <p:spPr bwMode="auto">
            <a:xfrm>
              <a:off x="8153424" y="2369277"/>
              <a:ext cx="75126" cy="29216"/>
            </a:xfrm>
            <a:custGeom>
              <a:gdLst>
                <a:gd name="T0" fmla="*/ 3 w 23"/>
                <a:gd name="T1" fmla="*/ 9 h 9"/>
                <a:gd name="T2" fmla="*/ 23 w 23"/>
                <a:gd name="T3" fmla="*/ 5 h 9"/>
                <a:gd name="T4" fmla="*/ 11 w 23"/>
                <a:gd name="T5" fmla="*/ 0 h 9"/>
                <a:gd name="T6" fmla="*/ 0 w 23"/>
                <a:gd name="T7" fmla="*/ 7 h 9"/>
                <a:gd name="T8" fmla="*/ 3 w 23"/>
                <a:gd name="T9" fmla="*/ 9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5" y="9"/>
                    <a:pt x="23" y="8"/>
                    <a:pt x="23" y="5"/>
                  </a:cubicBezTo>
                  <a:cubicBezTo>
                    <a:pt x="23" y="2"/>
                    <a:pt x="14" y="0"/>
                    <a:pt x="11" y="0"/>
                  </a:cubicBezTo>
                  <a:cubicBezTo>
                    <a:pt x="7" y="0"/>
                    <a:pt x="0" y="4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1" name="Freeform 68"/>
            <p:cNvSpPr/>
            <p:nvPr/>
          </p:nvSpPr>
          <p:spPr bwMode="auto">
            <a:xfrm>
              <a:off x="7929438" y="2434666"/>
              <a:ext cx="29216" cy="13912"/>
            </a:xfrm>
            <a:custGeom>
              <a:gdLst>
                <a:gd name="T0" fmla="*/ 9 w 9"/>
                <a:gd name="T1" fmla="*/ 2 h 4"/>
                <a:gd name="T2" fmla="*/ 7 w 9"/>
                <a:gd name="T3" fmla="*/ 0 h 4"/>
                <a:gd name="T4" fmla="*/ 0 w 9"/>
                <a:gd name="T5" fmla="*/ 0 h 4"/>
                <a:gd name="T6" fmla="*/ 6 w 9"/>
                <a:gd name="T7" fmla="*/ 4 h 4"/>
                <a:gd name="T8" fmla="*/ 9 w 9"/>
                <a:gd name="T9" fmla="*/ 2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9" y="2"/>
                  </a:moveTo>
                  <a:cubicBezTo>
                    <a:pt x="9" y="1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4"/>
                    <a:pt x="6" y="4"/>
                  </a:cubicBezTo>
                  <a:cubicBezTo>
                    <a:pt x="8" y="4"/>
                    <a:pt x="9" y="3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2" name="Freeform 69"/>
            <p:cNvSpPr/>
            <p:nvPr/>
          </p:nvSpPr>
          <p:spPr bwMode="auto">
            <a:xfrm>
              <a:off x="7235221" y="2191197"/>
              <a:ext cx="12521" cy="19477"/>
            </a:xfrm>
            <a:custGeom>
              <a:gdLst>
                <a:gd name="T0" fmla="*/ 2 w 4"/>
                <a:gd name="T1" fmla="*/ 6 h 6"/>
                <a:gd name="T2" fmla="*/ 4 w 4"/>
                <a:gd name="T3" fmla="*/ 3 h 6"/>
                <a:gd name="T4" fmla="*/ 4 w 4"/>
                <a:gd name="T5" fmla="*/ 3 h 6"/>
                <a:gd name="T6" fmla="*/ 4 w 4"/>
                <a:gd name="T7" fmla="*/ 3 h 6"/>
                <a:gd name="T8" fmla="*/ 4 w 4"/>
                <a:gd name="T9" fmla="*/ 2 h 6"/>
                <a:gd name="T10" fmla="*/ 3 w 4"/>
                <a:gd name="T11" fmla="*/ 2 h 6"/>
                <a:gd name="T12" fmla="*/ 2 w 4"/>
                <a:gd name="T13" fmla="*/ 0 h 6"/>
                <a:gd name="T14" fmla="*/ 0 w 4"/>
                <a:gd name="T15" fmla="*/ 4 h 6"/>
                <a:gd name="T16" fmla="*/ 2 w 4"/>
                <a:gd name="T17" fmla="*/ 6 h 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cubicBezTo>
                    <a:pt x="3" y="6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5"/>
                    <a:pt x="0" y="6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3" name="Freeform 70"/>
            <p:cNvSpPr/>
            <p:nvPr/>
          </p:nvSpPr>
          <p:spPr bwMode="auto">
            <a:xfrm>
              <a:off x="6760816" y="2260760"/>
              <a:ext cx="6956" cy="5565"/>
            </a:xfrm>
            <a:custGeom>
              <a:gdLst>
                <a:gd name="T0" fmla="*/ 2 w 2"/>
                <a:gd name="T1" fmla="*/ 0 h 2"/>
                <a:gd name="T2" fmla="*/ 1 w 2"/>
                <a:gd name="T3" fmla="*/ 1 h 2"/>
                <a:gd name="T4" fmla="*/ 0 w 2"/>
                <a:gd name="T5" fmla="*/ 2 h 2"/>
                <a:gd name="T6" fmla="*/ 2 w 2"/>
                <a:gd name="T7" fmla="*/ 0 h 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4" name="Freeform 71"/>
            <p:cNvSpPr/>
            <p:nvPr/>
          </p:nvSpPr>
          <p:spPr bwMode="auto">
            <a:xfrm>
              <a:off x="6731600" y="2246847"/>
              <a:ext cx="36172" cy="19477"/>
            </a:xfrm>
            <a:custGeom>
              <a:gdLst>
                <a:gd name="T0" fmla="*/ 5 w 11"/>
                <a:gd name="T1" fmla="*/ 0 h 6"/>
                <a:gd name="T2" fmla="*/ 0 w 11"/>
                <a:gd name="T3" fmla="*/ 3 h 6"/>
                <a:gd name="T4" fmla="*/ 5 w 11"/>
                <a:gd name="T5" fmla="*/ 6 h 6"/>
                <a:gd name="T6" fmla="*/ 10 w 11"/>
                <a:gd name="T7" fmla="*/ 5 h 6"/>
                <a:gd name="T8" fmla="*/ 11 w 11"/>
                <a:gd name="T9" fmla="*/ 3 h 6"/>
                <a:gd name="T10" fmla="*/ 5 w 11"/>
                <a:gd name="T11" fmla="*/ 0 h 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0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0" y="5"/>
                    <a:pt x="3" y="6"/>
                    <a:pt x="5" y="6"/>
                  </a:cubicBezTo>
                  <a:cubicBezTo>
                    <a:pt x="7" y="6"/>
                    <a:pt x="9" y="5"/>
                    <a:pt x="10" y="5"/>
                  </a:cubicBezTo>
                  <a:cubicBezTo>
                    <a:pt x="10" y="4"/>
                    <a:pt x="11" y="4"/>
                    <a:pt x="11" y="3"/>
                  </a:cubicBezTo>
                  <a:cubicBezTo>
                    <a:pt x="11" y="1"/>
                    <a:pt x="9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5" name="Freeform 72"/>
            <p:cNvSpPr/>
            <p:nvPr/>
          </p:nvSpPr>
          <p:spPr bwMode="auto">
            <a:xfrm>
              <a:off x="6467269" y="2027030"/>
              <a:ext cx="132166" cy="75127"/>
            </a:xfrm>
            <a:custGeom>
              <a:gdLst>
                <a:gd name="T0" fmla="*/ 0 w 40"/>
                <a:gd name="T1" fmla="*/ 20 h 23"/>
                <a:gd name="T2" fmla="*/ 4 w 40"/>
                <a:gd name="T3" fmla="*/ 23 h 23"/>
                <a:gd name="T4" fmla="*/ 16 w 40"/>
                <a:gd name="T5" fmla="*/ 20 h 23"/>
                <a:gd name="T6" fmla="*/ 24 w 40"/>
                <a:gd name="T7" fmla="*/ 19 h 23"/>
                <a:gd name="T8" fmla="*/ 40 w 40"/>
                <a:gd name="T9" fmla="*/ 13 h 23"/>
                <a:gd name="T10" fmla="*/ 27 w 40"/>
                <a:gd name="T11" fmla="*/ 4 h 23"/>
                <a:gd name="T12" fmla="*/ 23 w 40"/>
                <a:gd name="T13" fmla="*/ 6 h 23"/>
                <a:gd name="T14" fmla="*/ 24 w 40"/>
                <a:gd name="T15" fmla="*/ 0 h 23"/>
                <a:gd name="T16" fmla="*/ 21 w 40"/>
                <a:gd name="T17" fmla="*/ 0 h 23"/>
                <a:gd name="T18" fmla="*/ 5 w 40"/>
                <a:gd name="T19" fmla="*/ 14 h 23"/>
                <a:gd name="T20" fmla="*/ 0 w 40"/>
                <a:gd name="T21" fmla="*/ 20 h 2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3">
                  <a:moveTo>
                    <a:pt x="0" y="20"/>
                  </a:moveTo>
                  <a:cubicBezTo>
                    <a:pt x="0" y="22"/>
                    <a:pt x="1" y="23"/>
                    <a:pt x="4" y="23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23" y="19"/>
                    <a:pt x="24" y="19"/>
                  </a:cubicBezTo>
                  <a:cubicBezTo>
                    <a:pt x="28" y="19"/>
                    <a:pt x="40" y="18"/>
                    <a:pt x="40" y="13"/>
                  </a:cubicBezTo>
                  <a:cubicBezTo>
                    <a:pt x="40" y="10"/>
                    <a:pt x="30" y="4"/>
                    <a:pt x="27" y="4"/>
                  </a:cubicBezTo>
                  <a:cubicBezTo>
                    <a:pt x="26" y="4"/>
                    <a:pt x="25" y="5"/>
                    <a:pt x="23" y="6"/>
                  </a:cubicBezTo>
                  <a:cubicBezTo>
                    <a:pt x="25" y="4"/>
                    <a:pt x="24" y="4"/>
                    <a:pt x="24" y="0"/>
                  </a:cubicBezTo>
                  <a:cubicBezTo>
                    <a:pt x="23" y="0"/>
                    <a:pt x="23" y="0"/>
                    <a:pt x="21" y="0"/>
                  </a:cubicBezTo>
                  <a:cubicBezTo>
                    <a:pt x="12" y="0"/>
                    <a:pt x="10" y="9"/>
                    <a:pt x="5" y="14"/>
                  </a:cubicBezTo>
                  <a:cubicBezTo>
                    <a:pt x="3" y="16"/>
                    <a:pt x="0" y="16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6" name="Freeform 73"/>
            <p:cNvSpPr/>
            <p:nvPr/>
          </p:nvSpPr>
          <p:spPr bwMode="auto">
            <a:xfrm>
              <a:off x="6290584" y="1993640"/>
              <a:ext cx="48693" cy="26434"/>
            </a:xfrm>
            <a:custGeom>
              <a:gdLst>
                <a:gd name="T0" fmla="*/ 0 w 15"/>
                <a:gd name="T1" fmla="*/ 3 h 8"/>
                <a:gd name="T2" fmla="*/ 4 w 15"/>
                <a:gd name="T3" fmla="*/ 8 h 8"/>
                <a:gd name="T4" fmla="*/ 15 w 15"/>
                <a:gd name="T5" fmla="*/ 4 h 8"/>
                <a:gd name="T6" fmla="*/ 6 w 15"/>
                <a:gd name="T7" fmla="*/ 0 h 8"/>
                <a:gd name="T8" fmla="*/ 0 w 15"/>
                <a:gd name="T9" fmla="*/ 3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0" y="3"/>
                  </a:moveTo>
                  <a:cubicBezTo>
                    <a:pt x="0" y="5"/>
                    <a:pt x="3" y="8"/>
                    <a:pt x="4" y="8"/>
                  </a:cubicBezTo>
                  <a:cubicBezTo>
                    <a:pt x="7" y="8"/>
                    <a:pt x="14" y="8"/>
                    <a:pt x="15" y="4"/>
                  </a:cubicBezTo>
                  <a:cubicBezTo>
                    <a:pt x="13" y="3"/>
                    <a:pt x="7" y="0"/>
                    <a:pt x="6" y="0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7" name="Freeform 74"/>
            <p:cNvSpPr/>
            <p:nvPr/>
          </p:nvSpPr>
          <p:spPr bwMode="auto">
            <a:xfrm>
              <a:off x="6307279" y="1937990"/>
              <a:ext cx="176685" cy="125212"/>
            </a:xfrm>
            <a:custGeom>
              <a:gdLst>
                <a:gd name="T0" fmla="*/ 26 w 54"/>
                <a:gd name="T1" fmla="*/ 19 h 38"/>
                <a:gd name="T2" fmla="*/ 9 w 54"/>
                <a:gd name="T3" fmla="*/ 26 h 38"/>
                <a:gd name="T4" fmla="*/ 21 w 54"/>
                <a:gd name="T5" fmla="*/ 34 h 38"/>
                <a:gd name="T6" fmla="*/ 46 w 54"/>
                <a:gd name="T7" fmla="*/ 38 h 38"/>
                <a:gd name="T8" fmla="*/ 51 w 54"/>
                <a:gd name="T9" fmla="*/ 35 h 38"/>
                <a:gd name="T10" fmla="*/ 47 w 54"/>
                <a:gd name="T11" fmla="*/ 32 h 38"/>
                <a:gd name="T12" fmla="*/ 52 w 54"/>
                <a:gd name="T13" fmla="*/ 29 h 38"/>
                <a:gd name="T14" fmla="*/ 54 w 54"/>
                <a:gd name="T15" fmla="*/ 24 h 38"/>
                <a:gd name="T16" fmla="*/ 46 w 54"/>
                <a:gd name="T17" fmla="*/ 19 h 38"/>
                <a:gd name="T18" fmla="*/ 41 w 54"/>
                <a:gd name="T19" fmla="*/ 19 h 38"/>
                <a:gd name="T20" fmla="*/ 35 w 54"/>
                <a:gd name="T21" fmla="*/ 17 h 38"/>
                <a:gd name="T22" fmla="*/ 30 w 54"/>
                <a:gd name="T23" fmla="*/ 18 h 38"/>
                <a:gd name="T24" fmla="*/ 34 w 54"/>
                <a:gd name="T25" fmla="*/ 14 h 38"/>
                <a:gd name="T26" fmla="*/ 34 w 54"/>
                <a:gd name="T27" fmla="*/ 9 h 38"/>
                <a:gd name="T28" fmla="*/ 37 w 54"/>
                <a:gd name="T29" fmla="*/ 9 h 38"/>
                <a:gd name="T30" fmla="*/ 23 w 54"/>
                <a:gd name="T31" fmla="*/ 0 h 38"/>
                <a:gd name="T32" fmla="*/ 0 w 54"/>
                <a:gd name="T33" fmla="*/ 14 h 38"/>
                <a:gd name="T34" fmla="*/ 16 w 54"/>
                <a:gd name="T35" fmla="*/ 18 h 38"/>
                <a:gd name="T36" fmla="*/ 26 w 54"/>
                <a:gd name="T37" fmla="*/ 19 h 3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38">
                  <a:moveTo>
                    <a:pt x="26" y="19"/>
                  </a:moveTo>
                  <a:cubicBezTo>
                    <a:pt x="18" y="21"/>
                    <a:pt x="16" y="24"/>
                    <a:pt x="9" y="26"/>
                  </a:cubicBezTo>
                  <a:cubicBezTo>
                    <a:pt x="12" y="28"/>
                    <a:pt x="18" y="34"/>
                    <a:pt x="21" y="34"/>
                  </a:cubicBezTo>
                  <a:cubicBezTo>
                    <a:pt x="29" y="34"/>
                    <a:pt x="36" y="38"/>
                    <a:pt x="46" y="38"/>
                  </a:cubicBezTo>
                  <a:cubicBezTo>
                    <a:pt x="48" y="38"/>
                    <a:pt x="51" y="37"/>
                    <a:pt x="51" y="35"/>
                  </a:cubicBezTo>
                  <a:cubicBezTo>
                    <a:pt x="51" y="33"/>
                    <a:pt x="49" y="33"/>
                    <a:pt x="47" y="32"/>
                  </a:cubicBezTo>
                  <a:cubicBezTo>
                    <a:pt x="49" y="32"/>
                    <a:pt x="52" y="32"/>
                    <a:pt x="52" y="29"/>
                  </a:cubicBezTo>
                  <a:cubicBezTo>
                    <a:pt x="52" y="27"/>
                    <a:pt x="51" y="26"/>
                    <a:pt x="54" y="24"/>
                  </a:cubicBezTo>
                  <a:cubicBezTo>
                    <a:pt x="51" y="21"/>
                    <a:pt x="51" y="19"/>
                    <a:pt x="46" y="19"/>
                  </a:cubicBezTo>
                  <a:cubicBezTo>
                    <a:pt x="44" y="19"/>
                    <a:pt x="43" y="19"/>
                    <a:pt x="41" y="19"/>
                  </a:cubicBezTo>
                  <a:cubicBezTo>
                    <a:pt x="39" y="19"/>
                    <a:pt x="37" y="17"/>
                    <a:pt x="35" y="17"/>
                  </a:cubicBezTo>
                  <a:cubicBezTo>
                    <a:pt x="33" y="17"/>
                    <a:pt x="32" y="17"/>
                    <a:pt x="30" y="18"/>
                  </a:cubicBezTo>
                  <a:cubicBezTo>
                    <a:pt x="32" y="17"/>
                    <a:pt x="34" y="15"/>
                    <a:pt x="34" y="14"/>
                  </a:cubicBezTo>
                  <a:cubicBezTo>
                    <a:pt x="34" y="13"/>
                    <a:pt x="34" y="12"/>
                    <a:pt x="34" y="9"/>
                  </a:cubicBezTo>
                  <a:cubicBezTo>
                    <a:pt x="35" y="9"/>
                    <a:pt x="35" y="10"/>
                    <a:pt x="37" y="9"/>
                  </a:cubicBezTo>
                  <a:cubicBezTo>
                    <a:pt x="33" y="6"/>
                    <a:pt x="30" y="0"/>
                    <a:pt x="23" y="0"/>
                  </a:cubicBezTo>
                  <a:cubicBezTo>
                    <a:pt x="12" y="0"/>
                    <a:pt x="9" y="11"/>
                    <a:pt x="0" y="14"/>
                  </a:cubicBezTo>
                  <a:cubicBezTo>
                    <a:pt x="5" y="17"/>
                    <a:pt x="10" y="18"/>
                    <a:pt x="16" y="18"/>
                  </a:cubicBezTo>
                  <a:cubicBezTo>
                    <a:pt x="17" y="18"/>
                    <a:pt x="23" y="19"/>
                    <a:pt x="26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8" name="Freeform 75"/>
            <p:cNvSpPr/>
            <p:nvPr/>
          </p:nvSpPr>
          <p:spPr bwMode="auto">
            <a:xfrm>
              <a:off x="6382405" y="2135547"/>
              <a:ext cx="23651" cy="16695"/>
            </a:xfrm>
            <a:custGeom>
              <a:gdLst>
                <a:gd name="T0" fmla="*/ 2 w 7"/>
                <a:gd name="T1" fmla="*/ 5 h 5"/>
                <a:gd name="T2" fmla="*/ 7 w 7"/>
                <a:gd name="T3" fmla="*/ 0 h 5"/>
                <a:gd name="T4" fmla="*/ 3 w 7"/>
                <a:gd name="T5" fmla="*/ 0 h 5"/>
                <a:gd name="T6" fmla="*/ 0 w 7"/>
                <a:gd name="T7" fmla="*/ 3 h 5"/>
                <a:gd name="T8" fmla="*/ 2 w 7"/>
                <a:gd name="T9" fmla="*/ 5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cubicBezTo>
                    <a:pt x="5" y="5"/>
                    <a:pt x="6" y="4"/>
                    <a:pt x="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99" name="Freeform 76"/>
            <p:cNvSpPr/>
            <p:nvPr/>
          </p:nvSpPr>
          <p:spPr bwMode="auto">
            <a:xfrm>
              <a:off x="6271107" y="1947729"/>
              <a:ext cx="29216" cy="5565"/>
            </a:xfrm>
            <a:custGeom>
              <a:gdLst>
                <a:gd name="T0" fmla="*/ 9 w 9"/>
                <a:gd name="T1" fmla="*/ 2 h 2"/>
                <a:gd name="T2" fmla="*/ 8 w 9"/>
                <a:gd name="T3" fmla="*/ 0 h 2"/>
                <a:gd name="T4" fmla="*/ 0 w 9"/>
                <a:gd name="T5" fmla="*/ 0 h 2"/>
                <a:gd name="T6" fmla="*/ 9 w 9"/>
                <a:gd name="T7" fmla="*/ 2 h 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9" y="2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6" y="2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0" name="Freeform 77"/>
            <p:cNvSpPr/>
            <p:nvPr/>
          </p:nvSpPr>
          <p:spPr bwMode="auto">
            <a:xfrm>
              <a:off x="6623085" y="2085462"/>
              <a:ext cx="22259" cy="13912"/>
            </a:xfrm>
            <a:custGeom>
              <a:gdLst>
                <a:gd name="T0" fmla="*/ 4 w 7"/>
                <a:gd name="T1" fmla="*/ 4 h 4"/>
                <a:gd name="T2" fmla="*/ 7 w 7"/>
                <a:gd name="T3" fmla="*/ 0 h 4"/>
                <a:gd name="T4" fmla="*/ 0 w 7"/>
                <a:gd name="T5" fmla="*/ 1 h 4"/>
                <a:gd name="T6" fmla="*/ 4 w 7"/>
                <a:gd name="T7" fmla="*/ 4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6" y="4"/>
                    <a:pt x="7" y="2"/>
                    <a:pt x="7" y="0"/>
                  </a:cubicBezTo>
                  <a:cubicBezTo>
                    <a:pt x="5" y="1"/>
                    <a:pt x="5" y="0"/>
                    <a:pt x="0" y="1"/>
                  </a:cubicBezTo>
                  <a:cubicBezTo>
                    <a:pt x="1" y="2"/>
                    <a:pt x="2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1" name="Freeform 78"/>
            <p:cNvSpPr/>
            <p:nvPr/>
          </p:nvSpPr>
          <p:spPr bwMode="auto">
            <a:xfrm>
              <a:off x="5418291" y="1983901"/>
              <a:ext cx="6956" cy="6956"/>
            </a:xfrm>
            <a:custGeom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1 h 2"/>
                <a:gd name="T6" fmla="*/ 0 w 2"/>
                <a:gd name="T7" fmla="*/ 2 h 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2" name="Freeform 79"/>
            <p:cNvSpPr/>
            <p:nvPr/>
          </p:nvSpPr>
          <p:spPr bwMode="auto">
            <a:xfrm>
              <a:off x="5295864" y="1960250"/>
              <a:ext cx="151643" cy="45911"/>
            </a:xfrm>
            <a:custGeom>
              <a:gdLst>
                <a:gd name="T0" fmla="*/ 15 w 46"/>
                <a:gd name="T1" fmla="*/ 2 h 14"/>
                <a:gd name="T2" fmla="*/ 20 w 46"/>
                <a:gd name="T3" fmla="*/ 4 h 14"/>
                <a:gd name="T4" fmla="*/ 17 w 46"/>
                <a:gd name="T5" fmla="*/ 6 h 14"/>
                <a:gd name="T6" fmla="*/ 21 w 46"/>
                <a:gd name="T7" fmla="*/ 7 h 14"/>
                <a:gd name="T8" fmla="*/ 16 w 46"/>
                <a:gd name="T9" fmla="*/ 9 h 14"/>
                <a:gd name="T10" fmla="*/ 23 w 46"/>
                <a:gd name="T11" fmla="*/ 12 h 14"/>
                <a:gd name="T12" fmla="*/ 23 w 46"/>
                <a:gd name="T13" fmla="*/ 12 h 14"/>
                <a:gd name="T14" fmla="*/ 25 w 46"/>
                <a:gd name="T15" fmla="*/ 14 h 14"/>
                <a:gd name="T16" fmla="*/ 29 w 46"/>
                <a:gd name="T17" fmla="*/ 9 h 14"/>
                <a:gd name="T18" fmla="*/ 37 w 46"/>
                <a:gd name="T19" fmla="*/ 8 h 14"/>
                <a:gd name="T20" fmla="*/ 37 w 46"/>
                <a:gd name="T21" fmla="*/ 6 h 14"/>
                <a:gd name="T22" fmla="*/ 40 w 46"/>
                <a:gd name="T23" fmla="*/ 6 h 14"/>
                <a:gd name="T24" fmla="*/ 46 w 46"/>
                <a:gd name="T25" fmla="*/ 2 h 14"/>
                <a:gd name="T26" fmla="*/ 39 w 46"/>
                <a:gd name="T27" fmla="*/ 0 h 14"/>
                <a:gd name="T28" fmla="*/ 31 w 46"/>
                <a:gd name="T29" fmla="*/ 3 h 14"/>
                <a:gd name="T30" fmla="*/ 18 w 46"/>
                <a:gd name="T31" fmla="*/ 0 h 14"/>
                <a:gd name="T32" fmla="*/ 0 w 46"/>
                <a:gd name="T33" fmla="*/ 4 h 14"/>
                <a:gd name="T34" fmla="*/ 5 w 46"/>
                <a:gd name="T35" fmla="*/ 5 h 14"/>
                <a:gd name="T36" fmla="*/ 15 w 46"/>
                <a:gd name="T37" fmla="*/ 2 h 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4">
                  <a:moveTo>
                    <a:pt x="15" y="2"/>
                  </a:moveTo>
                  <a:cubicBezTo>
                    <a:pt x="17" y="2"/>
                    <a:pt x="18" y="4"/>
                    <a:pt x="20" y="4"/>
                  </a:cubicBezTo>
                  <a:cubicBezTo>
                    <a:pt x="19" y="5"/>
                    <a:pt x="18" y="6"/>
                    <a:pt x="17" y="6"/>
                  </a:cubicBezTo>
                  <a:cubicBezTo>
                    <a:pt x="18" y="7"/>
                    <a:pt x="19" y="7"/>
                    <a:pt x="21" y="7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7" y="11"/>
                    <a:pt x="19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4" y="14"/>
                    <a:pt x="25" y="14"/>
                  </a:cubicBezTo>
                  <a:cubicBezTo>
                    <a:pt x="27" y="14"/>
                    <a:pt x="27" y="10"/>
                    <a:pt x="29" y="9"/>
                  </a:cubicBezTo>
                  <a:cubicBezTo>
                    <a:pt x="32" y="7"/>
                    <a:pt x="33" y="9"/>
                    <a:pt x="37" y="8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7"/>
                    <a:pt x="39" y="7"/>
                    <a:pt x="40" y="6"/>
                  </a:cubicBezTo>
                  <a:cubicBezTo>
                    <a:pt x="42" y="4"/>
                    <a:pt x="45" y="6"/>
                    <a:pt x="46" y="2"/>
                  </a:cubicBezTo>
                  <a:cubicBezTo>
                    <a:pt x="44" y="2"/>
                    <a:pt x="42" y="0"/>
                    <a:pt x="39" y="0"/>
                  </a:cubicBezTo>
                  <a:cubicBezTo>
                    <a:pt x="36" y="0"/>
                    <a:pt x="34" y="3"/>
                    <a:pt x="31" y="3"/>
                  </a:cubicBezTo>
                  <a:cubicBezTo>
                    <a:pt x="26" y="3"/>
                    <a:pt x="23" y="0"/>
                    <a:pt x="18" y="0"/>
                  </a:cubicBezTo>
                  <a:cubicBezTo>
                    <a:pt x="13" y="0"/>
                    <a:pt x="2" y="1"/>
                    <a:pt x="0" y="4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8" y="5"/>
                    <a:pt x="13" y="2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3" name="Freeform 80"/>
            <p:cNvSpPr/>
            <p:nvPr/>
          </p:nvSpPr>
          <p:spPr bwMode="auto">
            <a:xfrm>
              <a:off x="5688187" y="1931034"/>
              <a:ext cx="52866" cy="33390"/>
            </a:xfrm>
            <a:custGeom>
              <a:gdLst>
                <a:gd name="T0" fmla="*/ 4 w 16"/>
                <a:gd name="T1" fmla="*/ 10 h 10"/>
                <a:gd name="T2" fmla="*/ 16 w 16"/>
                <a:gd name="T3" fmla="*/ 7 h 10"/>
                <a:gd name="T4" fmla="*/ 13 w 16"/>
                <a:gd name="T5" fmla="*/ 0 h 10"/>
                <a:gd name="T6" fmla="*/ 0 w 16"/>
                <a:gd name="T7" fmla="*/ 7 h 10"/>
                <a:gd name="T8" fmla="*/ 4 w 16"/>
                <a:gd name="T9" fmla="*/ 10 h 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4" y="10"/>
                  </a:moveTo>
                  <a:cubicBezTo>
                    <a:pt x="6" y="10"/>
                    <a:pt x="14" y="8"/>
                    <a:pt x="16" y="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0" y="4"/>
                    <a:pt x="0" y="7"/>
                  </a:cubicBezTo>
                  <a:cubicBezTo>
                    <a:pt x="0" y="9"/>
                    <a:pt x="1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4" name="Freeform 81"/>
            <p:cNvSpPr/>
            <p:nvPr/>
          </p:nvSpPr>
          <p:spPr bwMode="auto">
            <a:xfrm>
              <a:off x="5618627" y="1947729"/>
              <a:ext cx="55649" cy="38955"/>
            </a:xfrm>
            <a:custGeom>
              <a:gdLst>
                <a:gd name="T0" fmla="*/ 12 w 17"/>
                <a:gd name="T1" fmla="*/ 11 h 12"/>
                <a:gd name="T2" fmla="*/ 11 w 17"/>
                <a:gd name="T3" fmla="*/ 8 h 12"/>
                <a:gd name="T4" fmla="*/ 17 w 17"/>
                <a:gd name="T5" fmla="*/ 7 h 12"/>
                <a:gd name="T6" fmla="*/ 17 w 17"/>
                <a:gd name="T7" fmla="*/ 4 h 12"/>
                <a:gd name="T8" fmla="*/ 11 w 17"/>
                <a:gd name="T9" fmla="*/ 3 h 12"/>
                <a:gd name="T10" fmla="*/ 12 w 17"/>
                <a:gd name="T11" fmla="*/ 0 h 12"/>
                <a:gd name="T12" fmla="*/ 5 w 17"/>
                <a:gd name="T13" fmla="*/ 0 h 12"/>
                <a:gd name="T14" fmla="*/ 5 w 17"/>
                <a:gd name="T15" fmla="*/ 4 h 12"/>
                <a:gd name="T16" fmla="*/ 0 w 17"/>
                <a:gd name="T17" fmla="*/ 10 h 12"/>
                <a:gd name="T18" fmla="*/ 12 w 17"/>
                <a:gd name="T19" fmla="*/ 11 h 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2" y="11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3" y="8"/>
                    <a:pt x="16" y="9"/>
                    <a:pt x="17" y="7"/>
                  </a:cubicBezTo>
                  <a:cubicBezTo>
                    <a:pt x="17" y="6"/>
                    <a:pt x="17" y="6"/>
                    <a:pt x="17" y="4"/>
                  </a:cubicBezTo>
                  <a:cubicBezTo>
                    <a:pt x="15" y="4"/>
                    <a:pt x="12" y="3"/>
                    <a:pt x="11" y="3"/>
                  </a:cubicBezTo>
                  <a:cubicBezTo>
                    <a:pt x="11" y="3"/>
                    <a:pt x="12" y="2"/>
                    <a:pt x="1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4" y="2"/>
                    <a:pt x="5" y="4"/>
                  </a:cubicBezTo>
                  <a:cubicBezTo>
                    <a:pt x="2" y="5"/>
                    <a:pt x="0" y="7"/>
                    <a:pt x="0" y="10"/>
                  </a:cubicBezTo>
                  <a:cubicBezTo>
                    <a:pt x="0" y="12"/>
                    <a:pt x="11" y="12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5" name="Freeform 82"/>
            <p:cNvSpPr/>
            <p:nvPr/>
          </p:nvSpPr>
          <p:spPr bwMode="auto">
            <a:xfrm>
              <a:off x="5543501" y="1979727"/>
              <a:ext cx="58431" cy="23651"/>
            </a:xfrm>
            <a:custGeom>
              <a:gdLst>
                <a:gd name="T0" fmla="*/ 12 w 18"/>
                <a:gd name="T1" fmla="*/ 0 h 7"/>
                <a:gd name="T2" fmla="*/ 0 w 18"/>
                <a:gd name="T3" fmla="*/ 5 h 7"/>
                <a:gd name="T4" fmla="*/ 3 w 18"/>
                <a:gd name="T5" fmla="*/ 7 h 7"/>
                <a:gd name="T6" fmla="*/ 6 w 18"/>
                <a:gd name="T7" fmla="*/ 4 h 7"/>
                <a:gd name="T8" fmla="*/ 11 w 18"/>
                <a:gd name="T9" fmla="*/ 7 h 7"/>
                <a:gd name="T10" fmla="*/ 18 w 18"/>
                <a:gd name="T11" fmla="*/ 3 h 7"/>
                <a:gd name="T12" fmla="*/ 12 w 18"/>
                <a:gd name="T13" fmla="*/ 0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">
                  <a:moveTo>
                    <a:pt x="12" y="0"/>
                  </a:moveTo>
                  <a:cubicBezTo>
                    <a:pt x="9" y="0"/>
                    <a:pt x="0" y="2"/>
                    <a:pt x="0" y="5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5" y="7"/>
                    <a:pt x="6" y="7"/>
                    <a:pt x="6" y="4"/>
                  </a:cubicBezTo>
                  <a:cubicBezTo>
                    <a:pt x="7" y="4"/>
                    <a:pt x="9" y="7"/>
                    <a:pt x="11" y="7"/>
                  </a:cubicBezTo>
                  <a:cubicBezTo>
                    <a:pt x="14" y="7"/>
                    <a:pt x="13" y="3"/>
                    <a:pt x="18" y="3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6" name="Freeform 83"/>
            <p:cNvSpPr/>
            <p:nvPr/>
          </p:nvSpPr>
          <p:spPr bwMode="auto">
            <a:xfrm>
              <a:off x="5510112" y="1914339"/>
              <a:ext cx="89038" cy="59824"/>
            </a:xfrm>
            <a:custGeom>
              <a:gdLst>
                <a:gd name="T0" fmla="*/ 21 w 27"/>
                <a:gd name="T1" fmla="*/ 16 h 18"/>
                <a:gd name="T2" fmla="*/ 27 w 27"/>
                <a:gd name="T3" fmla="*/ 15 h 18"/>
                <a:gd name="T4" fmla="*/ 14 w 27"/>
                <a:gd name="T5" fmla="*/ 12 h 18"/>
                <a:gd name="T6" fmla="*/ 25 w 27"/>
                <a:gd name="T7" fmla="*/ 6 h 18"/>
                <a:gd name="T8" fmla="*/ 27 w 27"/>
                <a:gd name="T9" fmla="*/ 3 h 18"/>
                <a:gd name="T10" fmla="*/ 26 w 27"/>
                <a:gd name="T11" fmla="*/ 0 h 18"/>
                <a:gd name="T12" fmla="*/ 22 w 27"/>
                <a:gd name="T13" fmla="*/ 4 h 18"/>
                <a:gd name="T14" fmla="*/ 8 w 27"/>
                <a:gd name="T15" fmla="*/ 8 h 18"/>
                <a:gd name="T16" fmla="*/ 8 w 27"/>
                <a:gd name="T17" fmla="*/ 10 h 18"/>
                <a:gd name="T18" fmla="*/ 3 w 27"/>
                <a:gd name="T19" fmla="*/ 10 h 18"/>
                <a:gd name="T20" fmla="*/ 0 w 27"/>
                <a:gd name="T21" fmla="*/ 13 h 18"/>
                <a:gd name="T22" fmla="*/ 11 w 27"/>
                <a:gd name="T23" fmla="*/ 18 h 18"/>
                <a:gd name="T24" fmla="*/ 21 w 27"/>
                <a:gd name="T25" fmla="*/ 16 h 1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8">
                  <a:moveTo>
                    <a:pt x="21" y="16"/>
                  </a:moveTo>
                  <a:cubicBezTo>
                    <a:pt x="23" y="16"/>
                    <a:pt x="26" y="16"/>
                    <a:pt x="27" y="15"/>
                  </a:cubicBezTo>
                  <a:cubicBezTo>
                    <a:pt x="22" y="13"/>
                    <a:pt x="21" y="12"/>
                    <a:pt x="14" y="12"/>
                  </a:cubicBezTo>
                  <a:cubicBezTo>
                    <a:pt x="17" y="9"/>
                    <a:pt x="21" y="8"/>
                    <a:pt x="25" y="6"/>
                  </a:cubicBezTo>
                  <a:cubicBezTo>
                    <a:pt x="25" y="5"/>
                    <a:pt x="26" y="3"/>
                    <a:pt x="27" y="3"/>
                  </a:cubicBezTo>
                  <a:cubicBezTo>
                    <a:pt x="27" y="2"/>
                    <a:pt x="27" y="0"/>
                    <a:pt x="26" y="0"/>
                  </a:cubicBezTo>
                  <a:cubicBezTo>
                    <a:pt x="24" y="0"/>
                    <a:pt x="22" y="2"/>
                    <a:pt x="22" y="4"/>
                  </a:cubicBezTo>
                  <a:cubicBezTo>
                    <a:pt x="15" y="4"/>
                    <a:pt x="16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4"/>
                    <a:pt x="1" y="12"/>
                    <a:pt x="0" y="13"/>
                  </a:cubicBezTo>
                  <a:cubicBezTo>
                    <a:pt x="1" y="14"/>
                    <a:pt x="10" y="18"/>
                    <a:pt x="11" y="18"/>
                  </a:cubicBezTo>
                  <a:cubicBezTo>
                    <a:pt x="14" y="18"/>
                    <a:pt x="18" y="16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7" name="Freeform 84"/>
            <p:cNvSpPr/>
            <p:nvPr/>
          </p:nvSpPr>
          <p:spPr bwMode="auto">
            <a:xfrm>
              <a:off x="4586344" y="2003379"/>
              <a:ext cx="294938" cy="164167"/>
            </a:xfrm>
            <a:custGeom>
              <a:gdLst>
                <a:gd name="T0" fmla="*/ 6 w 90"/>
                <a:gd name="T1" fmla="*/ 14 h 50"/>
                <a:gd name="T2" fmla="*/ 8 w 90"/>
                <a:gd name="T3" fmla="*/ 15 h 50"/>
                <a:gd name="T4" fmla="*/ 14 w 90"/>
                <a:gd name="T5" fmla="*/ 22 h 50"/>
                <a:gd name="T6" fmla="*/ 12 w 90"/>
                <a:gd name="T7" fmla="*/ 23 h 50"/>
                <a:gd name="T8" fmla="*/ 19 w 90"/>
                <a:gd name="T9" fmla="*/ 26 h 50"/>
                <a:gd name="T10" fmla="*/ 26 w 90"/>
                <a:gd name="T11" fmla="*/ 19 h 50"/>
                <a:gd name="T12" fmla="*/ 28 w 90"/>
                <a:gd name="T13" fmla="*/ 19 h 50"/>
                <a:gd name="T14" fmla="*/ 31 w 90"/>
                <a:gd name="T15" fmla="*/ 23 h 50"/>
                <a:gd name="T16" fmla="*/ 37 w 90"/>
                <a:gd name="T17" fmla="*/ 23 h 50"/>
                <a:gd name="T18" fmla="*/ 26 w 90"/>
                <a:gd name="T19" fmla="*/ 28 h 50"/>
                <a:gd name="T20" fmla="*/ 19 w 90"/>
                <a:gd name="T21" fmla="*/ 30 h 50"/>
                <a:gd name="T22" fmla="*/ 28 w 90"/>
                <a:gd name="T23" fmla="*/ 33 h 50"/>
                <a:gd name="T24" fmla="*/ 38 w 90"/>
                <a:gd name="T25" fmla="*/ 34 h 50"/>
                <a:gd name="T26" fmla="*/ 31 w 90"/>
                <a:gd name="T27" fmla="*/ 36 h 50"/>
                <a:gd name="T28" fmla="*/ 22 w 90"/>
                <a:gd name="T29" fmla="*/ 36 h 50"/>
                <a:gd name="T30" fmla="*/ 40 w 90"/>
                <a:gd name="T31" fmla="*/ 50 h 50"/>
                <a:gd name="T32" fmla="*/ 47 w 90"/>
                <a:gd name="T33" fmla="*/ 38 h 50"/>
                <a:gd name="T34" fmla="*/ 50 w 90"/>
                <a:gd name="T35" fmla="*/ 36 h 50"/>
                <a:gd name="T36" fmla="*/ 62 w 90"/>
                <a:gd name="T37" fmla="*/ 20 h 50"/>
                <a:gd name="T38" fmla="*/ 68 w 90"/>
                <a:gd name="T39" fmla="*/ 23 h 50"/>
                <a:gd name="T40" fmla="*/ 65 w 90"/>
                <a:gd name="T41" fmla="*/ 24 h 50"/>
                <a:gd name="T42" fmla="*/ 69 w 90"/>
                <a:gd name="T43" fmla="*/ 30 h 50"/>
                <a:gd name="T44" fmla="*/ 66 w 90"/>
                <a:gd name="T45" fmla="*/ 36 h 50"/>
                <a:gd name="T46" fmla="*/ 76 w 90"/>
                <a:gd name="T47" fmla="*/ 37 h 50"/>
                <a:gd name="T48" fmla="*/ 76 w 90"/>
                <a:gd name="T49" fmla="*/ 41 h 50"/>
                <a:gd name="T50" fmla="*/ 90 w 90"/>
                <a:gd name="T51" fmla="*/ 34 h 50"/>
                <a:gd name="T52" fmla="*/ 82 w 90"/>
                <a:gd name="T53" fmla="*/ 27 h 50"/>
                <a:gd name="T54" fmla="*/ 74 w 90"/>
                <a:gd name="T55" fmla="*/ 27 h 50"/>
                <a:gd name="T56" fmla="*/ 74 w 90"/>
                <a:gd name="T57" fmla="*/ 23 h 50"/>
                <a:gd name="T58" fmla="*/ 70 w 90"/>
                <a:gd name="T59" fmla="*/ 22 h 50"/>
                <a:gd name="T60" fmla="*/ 73 w 90"/>
                <a:gd name="T61" fmla="*/ 22 h 50"/>
                <a:gd name="T62" fmla="*/ 54 w 90"/>
                <a:gd name="T63" fmla="*/ 12 h 50"/>
                <a:gd name="T64" fmla="*/ 52 w 90"/>
                <a:gd name="T65" fmla="*/ 12 h 50"/>
                <a:gd name="T66" fmla="*/ 49 w 90"/>
                <a:gd name="T67" fmla="*/ 6 h 50"/>
                <a:gd name="T68" fmla="*/ 45 w 90"/>
                <a:gd name="T69" fmla="*/ 9 h 50"/>
                <a:gd name="T70" fmla="*/ 46 w 90"/>
                <a:gd name="T71" fmla="*/ 5 h 50"/>
                <a:gd name="T72" fmla="*/ 37 w 90"/>
                <a:gd name="T73" fmla="*/ 0 h 50"/>
                <a:gd name="T74" fmla="*/ 32 w 90"/>
                <a:gd name="T75" fmla="*/ 4 h 50"/>
                <a:gd name="T76" fmla="*/ 35 w 90"/>
                <a:gd name="T77" fmla="*/ 14 h 50"/>
                <a:gd name="T78" fmla="*/ 25 w 90"/>
                <a:gd name="T79" fmla="*/ 4 h 50"/>
                <a:gd name="T80" fmla="*/ 21 w 90"/>
                <a:gd name="T81" fmla="*/ 7 h 50"/>
                <a:gd name="T82" fmla="*/ 23 w 90"/>
                <a:gd name="T83" fmla="*/ 10 h 50"/>
                <a:gd name="T84" fmla="*/ 17 w 90"/>
                <a:gd name="T85" fmla="*/ 7 h 50"/>
                <a:gd name="T86" fmla="*/ 19 w 90"/>
                <a:gd name="T87" fmla="*/ 4 h 50"/>
                <a:gd name="T88" fmla="*/ 8 w 90"/>
                <a:gd name="T89" fmla="*/ 3 h 50"/>
                <a:gd name="T90" fmla="*/ 0 w 90"/>
                <a:gd name="T91" fmla="*/ 8 h 50"/>
                <a:gd name="T92" fmla="*/ 6 w 90"/>
                <a:gd name="T93" fmla="*/ 14 h 5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" h="50">
                  <a:moveTo>
                    <a:pt x="6" y="14"/>
                  </a:moveTo>
                  <a:cubicBezTo>
                    <a:pt x="6" y="14"/>
                    <a:pt x="7" y="14"/>
                    <a:pt x="8" y="15"/>
                  </a:cubicBezTo>
                  <a:cubicBezTo>
                    <a:pt x="7" y="18"/>
                    <a:pt x="10" y="20"/>
                    <a:pt x="14" y="22"/>
                  </a:cubicBezTo>
                  <a:cubicBezTo>
                    <a:pt x="13" y="22"/>
                    <a:pt x="13" y="22"/>
                    <a:pt x="12" y="23"/>
                  </a:cubicBezTo>
                  <a:cubicBezTo>
                    <a:pt x="13" y="25"/>
                    <a:pt x="16" y="26"/>
                    <a:pt x="19" y="26"/>
                  </a:cubicBezTo>
                  <a:cubicBezTo>
                    <a:pt x="24" y="26"/>
                    <a:pt x="24" y="23"/>
                    <a:pt x="26" y="19"/>
                  </a:cubicBezTo>
                  <a:cubicBezTo>
                    <a:pt x="27" y="19"/>
                    <a:pt x="27" y="19"/>
                    <a:pt x="28" y="19"/>
                  </a:cubicBezTo>
                  <a:cubicBezTo>
                    <a:pt x="29" y="19"/>
                    <a:pt x="31" y="23"/>
                    <a:pt x="31" y="23"/>
                  </a:cubicBezTo>
                  <a:cubicBezTo>
                    <a:pt x="32" y="23"/>
                    <a:pt x="34" y="23"/>
                    <a:pt x="37" y="23"/>
                  </a:cubicBezTo>
                  <a:cubicBezTo>
                    <a:pt x="35" y="23"/>
                    <a:pt x="29" y="27"/>
                    <a:pt x="26" y="28"/>
                  </a:cubicBezTo>
                  <a:cubicBezTo>
                    <a:pt x="25" y="28"/>
                    <a:pt x="19" y="28"/>
                    <a:pt x="19" y="30"/>
                  </a:cubicBezTo>
                  <a:cubicBezTo>
                    <a:pt x="19" y="36"/>
                    <a:pt x="25" y="33"/>
                    <a:pt x="28" y="33"/>
                  </a:cubicBezTo>
                  <a:cubicBezTo>
                    <a:pt x="30" y="33"/>
                    <a:pt x="37" y="33"/>
                    <a:pt x="38" y="34"/>
                  </a:cubicBezTo>
                  <a:cubicBezTo>
                    <a:pt x="35" y="35"/>
                    <a:pt x="33" y="34"/>
                    <a:pt x="31" y="36"/>
                  </a:cubicBezTo>
                  <a:cubicBezTo>
                    <a:pt x="31" y="36"/>
                    <a:pt x="25" y="35"/>
                    <a:pt x="22" y="36"/>
                  </a:cubicBezTo>
                  <a:cubicBezTo>
                    <a:pt x="22" y="44"/>
                    <a:pt x="35" y="46"/>
                    <a:pt x="40" y="50"/>
                  </a:cubicBezTo>
                  <a:cubicBezTo>
                    <a:pt x="43" y="47"/>
                    <a:pt x="43" y="41"/>
                    <a:pt x="47" y="38"/>
                  </a:cubicBezTo>
                  <a:cubicBezTo>
                    <a:pt x="48" y="37"/>
                    <a:pt x="49" y="37"/>
                    <a:pt x="50" y="36"/>
                  </a:cubicBezTo>
                  <a:cubicBezTo>
                    <a:pt x="52" y="30"/>
                    <a:pt x="55" y="20"/>
                    <a:pt x="62" y="20"/>
                  </a:cubicBezTo>
                  <a:cubicBezTo>
                    <a:pt x="62" y="20"/>
                    <a:pt x="64" y="23"/>
                    <a:pt x="68" y="23"/>
                  </a:cubicBezTo>
                  <a:cubicBezTo>
                    <a:pt x="67" y="23"/>
                    <a:pt x="66" y="24"/>
                    <a:pt x="65" y="24"/>
                  </a:cubicBezTo>
                  <a:cubicBezTo>
                    <a:pt x="66" y="26"/>
                    <a:pt x="68" y="30"/>
                    <a:pt x="69" y="30"/>
                  </a:cubicBezTo>
                  <a:cubicBezTo>
                    <a:pt x="69" y="34"/>
                    <a:pt x="66" y="32"/>
                    <a:pt x="66" y="36"/>
                  </a:cubicBezTo>
                  <a:cubicBezTo>
                    <a:pt x="69" y="37"/>
                    <a:pt x="73" y="36"/>
                    <a:pt x="76" y="37"/>
                  </a:cubicBezTo>
                  <a:cubicBezTo>
                    <a:pt x="76" y="38"/>
                    <a:pt x="76" y="39"/>
                    <a:pt x="76" y="41"/>
                  </a:cubicBezTo>
                  <a:cubicBezTo>
                    <a:pt x="82" y="39"/>
                    <a:pt x="84" y="36"/>
                    <a:pt x="90" y="34"/>
                  </a:cubicBezTo>
                  <a:cubicBezTo>
                    <a:pt x="88" y="31"/>
                    <a:pt x="82" y="31"/>
                    <a:pt x="82" y="27"/>
                  </a:cubicBezTo>
                  <a:cubicBezTo>
                    <a:pt x="79" y="27"/>
                    <a:pt x="78" y="27"/>
                    <a:pt x="74" y="27"/>
                  </a:cubicBezTo>
                  <a:cubicBezTo>
                    <a:pt x="75" y="23"/>
                    <a:pt x="75" y="24"/>
                    <a:pt x="74" y="23"/>
                  </a:cubicBezTo>
                  <a:cubicBezTo>
                    <a:pt x="73" y="23"/>
                    <a:pt x="72" y="23"/>
                    <a:pt x="70" y="22"/>
                  </a:cubicBezTo>
                  <a:cubicBezTo>
                    <a:pt x="71" y="22"/>
                    <a:pt x="72" y="22"/>
                    <a:pt x="73" y="22"/>
                  </a:cubicBezTo>
                  <a:cubicBezTo>
                    <a:pt x="70" y="19"/>
                    <a:pt x="58" y="12"/>
                    <a:pt x="54" y="12"/>
                  </a:cubicBezTo>
                  <a:cubicBezTo>
                    <a:pt x="54" y="12"/>
                    <a:pt x="53" y="12"/>
                    <a:pt x="52" y="12"/>
                  </a:cubicBezTo>
                  <a:cubicBezTo>
                    <a:pt x="53" y="10"/>
                    <a:pt x="53" y="6"/>
                    <a:pt x="49" y="6"/>
                  </a:cubicBezTo>
                  <a:cubicBezTo>
                    <a:pt x="48" y="6"/>
                    <a:pt x="47" y="8"/>
                    <a:pt x="45" y="9"/>
                  </a:cubicBezTo>
                  <a:cubicBezTo>
                    <a:pt x="45" y="8"/>
                    <a:pt x="46" y="6"/>
                    <a:pt x="46" y="5"/>
                  </a:cubicBezTo>
                  <a:cubicBezTo>
                    <a:pt x="46" y="2"/>
                    <a:pt x="40" y="0"/>
                    <a:pt x="37" y="0"/>
                  </a:cubicBezTo>
                  <a:cubicBezTo>
                    <a:pt x="34" y="0"/>
                    <a:pt x="32" y="0"/>
                    <a:pt x="32" y="4"/>
                  </a:cubicBezTo>
                  <a:cubicBezTo>
                    <a:pt x="32" y="8"/>
                    <a:pt x="34" y="10"/>
                    <a:pt x="35" y="14"/>
                  </a:cubicBezTo>
                  <a:cubicBezTo>
                    <a:pt x="30" y="12"/>
                    <a:pt x="31" y="4"/>
                    <a:pt x="25" y="4"/>
                  </a:cubicBezTo>
                  <a:cubicBezTo>
                    <a:pt x="23" y="4"/>
                    <a:pt x="21" y="5"/>
                    <a:pt x="21" y="7"/>
                  </a:cubicBezTo>
                  <a:cubicBezTo>
                    <a:pt x="21" y="9"/>
                    <a:pt x="22" y="10"/>
                    <a:pt x="23" y="10"/>
                  </a:cubicBezTo>
                  <a:cubicBezTo>
                    <a:pt x="21" y="9"/>
                    <a:pt x="19" y="9"/>
                    <a:pt x="17" y="7"/>
                  </a:cubicBezTo>
                  <a:cubicBezTo>
                    <a:pt x="17" y="6"/>
                    <a:pt x="18" y="5"/>
                    <a:pt x="19" y="4"/>
                  </a:cubicBezTo>
                  <a:cubicBezTo>
                    <a:pt x="14" y="3"/>
                    <a:pt x="12" y="3"/>
                    <a:pt x="8" y="3"/>
                  </a:cubicBezTo>
                  <a:cubicBezTo>
                    <a:pt x="6" y="3"/>
                    <a:pt x="1" y="7"/>
                    <a:pt x="0" y="8"/>
                  </a:cubicBezTo>
                  <a:cubicBezTo>
                    <a:pt x="2" y="10"/>
                    <a:pt x="4" y="14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8" name="Freeform 85"/>
            <p:cNvSpPr/>
            <p:nvPr/>
          </p:nvSpPr>
          <p:spPr bwMode="auto">
            <a:xfrm>
              <a:off x="4740769" y="1974162"/>
              <a:ext cx="193379" cy="75127"/>
            </a:xfrm>
            <a:custGeom>
              <a:gdLst>
                <a:gd name="T0" fmla="*/ 4 w 59"/>
                <a:gd name="T1" fmla="*/ 10 h 23"/>
                <a:gd name="T2" fmla="*/ 12 w 59"/>
                <a:gd name="T3" fmla="*/ 13 h 23"/>
                <a:gd name="T4" fmla="*/ 22 w 59"/>
                <a:gd name="T5" fmla="*/ 14 h 23"/>
                <a:gd name="T6" fmla="*/ 17 w 59"/>
                <a:gd name="T7" fmla="*/ 15 h 23"/>
                <a:gd name="T8" fmla="*/ 12 w 59"/>
                <a:gd name="T9" fmla="*/ 16 h 23"/>
                <a:gd name="T10" fmla="*/ 15 w 59"/>
                <a:gd name="T11" fmla="*/ 20 h 23"/>
                <a:gd name="T12" fmla="*/ 28 w 59"/>
                <a:gd name="T13" fmla="*/ 20 h 23"/>
                <a:gd name="T14" fmla="*/ 36 w 59"/>
                <a:gd name="T15" fmla="*/ 23 h 23"/>
                <a:gd name="T16" fmla="*/ 59 w 59"/>
                <a:gd name="T17" fmla="*/ 11 h 23"/>
                <a:gd name="T18" fmla="*/ 49 w 59"/>
                <a:gd name="T19" fmla="*/ 4 h 23"/>
                <a:gd name="T20" fmla="*/ 41 w 59"/>
                <a:gd name="T21" fmla="*/ 4 h 23"/>
                <a:gd name="T22" fmla="*/ 35 w 59"/>
                <a:gd name="T23" fmla="*/ 6 h 23"/>
                <a:gd name="T24" fmla="*/ 35 w 59"/>
                <a:gd name="T25" fmla="*/ 0 h 23"/>
                <a:gd name="T26" fmla="*/ 32 w 59"/>
                <a:gd name="T27" fmla="*/ 0 h 23"/>
                <a:gd name="T28" fmla="*/ 26 w 59"/>
                <a:gd name="T29" fmla="*/ 7 h 23"/>
                <a:gd name="T30" fmla="*/ 17 w 59"/>
                <a:gd name="T31" fmla="*/ 4 h 23"/>
                <a:gd name="T32" fmla="*/ 12 w 59"/>
                <a:gd name="T33" fmla="*/ 4 h 23"/>
                <a:gd name="T34" fmla="*/ 11 w 59"/>
                <a:gd name="T35" fmla="*/ 4 h 23"/>
                <a:gd name="T36" fmla="*/ 10 w 59"/>
                <a:gd name="T37" fmla="*/ 4 h 23"/>
                <a:gd name="T38" fmla="*/ 10 w 59"/>
                <a:gd name="T39" fmla="*/ 6 h 23"/>
                <a:gd name="T40" fmla="*/ 4 w 59"/>
                <a:gd name="T41" fmla="*/ 4 h 23"/>
                <a:gd name="T42" fmla="*/ 0 w 59"/>
                <a:gd name="T43" fmla="*/ 4 h 23"/>
                <a:gd name="T44" fmla="*/ 4 w 59"/>
                <a:gd name="T45" fmla="*/ 10 h 2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23">
                  <a:moveTo>
                    <a:pt x="4" y="10"/>
                  </a:moveTo>
                  <a:cubicBezTo>
                    <a:pt x="3" y="15"/>
                    <a:pt x="8" y="13"/>
                    <a:pt x="12" y="13"/>
                  </a:cubicBezTo>
                  <a:cubicBezTo>
                    <a:pt x="12" y="13"/>
                    <a:pt x="21" y="14"/>
                    <a:pt x="22" y="14"/>
                  </a:cubicBezTo>
                  <a:cubicBezTo>
                    <a:pt x="21" y="14"/>
                    <a:pt x="19" y="14"/>
                    <a:pt x="17" y="15"/>
                  </a:cubicBezTo>
                  <a:cubicBezTo>
                    <a:pt x="16" y="15"/>
                    <a:pt x="14" y="15"/>
                    <a:pt x="12" y="16"/>
                  </a:cubicBezTo>
                  <a:cubicBezTo>
                    <a:pt x="12" y="18"/>
                    <a:pt x="13" y="20"/>
                    <a:pt x="15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9" y="20"/>
                    <a:pt x="32" y="23"/>
                    <a:pt x="36" y="23"/>
                  </a:cubicBezTo>
                  <a:cubicBezTo>
                    <a:pt x="42" y="23"/>
                    <a:pt x="54" y="15"/>
                    <a:pt x="59" y="11"/>
                  </a:cubicBezTo>
                  <a:cubicBezTo>
                    <a:pt x="58" y="8"/>
                    <a:pt x="53" y="4"/>
                    <a:pt x="49" y="4"/>
                  </a:cubicBezTo>
                  <a:cubicBezTo>
                    <a:pt x="46" y="4"/>
                    <a:pt x="47" y="4"/>
                    <a:pt x="41" y="4"/>
                  </a:cubicBezTo>
                  <a:cubicBezTo>
                    <a:pt x="38" y="4"/>
                    <a:pt x="37" y="6"/>
                    <a:pt x="35" y="6"/>
                  </a:cubicBezTo>
                  <a:cubicBezTo>
                    <a:pt x="34" y="4"/>
                    <a:pt x="35" y="4"/>
                    <a:pt x="3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4"/>
                    <a:pt x="29" y="7"/>
                    <a:pt x="26" y="7"/>
                  </a:cubicBezTo>
                  <a:cubicBezTo>
                    <a:pt x="25" y="7"/>
                    <a:pt x="19" y="4"/>
                    <a:pt x="17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6" y="6"/>
                    <a:pt x="5" y="8"/>
                    <a:pt x="4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09" name="Freeform 86"/>
            <p:cNvSpPr/>
            <p:nvPr/>
          </p:nvSpPr>
          <p:spPr bwMode="auto">
            <a:xfrm flipH="1">
              <a:off x="4586344" y="2059029"/>
              <a:ext cx="0" cy="0"/>
            </a:xfrm>
            <a:custGeom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0" name="Freeform 87"/>
            <p:cNvSpPr/>
            <p:nvPr/>
          </p:nvSpPr>
          <p:spPr bwMode="auto">
            <a:xfrm>
              <a:off x="4586344" y="2059029"/>
              <a:ext cx="2782" cy="0"/>
            </a:xfrm>
            <a:custGeom>
              <a:gdLst>
                <a:gd name="T0" fmla="*/ 1 w 1"/>
                <a:gd name="T1" fmla="*/ 0 w 1"/>
                <a:gd name="T2" fmla="*/ 1 w 1"/>
              </a:gdLst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1" name="Freeform 88"/>
            <p:cNvSpPr/>
            <p:nvPr/>
          </p:nvSpPr>
          <p:spPr bwMode="auto">
            <a:xfrm>
              <a:off x="4575214" y="2059029"/>
              <a:ext cx="36172" cy="30607"/>
            </a:xfrm>
            <a:custGeom>
              <a:gdLst>
                <a:gd name="T0" fmla="*/ 11 w 11"/>
                <a:gd name="T1" fmla="*/ 9 h 9"/>
                <a:gd name="T2" fmla="*/ 3 w 11"/>
                <a:gd name="T3" fmla="*/ 0 h 9"/>
                <a:gd name="T4" fmla="*/ 11 w 11"/>
                <a:gd name="T5" fmla="*/ 9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9">
                  <a:moveTo>
                    <a:pt x="11" y="9"/>
                  </a:moveTo>
                  <a:cubicBezTo>
                    <a:pt x="9" y="4"/>
                    <a:pt x="6" y="3"/>
                    <a:pt x="3" y="0"/>
                  </a:cubicBezTo>
                  <a:cubicBezTo>
                    <a:pt x="0" y="2"/>
                    <a:pt x="6" y="8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2" name="Freeform 89"/>
            <p:cNvSpPr/>
            <p:nvPr/>
          </p:nvSpPr>
          <p:spPr bwMode="auto">
            <a:xfrm>
              <a:off x="4150893" y="2935516"/>
              <a:ext cx="95994" cy="108517"/>
            </a:xfrm>
            <a:custGeom>
              <a:gdLst>
                <a:gd name="T0" fmla="*/ 0 w 29"/>
                <a:gd name="T1" fmla="*/ 28 h 33"/>
                <a:gd name="T2" fmla="*/ 6 w 29"/>
                <a:gd name="T3" fmla="*/ 33 h 33"/>
                <a:gd name="T4" fmla="*/ 10 w 29"/>
                <a:gd name="T5" fmla="*/ 33 h 33"/>
                <a:gd name="T6" fmla="*/ 18 w 29"/>
                <a:gd name="T7" fmla="*/ 28 h 33"/>
                <a:gd name="T8" fmla="*/ 25 w 29"/>
                <a:gd name="T9" fmla="*/ 26 h 33"/>
                <a:gd name="T10" fmla="*/ 25 w 29"/>
                <a:gd name="T11" fmla="*/ 20 h 33"/>
                <a:gd name="T12" fmla="*/ 25 w 29"/>
                <a:gd name="T13" fmla="*/ 12 h 33"/>
                <a:gd name="T14" fmla="*/ 29 w 29"/>
                <a:gd name="T15" fmla="*/ 9 h 33"/>
                <a:gd name="T16" fmla="*/ 21 w 29"/>
                <a:gd name="T17" fmla="*/ 0 h 33"/>
                <a:gd name="T18" fmla="*/ 17 w 29"/>
                <a:gd name="T19" fmla="*/ 0 h 33"/>
                <a:gd name="T20" fmla="*/ 10 w 29"/>
                <a:gd name="T21" fmla="*/ 4 h 33"/>
                <a:gd name="T22" fmla="*/ 12 w 29"/>
                <a:gd name="T23" fmla="*/ 7 h 33"/>
                <a:gd name="T24" fmla="*/ 5 w 29"/>
                <a:gd name="T25" fmla="*/ 9 h 33"/>
                <a:gd name="T26" fmla="*/ 3 w 29"/>
                <a:gd name="T27" fmla="*/ 12 h 33"/>
                <a:gd name="T28" fmla="*/ 7 w 29"/>
                <a:gd name="T29" fmla="*/ 17 h 33"/>
                <a:gd name="T30" fmla="*/ 0 w 29"/>
                <a:gd name="T31" fmla="*/ 28 h 3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3">
                  <a:moveTo>
                    <a:pt x="0" y="28"/>
                  </a:moveTo>
                  <a:cubicBezTo>
                    <a:pt x="0" y="31"/>
                    <a:pt x="3" y="33"/>
                    <a:pt x="6" y="33"/>
                  </a:cubicBezTo>
                  <a:cubicBezTo>
                    <a:pt x="7" y="33"/>
                    <a:pt x="9" y="33"/>
                    <a:pt x="10" y="33"/>
                  </a:cubicBezTo>
                  <a:cubicBezTo>
                    <a:pt x="12" y="31"/>
                    <a:pt x="15" y="28"/>
                    <a:pt x="18" y="28"/>
                  </a:cubicBezTo>
                  <a:cubicBezTo>
                    <a:pt x="21" y="28"/>
                    <a:pt x="23" y="28"/>
                    <a:pt x="25" y="26"/>
                  </a:cubicBezTo>
                  <a:cubicBezTo>
                    <a:pt x="26" y="25"/>
                    <a:pt x="25" y="22"/>
                    <a:pt x="25" y="20"/>
                  </a:cubicBezTo>
                  <a:cubicBezTo>
                    <a:pt x="25" y="20"/>
                    <a:pt x="25" y="14"/>
                    <a:pt x="25" y="12"/>
                  </a:cubicBezTo>
                  <a:cubicBezTo>
                    <a:pt x="25" y="11"/>
                    <a:pt x="29" y="11"/>
                    <a:pt x="29" y="9"/>
                  </a:cubicBezTo>
                  <a:cubicBezTo>
                    <a:pt x="29" y="5"/>
                    <a:pt x="26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  <a:cubicBezTo>
                    <a:pt x="15" y="0"/>
                    <a:pt x="10" y="3"/>
                    <a:pt x="10" y="4"/>
                  </a:cubicBezTo>
                  <a:cubicBezTo>
                    <a:pt x="10" y="5"/>
                    <a:pt x="11" y="6"/>
                    <a:pt x="12" y="7"/>
                  </a:cubicBezTo>
                  <a:cubicBezTo>
                    <a:pt x="10" y="8"/>
                    <a:pt x="6" y="9"/>
                    <a:pt x="5" y="9"/>
                  </a:cubicBezTo>
                  <a:cubicBezTo>
                    <a:pt x="4" y="9"/>
                    <a:pt x="3" y="9"/>
                    <a:pt x="3" y="12"/>
                  </a:cubicBezTo>
                  <a:cubicBezTo>
                    <a:pt x="3" y="14"/>
                    <a:pt x="5" y="16"/>
                    <a:pt x="7" y="17"/>
                  </a:cubicBezTo>
                  <a:cubicBezTo>
                    <a:pt x="6" y="22"/>
                    <a:pt x="0" y="23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3" name="Freeform 90"/>
            <p:cNvSpPr/>
            <p:nvPr/>
          </p:nvSpPr>
          <p:spPr bwMode="auto">
            <a:xfrm>
              <a:off x="4213497" y="2840911"/>
              <a:ext cx="19477" cy="15304"/>
            </a:xfrm>
            <a:custGeom>
              <a:gdLst>
                <a:gd name="T0" fmla="*/ 2 w 6"/>
                <a:gd name="T1" fmla="*/ 5 h 5"/>
                <a:gd name="T2" fmla="*/ 6 w 6"/>
                <a:gd name="T3" fmla="*/ 0 h 5"/>
                <a:gd name="T4" fmla="*/ 0 w 6"/>
                <a:gd name="T5" fmla="*/ 2 h 5"/>
                <a:gd name="T6" fmla="*/ 2 w 6"/>
                <a:gd name="T7" fmla="*/ 5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cubicBezTo>
                    <a:pt x="4" y="5"/>
                    <a:pt x="6" y="2"/>
                    <a:pt x="6" y="0"/>
                  </a:cubicBezTo>
                  <a:cubicBezTo>
                    <a:pt x="4" y="0"/>
                    <a:pt x="0" y="1"/>
                    <a:pt x="0" y="2"/>
                  </a:cubicBezTo>
                  <a:cubicBezTo>
                    <a:pt x="0" y="3"/>
                    <a:pt x="1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4" name="Freeform 91"/>
            <p:cNvSpPr/>
            <p:nvPr/>
          </p:nvSpPr>
          <p:spPr bwMode="auto">
            <a:xfrm>
              <a:off x="4246887" y="3080206"/>
              <a:ext cx="2782" cy="4174"/>
            </a:xfrm>
            <a:custGeom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5" name="Freeform 92"/>
            <p:cNvSpPr>
              <a:spLocks noEditPoints="1"/>
            </p:cNvSpPr>
            <p:nvPr/>
          </p:nvSpPr>
          <p:spPr bwMode="auto">
            <a:xfrm>
              <a:off x="4227410" y="2829781"/>
              <a:ext cx="173902" cy="250425"/>
            </a:xfrm>
            <a:custGeom>
              <a:gdLst>
                <a:gd name="T0" fmla="*/ 6 w 53"/>
                <a:gd name="T1" fmla="*/ 16 h 76"/>
                <a:gd name="T2" fmla="*/ 6 w 53"/>
                <a:gd name="T3" fmla="*/ 21 h 76"/>
                <a:gd name="T4" fmla="*/ 6 w 53"/>
                <a:gd name="T5" fmla="*/ 25 h 76"/>
                <a:gd name="T6" fmla="*/ 8 w 53"/>
                <a:gd name="T7" fmla="*/ 28 h 76"/>
                <a:gd name="T8" fmla="*/ 12 w 53"/>
                <a:gd name="T9" fmla="*/ 26 h 76"/>
                <a:gd name="T10" fmla="*/ 9 w 53"/>
                <a:gd name="T11" fmla="*/ 35 h 76"/>
                <a:gd name="T12" fmla="*/ 18 w 53"/>
                <a:gd name="T13" fmla="*/ 36 h 76"/>
                <a:gd name="T14" fmla="*/ 20 w 53"/>
                <a:gd name="T15" fmla="*/ 39 h 76"/>
                <a:gd name="T16" fmla="*/ 26 w 53"/>
                <a:gd name="T17" fmla="*/ 45 h 76"/>
                <a:gd name="T18" fmla="*/ 16 w 53"/>
                <a:gd name="T19" fmla="*/ 56 h 76"/>
                <a:gd name="T20" fmla="*/ 11 w 53"/>
                <a:gd name="T21" fmla="*/ 64 h 76"/>
                <a:gd name="T22" fmla="*/ 19 w 53"/>
                <a:gd name="T23" fmla="*/ 66 h 76"/>
                <a:gd name="T24" fmla="*/ 24 w 53"/>
                <a:gd name="T25" fmla="*/ 65 h 76"/>
                <a:gd name="T26" fmla="*/ 7 w 53"/>
                <a:gd name="T27" fmla="*/ 76 h 76"/>
                <a:gd name="T28" fmla="*/ 13 w 53"/>
                <a:gd name="T29" fmla="*/ 76 h 76"/>
                <a:gd name="T30" fmla="*/ 20 w 53"/>
                <a:gd name="T31" fmla="*/ 72 h 76"/>
                <a:gd name="T32" fmla="*/ 35 w 53"/>
                <a:gd name="T33" fmla="*/ 72 h 76"/>
                <a:gd name="T34" fmla="*/ 50 w 53"/>
                <a:gd name="T35" fmla="*/ 68 h 76"/>
                <a:gd name="T36" fmla="*/ 46 w 53"/>
                <a:gd name="T37" fmla="*/ 66 h 76"/>
                <a:gd name="T38" fmla="*/ 49 w 53"/>
                <a:gd name="T39" fmla="*/ 52 h 76"/>
                <a:gd name="T40" fmla="*/ 46 w 53"/>
                <a:gd name="T41" fmla="*/ 52 h 76"/>
                <a:gd name="T42" fmla="*/ 43 w 53"/>
                <a:gd name="T43" fmla="*/ 46 h 76"/>
                <a:gd name="T44" fmla="*/ 27 w 53"/>
                <a:gd name="T45" fmla="*/ 26 h 76"/>
                <a:gd name="T46" fmla="*/ 24 w 53"/>
                <a:gd name="T47" fmla="*/ 23 h 76"/>
                <a:gd name="T48" fmla="*/ 16 w 53"/>
                <a:gd name="T49" fmla="*/ 8 h 76"/>
                <a:gd name="T50" fmla="*/ 21 w 53"/>
                <a:gd name="T51" fmla="*/ 2 h 76"/>
                <a:gd name="T52" fmla="*/ 12 w 53"/>
                <a:gd name="T53" fmla="*/ 0 h 76"/>
                <a:gd name="T54" fmla="*/ 8 w 53"/>
                <a:gd name="T55" fmla="*/ 7 h 76"/>
                <a:gd name="T56" fmla="*/ 6 w 53"/>
                <a:gd name="T57" fmla="*/ 11 h 76"/>
                <a:gd name="T58" fmla="*/ 3 w 53"/>
                <a:gd name="T59" fmla="*/ 12 h 76"/>
                <a:gd name="T60" fmla="*/ 6 w 53"/>
                <a:gd name="T61" fmla="*/ 15 h 76"/>
                <a:gd name="T62" fmla="*/ 48 w 53"/>
                <a:gd name="T63" fmla="*/ 52 h 76"/>
                <a:gd name="T64" fmla="*/ 46 w 53"/>
                <a:gd name="T65" fmla="*/ 53 h 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76">
                  <a:moveTo>
                    <a:pt x="6" y="15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3" y="18"/>
                    <a:pt x="3" y="19"/>
                  </a:cubicBezTo>
                  <a:cubicBezTo>
                    <a:pt x="3" y="20"/>
                    <a:pt x="6" y="21"/>
                    <a:pt x="6" y="2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6" y="25"/>
                  </a:cubicBezTo>
                  <a:cubicBezTo>
                    <a:pt x="6" y="26"/>
                    <a:pt x="6" y="28"/>
                    <a:pt x="6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8"/>
                    <a:pt x="7" y="27"/>
                    <a:pt x="8" y="25"/>
                  </a:cubicBezTo>
                  <a:cubicBezTo>
                    <a:pt x="8" y="25"/>
                    <a:pt x="10" y="26"/>
                    <a:pt x="12" y="26"/>
                  </a:cubicBezTo>
                  <a:cubicBezTo>
                    <a:pt x="11" y="28"/>
                    <a:pt x="12" y="28"/>
                    <a:pt x="12" y="30"/>
                  </a:cubicBezTo>
                  <a:cubicBezTo>
                    <a:pt x="12" y="32"/>
                    <a:pt x="9" y="33"/>
                    <a:pt x="9" y="35"/>
                  </a:cubicBezTo>
                  <a:cubicBezTo>
                    <a:pt x="9" y="37"/>
                    <a:pt x="11" y="37"/>
                    <a:pt x="13" y="37"/>
                  </a:cubicBezTo>
                  <a:cubicBezTo>
                    <a:pt x="15" y="37"/>
                    <a:pt x="16" y="36"/>
                    <a:pt x="18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8"/>
                    <a:pt x="20" y="39"/>
                  </a:cubicBezTo>
                  <a:cubicBezTo>
                    <a:pt x="20" y="42"/>
                    <a:pt x="22" y="42"/>
                    <a:pt x="26" y="42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2" y="48"/>
                    <a:pt x="19" y="50"/>
                    <a:pt x="15" y="50"/>
                  </a:cubicBezTo>
                  <a:cubicBezTo>
                    <a:pt x="15" y="52"/>
                    <a:pt x="16" y="53"/>
                    <a:pt x="16" y="56"/>
                  </a:cubicBezTo>
                  <a:cubicBezTo>
                    <a:pt x="16" y="60"/>
                    <a:pt x="10" y="60"/>
                    <a:pt x="10" y="63"/>
                  </a:cubicBezTo>
                  <a:cubicBezTo>
                    <a:pt x="10" y="64"/>
                    <a:pt x="10" y="64"/>
                    <a:pt x="11" y="64"/>
                  </a:cubicBezTo>
                  <a:cubicBezTo>
                    <a:pt x="12" y="64"/>
                    <a:pt x="11" y="63"/>
                    <a:pt x="13" y="63"/>
                  </a:cubicBezTo>
                  <a:cubicBezTo>
                    <a:pt x="15" y="63"/>
                    <a:pt x="16" y="66"/>
                    <a:pt x="19" y="66"/>
                  </a:cubicBezTo>
                  <a:cubicBezTo>
                    <a:pt x="21" y="66"/>
                    <a:pt x="22" y="65"/>
                    <a:pt x="23" y="64"/>
                  </a:cubicBezTo>
                  <a:cubicBezTo>
                    <a:pt x="23" y="64"/>
                    <a:pt x="24" y="65"/>
                    <a:pt x="24" y="65"/>
                  </a:cubicBezTo>
                  <a:cubicBezTo>
                    <a:pt x="24" y="68"/>
                    <a:pt x="18" y="67"/>
                    <a:pt x="15" y="68"/>
                  </a:cubicBezTo>
                  <a:cubicBezTo>
                    <a:pt x="14" y="68"/>
                    <a:pt x="11" y="74"/>
                    <a:pt x="7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11" y="76"/>
                    <a:pt x="13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2"/>
                    <a:pt x="20" y="72"/>
                  </a:cubicBezTo>
                  <a:cubicBezTo>
                    <a:pt x="21" y="72"/>
                    <a:pt x="22" y="74"/>
                    <a:pt x="24" y="74"/>
                  </a:cubicBezTo>
                  <a:cubicBezTo>
                    <a:pt x="27" y="74"/>
                    <a:pt x="33" y="72"/>
                    <a:pt x="35" y="72"/>
                  </a:cubicBezTo>
                  <a:cubicBezTo>
                    <a:pt x="37" y="72"/>
                    <a:pt x="42" y="72"/>
                    <a:pt x="44" y="72"/>
                  </a:cubicBezTo>
                  <a:cubicBezTo>
                    <a:pt x="47" y="72"/>
                    <a:pt x="50" y="70"/>
                    <a:pt x="50" y="68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7"/>
                    <a:pt x="48" y="66"/>
                    <a:pt x="46" y="66"/>
                  </a:cubicBezTo>
                  <a:cubicBezTo>
                    <a:pt x="48" y="63"/>
                    <a:pt x="53" y="61"/>
                    <a:pt x="53" y="57"/>
                  </a:cubicBezTo>
                  <a:cubicBezTo>
                    <a:pt x="53" y="54"/>
                    <a:pt x="51" y="52"/>
                    <a:pt x="49" y="52"/>
                  </a:cubicBezTo>
                  <a:cubicBezTo>
                    <a:pt x="47" y="52"/>
                    <a:pt x="47" y="52"/>
                    <a:pt x="46" y="53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1"/>
                    <a:pt x="46" y="51"/>
                  </a:cubicBezTo>
                  <a:cubicBezTo>
                    <a:pt x="46" y="49"/>
                    <a:pt x="43" y="48"/>
                    <a:pt x="43" y="46"/>
                  </a:cubicBezTo>
                  <a:cubicBezTo>
                    <a:pt x="43" y="41"/>
                    <a:pt x="37" y="39"/>
                    <a:pt x="34" y="35"/>
                  </a:cubicBezTo>
                  <a:cubicBezTo>
                    <a:pt x="31" y="33"/>
                    <a:pt x="31" y="27"/>
                    <a:pt x="27" y="26"/>
                  </a:cubicBezTo>
                  <a:cubicBezTo>
                    <a:pt x="25" y="25"/>
                    <a:pt x="24" y="26"/>
                    <a:pt x="22" y="26"/>
                  </a:cubicBezTo>
                  <a:cubicBezTo>
                    <a:pt x="22" y="25"/>
                    <a:pt x="23" y="23"/>
                    <a:pt x="24" y="23"/>
                  </a:cubicBezTo>
                  <a:cubicBezTo>
                    <a:pt x="24" y="18"/>
                    <a:pt x="31" y="16"/>
                    <a:pt x="3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7"/>
                  </a:cubicBezTo>
                  <a:cubicBezTo>
                    <a:pt x="16" y="4"/>
                    <a:pt x="21" y="5"/>
                    <a:pt x="21" y="2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5" y="0"/>
                    <a:pt x="12" y="0"/>
                  </a:cubicBezTo>
                  <a:cubicBezTo>
                    <a:pt x="11" y="0"/>
                    <a:pt x="9" y="2"/>
                    <a:pt x="9" y="3"/>
                  </a:cubicBezTo>
                  <a:cubicBezTo>
                    <a:pt x="9" y="4"/>
                    <a:pt x="8" y="5"/>
                    <a:pt x="8" y="7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0"/>
                    <a:pt x="5" y="11"/>
                    <a:pt x="6" y="11"/>
                  </a:cubicBezTo>
                  <a:cubicBezTo>
                    <a:pt x="6" y="11"/>
                    <a:pt x="5" y="13"/>
                    <a:pt x="5" y="13"/>
                  </a:cubicBezTo>
                  <a:cubicBezTo>
                    <a:pt x="5" y="13"/>
                    <a:pt x="3" y="12"/>
                    <a:pt x="3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2" y="14"/>
                    <a:pt x="6" y="15"/>
                  </a:cubicBezTo>
                  <a:close/>
                  <a:moveTo>
                    <a:pt x="46" y="53"/>
                  </a:moveTo>
                  <a:cubicBezTo>
                    <a:pt x="48" y="52"/>
                    <a:pt x="48" y="52"/>
                    <a:pt x="48" y="52"/>
                  </a:cubicBezTo>
                  <a:cubicBezTo>
                    <a:pt x="47" y="53"/>
                    <a:pt x="46" y="53"/>
                    <a:pt x="46" y="54"/>
                  </a:cubicBezTo>
                  <a:lnTo>
                    <a:pt x="46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6" name="Freeform 93"/>
            <p:cNvSpPr/>
            <p:nvPr/>
          </p:nvSpPr>
          <p:spPr bwMode="auto">
            <a:xfrm>
              <a:off x="4263581" y="2961949"/>
              <a:ext cx="9739" cy="9739"/>
            </a:xfrm>
            <a:custGeom>
              <a:gdLst>
                <a:gd name="T0" fmla="*/ 2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  <a:gd name="T8" fmla="*/ 2 w 3"/>
                <a:gd name="T9" fmla="*/ 0 h 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7" name="Freeform 94"/>
            <p:cNvSpPr/>
            <p:nvPr/>
          </p:nvSpPr>
          <p:spPr bwMode="auto">
            <a:xfrm>
              <a:off x="3861519" y="2566835"/>
              <a:ext cx="214247" cy="98779"/>
            </a:xfrm>
            <a:custGeom>
              <a:gdLst>
                <a:gd name="T0" fmla="*/ 65 w 65"/>
                <a:gd name="T1" fmla="*/ 16 h 30"/>
                <a:gd name="T2" fmla="*/ 65 w 65"/>
                <a:gd name="T3" fmla="*/ 16 h 30"/>
                <a:gd name="T4" fmla="*/ 57 w 65"/>
                <a:gd name="T5" fmla="*/ 5 h 30"/>
                <a:gd name="T6" fmla="*/ 58 w 65"/>
                <a:gd name="T7" fmla="*/ 3 h 30"/>
                <a:gd name="T8" fmla="*/ 53 w 65"/>
                <a:gd name="T9" fmla="*/ 4 h 30"/>
                <a:gd name="T10" fmla="*/ 49 w 65"/>
                <a:gd name="T11" fmla="*/ 1 h 30"/>
                <a:gd name="T12" fmla="*/ 46 w 65"/>
                <a:gd name="T13" fmla="*/ 1 h 30"/>
                <a:gd name="T14" fmla="*/ 45 w 65"/>
                <a:gd name="T15" fmla="*/ 4 h 30"/>
                <a:gd name="T16" fmla="*/ 38 w 65"/>
                <a:gd name="T17" fmla="*/ 5 h 30"/>
                <a:gd name="T18" fmla="*/ 31 w 65"/>
                <a:gd name="T19" fmla="*/ 4 h 30"/>
                <a:gd name="T20" fmla="*/ 31 w 65"/>
                <a:gd name="T21" fmla="*/ 6 h 30"/>
                <a:gd name="T22" fmla="*/ 27 w 65"/>
                <a:gd name="T23" fmla="*/ 5 h 30"/>
                <a:gd name="T24" fmla="*/ 22 w 65"/>
                <a:gd name="T25" fmla="*/ 6 h 30"/>
                <a:gd name="T26" fmla="*/ 19 w 65"/>
                <a:gd name="T27" fmla="*/ 4 h 30"/>
                <a:gd name="T28" fmla="*/ 19 w 65"/>
                <a:gd name="T29" fmla="*/ 7 h 30"/>
                <a:gd name="T30" fmla="*/ 15 w 65"/>
                <a:gd name="T31" fmla="*/ 9 h 30"/>
                <a:gd name="T32" fmla="*/ 11 w 65"/>
                <a:gd name="T33" fmla="*/ 4 h 30"/>
                <a:gd name="T34" fmla="*/ 10 w 65"/>
                <a:gd name="T35" fmla="*/ 0 h 30"/>
                <a:gd name="T36" fmla="*/ 8 w 65"/>
                <a:gd name="T37" fmla="*/ 0 h 30"/>
                <a:gd name="T38" fmla="*/ 5 w 65"/>
                <a:gd name="T39" fmla="*/ 3 h 30"/>
                <a:gd name="T40" fmla="*/ 5 w 65"/>
                <a:gd name="T41" fmla="*/ 5 h 30"/>
                <a:gd name="T42" fmla="*/ 0 w 65"/>
                <a:gd name="T43" fmla="*/ 4 h 30"/>
                <a:gd name="T44" fmla="*/ 11 w 65"/>
                <a:gd name="T45" fmla="*/ 9 h 30"/>
                <a:gd name="T46" fmla="*/ 12 w 65"/>
                <a:gd name="T47" fmla="*/ 11 h 30"/>
                <a:gd name="T48" fmla="*/ 0 w 65"/>
                <a:gd name="T49" fmla="*/ 13 h 30"/>
                <a:gd name="T50" fmla="*/ 10 w 65"/>
                <a:gd name="T51" fmla="*/ 14 h 30"/>
                <a:gd name="T52" fmla="*/ 9 w 65"/>
                <a:gd name="T53" fmla="*/ 21 h 30"/>
                <a:gd name="T54" fmla="*/ 7 w 65"/>
                <a:gd name="T55" fmla="*/ 22 h 30"/>
                <a:gd name="T56" fmla="*/ 17 w 65"/>
                <a:gd name="T57" fmla="*/ 26 h 30"/>
                <a:gd name="T58" fmla="*/ 37 w 65"/>
                <a:gd name="T59" fmla="*/ 30 h 30"/>
                <a:gd name="T60" fmla="*/ 55 w 65"/>
                <a:gd name="T61" fmla="*/ 25 h 30"/>
                <a:gd name="T62" fmla="*/ 65 w 65"/>
                <a:gd name="T63" fmla="*/ 16 h 3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" h="30">
                  <a:moveTo>
                    <a:pt x="65" y="16"/>
                  </a:moveTo>
                  <a:cubicBezTo>
                    <a:pt x="65" y="16"/>
                    <a:pt x="65" y="16"/>
                    <a:pt x="65" y="16"/>
                  </a:cubicBezTo>
                  <a:cubicBezTo>
                    <a:pt x="65" y="10"/>
                    <a:pt x="57" y="11"/>
                    <a:pt x="57" y="5"/>
                  </a:cubicBezTo>
                  <a:cubicBezTo>
                    <a:pt x="57" y="4"/>
                    <a:pt x="58" y="3"/>
                    <a:pt x="58" y="3"/>
                  </a:cubicBezTo>
                  <a:cubicBezTo>
                    <a:pt x="56" y="3"/>
                    <a:pt x="55" y="4"/>
                    <a:pt x="53" y="4"/>
                  </a:cubicBezTo>
                  <a:cubicBezTo>
                    <a:pt x="51" y="4"/>
                    <a:pt x="49" y="4"/>
                    <a:pt x="49" y="1"/>
                  </a:cubicBezTo>
                  <a:cubicBezTo>
                    <a:pt x="48" y="2"/>
                    <a:pt x="48" y="1"/>
                    <a:pt x="46" y="1"/>
                  </a:cubicBezTo>
                  <a:cubicBezTo>
                    <a:pt x="46" y="2"/>
                    <a:pt x="45" y="2"/>
                    <a:pt x="45" y="4"/>
                  </a:cubicBezTo>
                  <a:cubicBezTo>
                    <a:pt x="43" y="2"/>
                    <a:pt x="41" y="5"/>
                    <a:pt x="38" y="5"/>
                  </a:cubicBezTo>
                  <a:cubicBezTo>
                    <a:pt x="36" y="5"/>
                    <a:pt x="34" y="4"/>
                    <a:pt x="31" y="4"/>
                  </a:cubicBezTo>
                  <a:cubicBezTo>
                    <a:pt x="31" y="5"/>
                    <a:pt x="30" y="6"/>
                    <a:pt x="31" y="6"/>
                  </a:cubicBezTo>
                  <a:cubicBezTo>
                    <a:pt x="30" y="6"/>
                    <a:pt x="29" y="5"/>
                    <a:pt x="27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0" y="5"/>
                    <a:pt x="19" y="4"/>
                  </a:cubicBezTo>
                  <a:cubicBezTo>
                    <a:pt x="18" y="5"/>
                    <a:pt x="19" y="6"/>
                    <a:pt x="19" y="7"/>
                  </a:cubicBezTo>
                  <a:cubicBezTo>
                    <a:pt x="18" y="7"/>
                    <a:pt x="16" y="9"/>
                    <a:pt x="15" y="9"/>
                  </a:cubicBezTo>
                  <a:cubicBezTo>
                    <a:pt x="13" y="9"/>
                    <a:pt x="11" y="5"/>
                    <a:pt x="11" y="4"/>
                  </a:cubicBezTo>
                  <a:cubicBezTo>
                    <a:pt x="11" y="2"/>
                    <a:pt x="10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5" y="3"/>
                    <a:pt x="5" y="3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1" y="4"/>
                    <a:pt x="2" y="4"/>
                    <a:pt x="0" y="4"/>
                  </a:cubicBezTo>
                  <a:cubicBezTo>
                    <a:pt x="1" y="7"/>
                    <a:pt x="9" y="9"/>
                    <a:pt x="11" y="9"/>
                  </a:cubicBezTo>
                  <a:cubicBezTo>
                    <a:pt x="11" y="10"/>
                    <a:pt x="12" y="11"/>
                    <a:pt x="12" y="11"/>
                  </a:cubicBezTo>
                  <a:cubicBezTo>
                    <a:pt x="10" y="12"/>
                    <a:pt x="4" y="13"/>
                    <a:pt x="0" y="13"/>
                  </a:cubicBezTo>
                  <a:cubicBezTo>
                    <a:pt x="3" y="16"/>
                    <a:pt x="7" y="13"/>
                    <a:pt x="10" y="14"/>
                  </a:cubicBezTo>
                  <a:cubicBezTo>
                    <a:pt x="10" y="17"/>
                    <a:pt x="9" y="18"/>
                    <a:pt x="9" y="21"/>
                  </a:cubicBezTo>
                  <a:cubicBezTo>
                    <a:pt x="8" y="21"/>
                    <a:pt x="8" y="22"/>
                    <a:pt x="7" y="22"/>
                  </a:cubicBezTo>
                  <a:cubicBezTo>
                    <a:pt x="12" y="22"/>
                    <a:pt x="14" y="25"/>
                    <a:pt x="17" y="26"/>
                  </a:cubicBezTo>
                  <a:cubicBezTo>
                    <a:pt x="23" y="28"/>
                    <a:pt x="29" y="30"/>
                    <a:pt x="37" y="30"/>
                  </a:cubicBezTo>
                  <a:cubicBezTo>
                    <a:pt x="45" y="30"/>
                    <a:pt x="49" y="26"/>
                    <a:pt x="55" y="25"/>
                  </a:cubicBezTo>
                  <a:cubicBezTo>
                    <a:pt x="58" y="24"/>
                    <a:pt x="63" y="20"/>
                    <a:pt x="65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8" name="Freeform 95"/>
            <p:cNvSpPr/>
            <p:nvPr/>
          </p:nvSpPr>
          <p:spPr bwMode="auto">
            <a:xfrm>
              <a:off x="2569079" y="3759135"/>
              <a:ext cx="219812" cy="72345"/>
            </a:xfrm>
            <a:custGeom>
              <a:gdLst>
                <a:gd name="T0" fmla="*/ 67 w 67"/>
                <a:gd name="T1" fmla="*/ 20 h 22"/>
                <a:gd name="T2" fmla="*/ 62 w 67"/>
                <a:gd name="T3" fmla="*/ 15 h 22"/>
                <a:gd name="T4" fmla="*/ 58 w 67"/>
                <a:gd name="T5" fmla="*/ 15 h 22"/>
                <a:gd name="T6" fmla="*/ 58 w 67"/>
                <a:gd name="T7" fmla="*/ 13 h 22"/>
                <a:gd name="T8" fmla="*/ 44 w 67"/>
                <a:gd name="T9" fmla="*/ 8 h 22"/>
                <a:gd name="T10" fmla="*/ 40 w 67"/>
                <a:gd name="T11" fmla="*/ 5 h 22"/>
                <a:gd name="T12" fmla="*/ 18 w 67"/>
                <a:gd name="T13" fmla="*/ 0 h 22"/>
                <a:gd name="T14" fmla="*/ 0 w 67"/>
                <a:gd name="T15" fmla="*/ 10 h 22"/>
                <a:gd name="T16" fmla="*/ 2 w 67"/>
                <a:gd name="T17" fmla="*/ 10 h 22"/>
                <a:gd name="T18" fmla="*/ 14 w 67"/>
                <a:gd name="T19" fmla="*/ 4 h 22"/>
                <a:gd name="T20" fmla="*/ 18 w 67"/>
                <a:gd name="T21" fmla="*/ 4 h 22"/>
                <a:gd name="T22" fmla="*/ 18 w 67"/>
                <a:gd name="T23" fmla="*/ 6 h 22"/>
                <a:gd name="T24" fmla="*/ 25 w 67"/>
                <a:gd name="T25" fmla="*/ 6 h 22"/>
                <a:gd name="T26" fmla="*/ 32 w 67"/>
                <a:gd name="T27" fmla="*/ 10 h 22"/>
                <a:gd name="T28" fmla="*/ 37 w 67"/>
                <a:gd name="T29" fmla="*/ 10 h 22"/>
                <a:gd name="T30" fmla="*/ 40 w 67"/>
                <a:gd name="T31" fmla="*/ 13 h 22"/>
                <a:gd name="T32" fmla="*/ 48 w 67"/>
                <a:gd name="T33" fmla="*/ 17 h 22"/>
                <a:gd name="T34" fmla="*/ 46 w 67"/>
                <a:gd name="T35" fmla="*/ 19 h 22"/>
                <a:gd name="T36" fmla="*/ 46 w 67"/>
                <a:gd name="T37" fmla="*/ 21 h 22"/>
                <a:gd name="T38" fmla="*/ 59 w 67"/>
                <a:gd name="T39" fmla="*/ 22 h 22"/>
                <a:gd name="T40" fmla="*/ 67 w 67"/>
                <a:gd name="T41" fmla="*/ 20 h 2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22">
                  <a:moveTo>
                    <a:pt x="67" y="20"/>
                  </a:moveTo>
                  <a:cubicBezTo>
                    <a:pt x="65" y="19"/>
                    <a:pt x="64" y="16"/>
                    <a:pt x="62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14"/>
                    <a:pt x="58" y="14"/>
                    <a:pt x="58" y="13"/>
                  </a:cubicBezTo>
                  <a:cubicBezTo>
                    <a:pt x="53" y="13"/>
                    <a:pt x="47" y="11"/>
                    <a:pt x="44" y="8"/>
                  </a:cubicBezTo>
                  <a:cubicBezTo>
                    <a:pt x="44" y="7"/>
                    <a:pt x="42" y="5"/>
                    <a:pt x="40" y="5"/>
                  </a:cubicBezTo>
                  <a:cubicBezTo>
                    <a:pt x="33" y="5"/>
                    <a:pt x="28" y="0"/>
                    <a:pt x="18" y="0"/>
                  </a:cubicBezTo>
                  <a:cubicBezTo>
                    <a:pt x="8" y="0"/>
                    <a:pt x="3" y="2"/>
                    <a:pt x="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6"/>
                    <a:pt x="10" y="4"/>
                    <a:pt x="14" y="4"/>
                  </a:cubicBezTo>
                  <a:cubicBezTo>
                    <a:pt x="15" y="4"/>
                    <a:pt x="17" y="3"/>
                    <a:pt x="18" y="4"/>
                  </a:cubicBezTo>
                  <a:cubicBezTo>
                    <a:pt x="17" y="5"/>
                    <a:pt x="17" y="6"/>
                    <a:pt x="18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8" y="6"/>
                    <a:pt x="29" y="10"/>
                    <a:pt x="32" y="10"/>
                  </a:cubicBezTo>
                  <a:cubicBezTo>
                    <a:pt x="34" y="10"/>
                    <a:pt x="35" y="9"/>
                    <a:pt x="37" y="10"/>
                  </a:cubicBezTo>
                  <a:cubicBezTo>
                    <a:pt x="38" y="11"/>
                    <a:pt x="38" y="13"/>
                    <a:pt x="40" y="13"/>
                  </a:cubicBezTo>
                  <a:cubicBezTo>
                    <a:pt x="40" y="16"/>
                    <a:pt x="44" y="16"/>
                    <a:pt x="48" y="17"/>
                  </a:cubicBezTo>
                  <a:cubicBezTo>
                    <a:pt x="48" y="18"/>
                    <a:pt x="46" y="19"/>
                    <a:pt x="46" y="19"/>
                  </a:cubicBezTo>
                  <a:cubicBezTo>
                    <a:pt x="46" y="20"/>
                    <a:pt x="46" y="20"/>
                    <a:pt x="46" y="21"/>
                  </a:cubicBezTo>
                  <a:cubicBezTo>
                    <a:pt x="50" y="21"/>
                    <a:pt x="54" y="22"/>
                    <a:pt x="59" y="22"/>
                  </a:cubicBezTo>
                  <a:cubicBezTo>
                    <a:pt x="61" y="22"/>
                    <a:pt x="65" y="22"/>
                    <a:pt x="67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19" name="Freeform 96"/>
            <p:cNvSpPr/>
            <p:nvPr/>
          </p:nvSpPr>
          <p:spPr bwMode="auto">
            <a:xfrm>
              <a:off x="2598294" y="3785569"/>
              <a:ext cx="12521" cy="13912"/>
            </a:xfrm>
            <a:custGeom>
              <a:gdLst>
                <a:gd name="T0" fmla="*/ 2 w 4"/>
                <a:gd name="T1" fmla="*/ 0 h 4"/>
                <a:gd name="T2" fmla="*/ 2 w 4"/>
                <a:gd name="T3" fmla="*/ 1 h 4"/>
                <a:gd name="T4" fmla="*/ 0 w 4"/>
                <a:gd name="T5" fmla="*/ 4 h 4"/>
                <a:gd name="T6" fmla="*/ 3 w 4"/>
                <a:gd name="T7" fmla="*/ 4 h 4"/>
                <a:gd name="T8" fmla="*/ 3 w 4"/>
                <a:gd name="T9" fmla="*/ 0 h 4"/>
                <a:gd name="T10" fmla="*/ 2 w 4"/>
                <a:gd name="T11" fmla="*/ 0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4"/>
                    <a:pt x="3" y="4"/>
                    <a:pt x="3" y="4"/>
                  </a:cubicBezTo>
                  <a:cubicBezTo>
                    <a:pt x="4" y="2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0" name="Freeform 97"/>
            <p:cNvSpPr/>
            <p:nvPr/>
          </p:nvSpPr>
          <p:spPr bwMode="auto">
            <a:xfrm>
              <a:off x="2709592" y="3862088"/>
              <a:ext cx="36172" cy="15304"/>
            </a:xfrm>
            <a:custGeom>
              <a:gdLst>
                <a:gd name="T0" fmla="*/ 0 w 11"/>
                <a:gd name="T1" fmla="*/ 1 h 5"/>
                <a:gd name="T2" fmla="*/ 3 w 11"/>
                <a:gd name="T3" fmla="*/ 5 h 5"/>
                <a:gd name="T4" fmla="*/ 11 w 11"/>
                <a:gd name="T5" fmla="*/ 3 h 5"/>
                <a:gd name="T6" fmla="*/ 9 w 11"/>
                <a:gd name="T7" fmla="*/ 1 h 5"/>
                <a:gd name="T8" fmla="*/ 9 w 11"/>
                <a:gd name="T9" fmla="*/ 2 h 5"/>
                <a:gd name="T10" fmla="*/ 2 w 11"/>
                <a:gd name="T11" fmla="*/ 0 h 5"/>
                <a:gd name="T12" fmla="*/ 0 w 11"/>
                <a:gd name="T13" fmla="*/ 1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0" y="1"/>
                  </a:moveTo>
                  <a:cubicBezTo>
                    <a:pt x="0" y="3"/>
                    <a:pt x="2" y="5"/>
                    <a:pt x="3" y="5"/>
                  </a:cubicBezTo>
                  <a:cubicBezTo>
                    <a:pt x="6" y="5"/>
                    <a:pt x="8" y="4"/>
                    <a:pt x="11" y="3"/>
                  </a:cubicBezTo>
                  <a:cubicBezTo>
                    <a:pt x="11" y="2"/>
                    <a:pt x="10" y="2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5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1" name="Freeform 98"/>
            <p:cNvSpPr/>
            <p:nvPr/>
          </p:nvSpPr>
          <p:spPr bwMode="auto">
            <a:xfrm>
              <a:off x="2943316" y="3857914"/>
              <a:ext cx="29216" cy="13912"/>
            </a:xfrm>
            <a:custGeom>
              <a:gdLst>
                <a:gd name="T0" fmla="*/ 0 w 9"/>
                <a:gd name="T1" fmla="*/ 2 h 4"/>
                <a:gd name="T2" fmla="*/ 6 w 9"/>
                <a:gd name="T3" fmla="*/ 4 h 4"/>
                <a:gd name="T4" fmla="*/ 9 w 9"/>
                <a:gd name="T5" fmla="*/ 3 h 4"/>
                <a:gd name="T6" fmla="*/ 3 w 9"/>
                <a:gd name="T7" fmla="*/ 0 h 4"/>
                <a:gd name="T8" fmla="*/ 0 w 9"/>
                <a:gd name="T9" fmla="*/ 2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2"/>
                  </a:moveTo>
                  <a:cubicBezTo>
                    <a:pt x="0" y="4"/>
                    <a:pt x="3" y="4"/>
                    <a:pt x="6" y="4"/>
                  </a:cubicBezTo>
                  <a:cubicBezTo>
                    <a:pt x="7" y="4"/>
                    <a:pt x="9" y="4"/>
                    <a:pt x="9" y="3"/>
                  </a:cubicBezTo>
                  <a:cubicBezTo>
                    <a:pt x="9" y="1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2" name="Freeform 99"/>
            <p:cNvSpPr/>
            <p:nvPr/>
          </p:nvSpPr>
          <p:spPr bwMode="auto">
            <a:xfrm>
              <a:off x="2788891" y="3828698"/>
              <a:ext cx="127992" cy="48694"/>
            </a:xfrm>
            <a:custGeom>
              <a:gdLst>
                <a:gd name="T0" fmla="*/ 0 w 39"/>
                <a:gd name="T1" fmla="*/ 10 h 15"/>
                <a:gd name="T2" fmla="*/ 3 w 39"/>
                <a:gd name="T3" fmla="*/ 13 h 15"/>
                <a:gd name="T4" fmla="*/ 3 w 39"/>
                <a:gd name="T5" fmla="*/ 12 h 15"/>
                <a:gd name="T6" fmla="*/ 6 w 39"/>
                <a:gd name="T7" fmla="*/ 12 h 15"/>
                <a:gd name="T8" fmla="*/ 16 w 39"/>
                <a:gd name="T9" fmla="*/ 12 h 15"/>
                <a:gd name="T10" fmla="*/ 19 w 39"/>
                <a:gd name="T11" fmla="*/ 15 h 15"/>
                <a:gd name="T12" fmla="*/ 24 w 39"/>
                <a:gd name="T13" fmla="*/ 11 h 15"/>
                <a:gd name="T14" fmla="*/ 26 w 39"/>
                <a:gd name="T15" fmla="*/ 12 h 15"/>
                <a:gd name="T16" fmla="*/ 31 w 39"/>
                <a:gd name="T17" fmla="*/ 9 h 15"/>
                <a:gd name="T18" fmla="*/ 39 w 39"/>
                <a:gd name="T19" fmla="*/ 9 h 15"/>
                <a:gd name="T20" fmla="*/ 33 w 39"/>
                <a:gd name="T21" fmla="*/ 5 h 15"/>
                <a:gd name="T22" fmla="*/ 34 w 39"/>
                <a:gd name="T23" fmla="*/ 6 h 15"/>
                <a:gd name="T24" fmla="*/ 21 w 39"/>
                <a:gd name="T25" fmla="*/ 0 h 15"/>
                <a:gd name="T26" fmla="*/ 14 w 39"/>
                <a:gd name="T27" fmla="*/ 1 h 15"/>
                <a:gd name="T28" fmla="*/ 9 w 39"/>
                <a:gd name="T29" fmla="*/ 0 h 15"/>
                <a:gd name="T30" fmla="*/ 7 w 39"/>
                <a:gd name="T31" fmla="*/ 1 h 15"/>
                <a:gd name="T32" fmla="*/ 10 w 39"/>
                <a:gd name="T33" fmla="*/ 4 h 15"/>
                <a:gd name="T34" fmla="*/ 12 w 39"/>
                <a:gd name="T35" fmla="*/ 9 h 15"/>
                <a:gd name="T36" fmla="*/ 2 w 39"/>
                <a:gd name="T37" fmla="*/ 9 h 15"/>
                <a:gd name="T38" fmla="*/ 0 w 39"/>
                <a:gd name="T39" fmla="*/ 10 h 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15">
                  <a:moveTo>
                    <a:pt x="0" y="10"/>
                  </a:moveTo>
                  <a:cubicBezTo>
                    <a:pt x="0" y="11"/>
                    <a:pt x="2" y="13"/>
                    <a:pt x="3" y="13"/>
                  </a:cubicBezTo>
                  <a:cubicBezTo>
                    <a:pt x="3" y="13"/>
                    <a:pt x="3" y="12"/>
                    <a:pt x="3" y="12"/>
                  </a:cubicBezTo>
                  <a:cubicBezTo>
                    <a:pt x="4" y="12"/>
                    <a:pt x="4" y="12"/>
                    <a:pt x="6" y="12"/>
                  </a:cubicBezTo>
                  <a:cubicBezTo>
                    <a:pt x="9" y="12"/>
                    <a:pt x="14" y="11"/>
                    <a:pt x="16" y="12"/>
                  </a:cubicBezTo>
                  <a:cubicBezTo>
                    <a:pt x="17" y="13"/>
                    <a:pt x="17" y="15"/>
                    <a:pt x="19" y="15"/>
                  </a:cubicBezTo>
                  <a:cubicBezTo>
                    <a:pt x="21" y="15"/>
                    <a:pt x="21" y="11"/>
                    <a:pt x="24" y="11"/>
                  </a:cubicBezTo>
                  <a:cubicBezTo>
                    <a:pt x="25" y="11"/>
                    <a:pt x="25" y="12"/>
                    <a:pt x="26" y="12"/>
                  </a:cubicBezTo>
                  <a:cubicBezTo>
                    <a:pt x="28" y="12"/>
                    <a:pt x="29" y="13"/>
                    <a:pt x="31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7" y="9"/>
                    <a:pt x="35" y="7"/>
                    <a:pt x="33" y="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4"/>
                    <a:pt x="29" y="0"/>
                    <a:pt x="21" y="0"/>
                  </a:cubicBezTo>
                  <a:cubicBezTo>
                    <a:pt x="19" y="0"/>
                    <a:pt x="17" y="1"/>
                    <a:pt x="14" y="1"/>
                  </a:cubicBezTo>
                  <a:cubicBezTo>
                    <a:pt x="12" y="1"/>
                    <a:pt x="11" y="0"/>
                    <a:pt x="9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7" y="3"/>
                    <a:pt x="9" y="4"/>
                    <a:pt x="10" y="4"/>
                  </a:cubicBezTo>
                  <a:cubicBezTo>
                    <a:pt x="10" y="6"/>
                    <a:pt x="10" y="7"/>
                    <a:pt x="12" y="9"/>
                  </a:cubicBezTo>
                  <a:cubicBezTo>
                    <a:pt x="9" y="10"/>
                    <a:pt x="7" y="9"/>
                    <a:pt x="2" y="9"/>
                  </a:cubicBezTo>
                  <a:cubicBezTo>
                    <a:pt x="1" y="9"/>
                    <a:pt x="1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3" name="Freeform 100"/>
            <p:cNvSpPr/>
            <p:nvPr/>
          </p:nvSpPr>
          <p:spPr bwMode="auto">
            <a:xfrm>
              <a:off x="3058787" y="4033211"/>
              <a:ext cx="16695" cy="16695"/>
            </a:xfrm>
            <a:custGeom>
              <a:gdLst>
                <a:gd name="T0" fmla="*/ 0 w 5"/>
                <a:gd name="T1" fmla="*/ 4 h 5"/>
                <a:gd name="T2" fmla="*/ 2 w 5"/>
                <a:gd name="T3" fmla="*/ 4 h 5"/>
                <a:gd name="T4" fmla="*/ 5 w 5"/>
                <a:gd name="T5" fmla="*/ 1 h 5"/>
                <a:gd name="T6" fmla="*/ 5 w 5"/>
                <a:gd name="T7" fmla="*/ 0 h 5"/>
                <a:gd name="T8" fmla="*/ 3 w 5"/>
                <a:gd name="T9" fmla="*/ 0 h 5"/>
                <a:gd name="T10" fmla="*/ 0 w 5"/>
                <a:gd name="T11" fmla="*/ 4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5"/>
                    <a:pt x="2" y="4"/>
                    <a:pt x="2" y="4"/>
                  </a:cubicBezTo>
                  <a:cubicBezTo>
                    <a:pt x="4" y="4"/>
                    <a:pt x="5" y="2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4" name="Freeform 101"/>
            <p:cNvSpPr/>
            <p:nvPr/>
          </p:nvSpPr>
          <p:spPr bwMode="auto">
            <a:xfrm>
              <a:off x="3292512" y="4253029"/>
              <a:ext cx="48693" cy="43129"/>
            </a:xfrm>
            <a:custGeom>
              <a:gdLst>
                <a:gd name="T0" fmla="*/ 4 w 15"/>
                <a:gd name="T1" fmla="*/ 0 h 13"/>
                <a:gd name="T2" fmla="*/ 0 w 15"/>
                <a:gd name="T3" fmla="*/ 6 h 13"/>
                <a:gd name="T4" fmla="*/ 9 w 15"/>
                <a:gd name="T5" fmla="*/ 13 h 13"/>
                <a:gd name="T6" fmla="*/ 15 w 15"/>
                <a:gd name="T7" fmla="*/ 6 h 13"/>
                <a:gd name="T8" fmla="*/ 14 w 15"/>
                <a:gd name="T9" fmla="*/ 4 h 13"/>
                <a:gd name="T10" fmla="*/ 10 w 15"/>
                <a:gd name="T11" fmla="*/ 3 h 13"/>
                <a:gd name="T12" fmla="*/ 5 w 15"/>
                <a:gd name="T13" fmla="*/ 0 h 13"/>
                <a:gd name="T14" fmla="*/ 4 w 15"/>
                <a:gd name="T15" fmla="*/ 0 h 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8"/>
                    <a:pt x="6" y="13"/>
                    <a:pt x="9" y="13"/>
                  </a:cubicBezTo>
                  <a:cubicBezTo>
                    <a:pt x="12" y="13"/>
                    <a:pt x="15" y="8"/>
                    <a:pt x="15" y="6"/>
                  </a:cubicBezTo>
                  <a:cubicBezTo>
                    <a:pt x="15" y="5"/>
                    <a:pt x="14" y="4"/>
                    <a:pt x="14" y="4"/>
                  </a:cubicBezTo>
                  <a:cubicBezTo>
                    <a:pt x="12" y="4"/>
                    <a:pt x="10" y="6"/>
                    <a:pt x="10" y="3"/>
                  </a:cubicBezTo>
                  <a:cubicBezTo>
                    <a:pt x="8" y="3"/>
                    <a:pt x="7" y="4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5" name="Freeform 102"/>
            <p:cNvSpPr/>
            <p:nvPr/>
          </p:nvSpPr>
          <p:spPr bwMode="auto">
            <a:xfrm>
              <a:off x="2798630" y="5218556"/>
              <a:ext cx="16695" cy="36172"/>
            </a:xfrm>
            <a:custGeom>
              <a:gdLst>
                <a:gd name="T0" fmla="*/ 4 w 5"/>
                <a:gd name="T1" fmla="*/ 11 h 11"/>
                <a:gd name="T2" fmla="*/ 4 w 5"/>
                <a:gd name="T3" fmla="*/ 6 h 11"/>
                <a:gd name="T4" fmla="*/ 5 w 5"/>
                <a:gd name="T5" fmla="*/ 4 h 11"/>
                <a:gd name="T6" fmla="*/ 2 w 5"/>
                <a:gd name="T7" fmla="*/ 0 h 11"/>
                <a:gd name="T8" fmla="*/ 0 w 5"/>
                <a:gd name="T9" fmla="*/ 7 h 11"/>
                <a:gd name="T10" fmla="*/ 0 w 5"/>
                <a:gd name="T11" fmla="*/ 10 h 11"/>
                <a:gd name="T12" fmla="*/ 1 w 5"/>
                <a:gd name="T13" fmla="*/ 11 h 11"/>
                <a:gd name="T14" fmla="*/ 4 w 5"/>
                <a:gd name="T15" fmla="*/ 11 h 1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1">
                  <a:moveTo>
                    <a:pt x="4" y="11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7"/>
                    <a:pt x="0" y="7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0" y="11"/>
                    <a:pt x="0" y="11"/>
                    <a:pt x="1" y="11"/>
                  </a:cubicBezTo>
                  <a:lnTo>
                    <a:pt x="4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6" name="Freeform 103"/>
            <p:cNvSpPr>
              <a:spLocks noEditPoints="1"/>
            </p:cNvSpPr>
            <p:nvPr/>
          </p:nvSpPr>
          <p:spPr bwMode="auto">
            <a:xfrm>
              <a:off x="807798" y="2372060"/>
              <a:ext cx="2826953" cy="3226307"/>
            </a:xfrm>
            <a:custGeom>
              <a:gdLst>
                <a:gd name="T0" fmla="*/ 776 w 859"/>
                <a:gd name="T1" fmla="*/ 577 h 979"/>
                <a:gd name="T2" fmla="*/ 741 w 859"/>
                <a:gd name="T3" fmla="*/ 539 h 979"/>
                <a:gd name="T4" fmla="*/ 680 w 859"/>
                <a:gd name="T5" fmla="*/ 504 h 979"/>
                <a:gd name="T6" fmla="*/ 622 w 859"/>
                <a:gd name="T7" fmla="*/ 503 h 979"/>
                <a:gd name="T8" fmla="*/ 587 w 859"/>
                <a:gd name="T9" fmla="*/ 516 h 979"/>
                <a:gd name="T10" fmla="*/ 545 w 859"/>
                <a:gd name="T11" fmla="*/ 474 h 979"/>
                <a:gd name="T12" fmla="*/ 511 w 859"/>
                <a:gd name="T13" fmla="*/ 431 h 979"/>
                <a:gd name="T14" fmla="*/ 449 w 859"/>
                <a:gd name="T15" fmla="*/ 413 h 979"/>
                <a:gd name="T16" fmla="*/ 504 w 859"/>
                <a:gd name="T17" fmla="*/ 378 h 979"/>
                <a:gd name="T18" fmla="*/ 564 w 859"/>
                <a:gd name="T19" fmla="*/ 398 h 979"/>
                <a:gd name="T20" fmla="*/ 592 w 859"/>
                <a:gd name="T21" fmla="*/ 329 h 979"/>
                <a:gd name="T22" fmla="*/ 598 w 859"/>
                <a:gd name="T23" fmla="*/ 310 h 979"/>
                <a:gd name="T24" fmla="*/ 625 w 859"/>
                <a:gd name="T25" fmla="*/ 286 h 979"/>
                <a:gd name="T26" fmla="*/ 649 w 859"/>
                <a:gd name="T27" fmla="*/ 259 h 979"/>
                <a:gd name="T28" fmla="*/ 665 w 859"/>
                <a:gd name="T29" fmla="*/ 236 h 979"/>
                <a:gd name="T30" fmla="*/ 717 w 859"/>
                <a:gd name="T31" fmla="*/ 183 h 979"/>
                <a:gd name="T32" fmla="*/ 675 w 859"/>
                <a:gd name="T33" fmla="*/ 140 h 979"/>
                <a:gd name="T34" fmla="*/ 575 w 859"/>
                <a:gd name="T35" fmla="*/ 107 h 979"/>
                <a:gd name="T36" fmla="*/ 530 w 859"/>
                <a:gd name="T37" fmla="*/ 171 h 979"/>
                <a:gd name="T38" fmla="*/ 497 w 859"/>
                <a:gd name="T39" fmla="*/ 92 h 979"/>
                <a:gd name="T40" fmla="*/ 540 w 859"/>
                <a:gd name="T41" fmla="*/ 63 h 979"/>
                <a:gd name="T42" fmla="*/ 521 w 859"/>
                <a:gd name="T43" fmla="*/ 50 h 979"/>
                <a:gd name="T44" fmla="*/ 464 w 859"/>
                <a:gd name="T45" fmla="*/ 5 h 979"/>
                <a:gd name="T46" fmla="*/ 424 w 859"/>
                <a:gd name="T47" fmla="*/ 47 h 979"/>
                <a:gd name="T48" fmla="*/ 335 w 859"/>
                <a:gd name="T49" fmla="*/ 45 h 979"/>
                <a:gd name="T50" fmla="*/ 216 w 859"/>
                <a:gd name="T51" fmla="*/ 29 h 979"/>
                <a:gd name="T52" fmla="*/ 97 w 859"/>
                <a:gd name="T53" fmla="*/ 15 h 979"/>
                <a:gd name="T54" fmla="*/ 19 w 859"/>
                <a:gd name="T55" fmla="*/ 47 h 979"/>
                <a:gd name="T56" fmla="*/ 30 w 859"/>
                <a:gd name="T57" fmla="*/ 85 h 979"/>
                <a:gd name="T58" fmla="*/ 35 w 859"/>
                <a:gd name="T59" fmla="*/ 130 h 979"/>
                <a:gd name="T60" fmla="*/ 76 w 859"/>
                <a:gd name="T61" fmla="*/ 139 h 979"/>
                <a:gd name="T62" fmla="*/ 89 w 859"/>
                <a:gd name="T63" fmla="*/ 138 h 979"/>
                <a:gd name="T64" fmla="*/ 154 w 859"/>
                <a:gd name="T65" fmla="*/ 127 h 979"/>
                <a:gd name="T66" fmla="*/ 214 w 859"/>
                <a:gd name="T67" fmla="*/ 158 h 979"/>
                <a:gd name="T68" fmla="*/ 227 w 859"/>
                <a:gd name="T69" fmla="*/ 171 h 979"/>
                <a:gd name="T70" fmla="*/ 287 w 859"/>
                <a:gd name="T71" fmla="*/ 227 h 979"/>
                <a:gd name="T72" fmla="*/ 300 w 859"/>
                <a:gd name="T73" fmla="*/ 334 h 979"/>
                <a:gd name="T74" fmla="*/ 360 w 859"/>
                <a:gd name="T75" fmla="*/ 412 h 979"/>
                <a:gd name="T76" fmla="*/ 350 w 859"/>
                <a:gd name="T77" fmla="*/ 365 h 979"/>
                <a:gd name="T78" fmla="*/ 404 w 859"/>
                <a:gd name="T79" fmla="*/ 446 h 979"/>
                <a:gd name="T80" fmla="*/ 476 w 859"/>
                <a:gd name="T81" fmla="*/ 471 h 979"/>
                <a:gd name="T82" fmla="*/ 542 w 859"/>
                <a:gd name="T83" fmla="*/ 515 h 979"/>
                <a:gd name="T84" fmla="*/ 579 w 859"/>
                <a:gd name="T85" fmla="*/ 524 h 979"/>
                <a:gd name="T86" fmla="*/ 563 w 859"/>
                <a:gd name="T87" fmla="*/ 591 h 979"/>
                <a:gd name="T88" fmla="*/ 590 w 859"/>
                <a:gd name="T89" fmla="*/ 669 h 979"/>
                <a:gd name="T90" fmla="*/ 621 w 859"/>
                <a:gd name="T91" fmla="*/ 781 h 979"/>
                <a:gd name="T92" fmla="*/ 614 w 859"/>
                <a:gd name="T93" fmla="*/ 862 h 979"/>
                <a:gd name="T94" fmla="*/ 601 w 859"/>
                <a:gd name="T95" fmla="*/ 936 h 979"/>
                <a:gd name="T96" fmla="*/ 645 w 859"/>
                <a:gd name="T97" fmla="*/ 979 h 979"/>
                <a:gd name="T98" fmla="*/ 659 w 859"/>
                <a:gd name="T99" fmla="*/ 910 h 979"/>
                <a:gd name="T100" fmla="*/ 665 w 859"/>
                <a:gd name="T101" fmla="*/ 856 h 979"/>
                <a:gd name="T102" fmla="*/ 706 w 859"/>
                <a:gd name="T103" fmla="*/ 807 h 979"/>
                <a:gd name="T104" fmla="*/ 778 w 859"/>
                <a:gd name="T105" fmla="*/ 736 h 979"/>
                <a:gd name="T106" fmla="*/ 832 w 859"/>
                <a:gd name="T107" fmla="*/ 658 h 979"/>
                <a:gd name="T108" fmla="*/ 566 w 859"/>
                <a:gd name="T109" fmla="*/ 274 h 979"/>
                <a:gd name="T110" fmla="*/ 504 w 859"/>
                <a:gd name="T111" fmla="*/ 234 h 979"/>
                <a:gd name="T112" fmla="*/ 562 w 859"/>
                <a:gd name="T113" fmla="*/ 263 h 979"/>
                <a:gd name="T114" fmla="*/ 514 w 859"/>
                <a:gd name="T115" fmla="*/ 282 h 979"/>
                <a:gd name="T116" fmla="*/ 503 w 859"/>
                <a:gd name="T117" fmla="*/ 245 h 97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9" h="979">
                  <a:moveTo>
                    <a:pt x="853" y="606"/>
                  </a:moveTo>
                  <a:cubicBezTo>
                    <a:pt x="850" y="605"/>
                    <a:pt x="848" y="606"/>
                    <a:pt x="844" y="605"/>
                  </a:cubicBezTo>
                  <a:cubicBezTo>
                    <a:pt x="841" y="604"/>
                    <a:pt x="834" y="598"/>
                    <a:pt x="832" y="595"/>
                  </a:cubicBezTo>
                  <a:cubicBezTo>
                    <a:pt x="829" y="593"/>
                    <a:pt x="825" y="592"/>
                    <a:pt x="821" y="591"/>
                  </a:cubicBezTo>
                  <a:cubicBezTo>
                    <a:pt x="813" y="592"/>
                    <a:pt x="813" y="592"/>
                    <a:pt x="813" y="592"/>
                  </a:cubicBezTo>
                  <a:cubicBezTo>
                    <a:pt x="808" y="592"/>
                    <a:pt x="807" y="588"/>
                    <a:pt x="802" y="588"/>
                  </a:cubicBezTo>
                  <a:cubicBezTo>
                    <a:pt x="800" y="588"/>
                    <a:pt x="799" y="591"/>
                    <a:pt x="797" y="591"/>
                  </a:cubicBezTo>
                  <a:cubicBezTo>
                    <a:pt x="796" y="591"/>
                    <a:pt x="796" y="591"/>
                    <a:pt x="796" y="591"/>
                  </a:cubicBezTo>
                  <a:cubicBezTo>
                    <a:pt x="796" y="587"/>
                    <a:pt x="796" y="587"/>
                    <a:pt x="795" y="585"/>
                  </a:cubicBezTo>
                  <a:cubicBezTo>
                    <a:pt x="795" y="583"/>
                    <a:pt x="793" y="584"/>
                    <a:pt x="791" y="583"/>
                  </a:cubicBezTo>
                  <a:cubicBezTo>
                    <a:pt x="788" y="581"/>
                    <a:pt x="780" y="577"/>
                    <a:pt x="776" y="577"/>
                  </a:cubicBezTo>
                  <a:cubicBezTo>
                    <a:pt x="772" y="577"/>
                    <a:pt x="769" y="581"/>
                    <a:pt x="767" y="585"/>
                  </a:cubicBezTo>
                  <a:cubicBezTo>
                    <a:pt x="767" y="586"/>
                    <a:pt x="766" y="589"/>
                    <a:pt x="765" y="589"/>
                  </a:cubicBezTo>
                  <a:cubicBezTo>
                    <a:pt x="764" y="589"/>
                    <a:pt x="764" y="587"/>
                    <a:pt x="764" y="587"/>
                  </a:cubicBezTo>
                  <a:cubicBezTo>
                    <a:pt x="758" y="587"/>
                    <a:pt x="758" y="587"/>
                    <a:pt x="758" y="587"/>
                  </a:cubicBezTo>
                  <a:cubicBezTo>
                    <a:pt x="758" y="583"/>
                    <a:pt x="757" y="582"/>
                    <a:pt x="754" y="581"/>
                  </a:cubicBezTo>
                  <a:cubicBezTo>
                    <a:pt x="753" y="580"/>
                    <a:pt x="751" y="580"/>
                    <a:pt x="751" y="578"/>
                  </a:cubicBezTo>
                  <a:cubicBezTo>
                    <a:pt x="751" y="571"/>
                    <a:pt x="758" y="569"/>
                    <a:pt x="761" y="564"/>
                  </a:cubicBezTo>
                  <a:cubicBezTo>
                    <a:pt x="761" y="562"/>
                    <a:pt x="758" y="562"/>
                    <a:pt x="757" y="560"/>
                  </a:cubicBezTo>
                  <a:cubicBezTo>
                    <a:pt x="756" y="557"/>
                    <a:pt x="753" y="550"/>
                    <a:pt x="753" y="547"/>
                  </a:cubicBezTo>
                  <a:cubicBezTo>
                    <a:pt x="749" y="546"/>
                    <a:pt x="745" y="539"/>
                    <a:pt x="741" y="539"/>
                  </a:cubicBezTo>
                  <a:cubicBezTo>
                    <a:pt x="741" y="539"/>
                    <a:pt x="741" y="539"/>
                    <a:pt x="741" y="539"/>
                  </a:cubicBezTo>
                  <a:cubicBezTo>
                    <a:pt x="741" y="538"/>
                    <a:pt x="741" y="538"/>
                    <a:pt x="741" y="538"/>
                  </a:cubicBezTo>
                  <a:cubicBezTo>
                    <a:pt x="737" y="538"/>
                    <a:pt x="734" y="535"/>
                    <a:pt x="732" y="535"/>
                  </a:cubicBezTo>
                  <a:cubicBezTo>
                    <a:pt x="726" y="535"/>
                    <a:pt x="726" y="535"/>
                    <a:pt x="726" y="535"/>
                  </a:cubicBezTo>
                  <a:cubicBezTo>
                    <a:pt x="720" y="535"/>
                    <a:pt x="711" y="535"/>
                    <a:pt x="709" y="529"/>
                  </a:cubicBezTo>
                  <a:cubicBezTo>
                    <a:pt x="708" y="529"/>
                    <a:pt x="706" y="529"/>
                    <a:pt x="706" y="528"/>
                  </a:cubicBezTo>
                  <a:cubicBezTo>
                    <a:pt x="703" y="522"/>
                    <a:pt x="701" y="523"/>
                    <a:pt x="696" y="519"/>
                  </a:cubicBezTo>
                  <a:cubicBezTo>
                    <a:pt x="690" y="519"/>
                    <a:pt x="690" y="519"/>
                    <a:pt x="690" y="519"/>
                  </a:cubicBezTo>
                  <a:cubicBezTo>
                    <a:pt x="689" y="515"/>
                    <a:pt x="690" y="512"/>
                    <a:pt x="687" y="511"/>
                  </a:cubicBezTo>
                  <a:cubicBezTo>
                    <a:pt x="683" y="510"/>
                    <a:pt x="677" y="509"/>
                    <a:pt x="677" y="506"/>
                  </a:cubicBezTo>
                  <a:cubicBezTo>
                    <a:pt x="677" y="504"/>
                    <a:pt x="677" y="504"/>
                    <a:pt x="677" y="504"/>
                  </a:cubicBezTo>
                  <a:cubicBezTo>
                    <a:pt x="677" y="505"/>
                    <a:pt x="680" y="504"/>
                    <a:pt x="680" y="504"/>
                  </a:cubicBezTo>
                  <a:cubicBezTo>
                    <a:pt x="680" y="504"/>
                    <a:pt x="676" y="503"/>
                    <a:pt x="674" y="503"/>
                  </a:cubicBezTo>
                  <a:cubicBezTo>
                    <a:pt x="674" y="503"/>
                    <a:pt x="669" y="503"/>
                    <a:pt x="669" y="504"/>
                  </a:cubicBezTo>
                  <a:cubicBezTo>
                    <a:pt x="667" y="507"/>
                    <a:pt x="665" y="506"/>
                    <a:pt x="662" y="506"/>
                  </a:cubicBezTo>
                  <a:cubicBezTo>
                    <a:pt x="660" y="506"/>
                    <a:pt x="657" y="507"/>
                    <a:pt x="657" y="503"/>
                  </a:cubicBezTo>
                  <a:cubicBezTo>
                    <a:pt x="655" y="503"/>
                    <a:pt x="648" y="503"/>
                    <a:pt x="645" y="503"/>
                  </a:cubicBezTo>
                  <a:cubicBezTo>
                    <a:pt x="643" y="503"/>
                    <a:pt x="642" y="502"/>
                    <a:pt x="642" y="500"/>
                  </a:cubicBezTo>
                  <a:cubicBezTo>
                    <a:pt x="639" y="499"/>
                    <a:pt x="634" y="499"/>
                    <a:pt x="633" y="495"/>
                  </a:cubicBezTo>
                  <a:cubicBezTo>
                    <a:pt x="629" y="495"/>
                    <a:pt x="629" y="495"/>
                    <a:pt x="629" y="495"/>
                  </a:cubicBezTo>
                  <a:cubicBezTo>
                    <a:pt x="629" y="499"/>
                    <a:pt x="632" y="495"/>
                    <a:pt x="633" y="499"/>
                  </a:cubicBezTo>
                  <a:cubicBezTo>
                    <a:pt x="628" y="499"/>
                    <a:pt x="628" y="499"/>
                    <a:pt x="628" y="499"/>
                  </a:cubicBezTo>
                  <a:cubicBezTo>
                    <a:pt x="626" y="499"/>
                    <a:pt x="622" y="500"/>
                    <a:pt x="622" y="503"/>
                  </a:cubicBezTo>
                  <a:cubicBezTo>
                    <a:pt x="622" y="506"/>
                    <a:pt x="625" y="508"/>
                    <a:pt x="625" y="511"/>
                  </a:cubicBezTo>
                  <a:cubicBezTo>
                    <a:pt x="625" y="512"/>
                    <a:pt x="623" y="514"/>
                    <a:pt x="622" y="514"/>
                  </a:cubicBezTo>
                  <a:cubicBezTo>
                    <a:pt x="620" y="514"/>
                    <a:pt x="619" y="510"/>
                    <a:pt x="619" y="508"/>
                  </a:cubicBezTo>
                  <a:cubicBezTo>
                    <a:pt x="619" y="505"/>
                    <a:pt x="620" y="502"/>
                    <a:pt x="621" y="498"/>
                  </a:cubicBezTo>
                  <a:cubicBezTo>
                    <a:pt x="622" y="498"/>
                    <a:pt x="623" y="497"/>
                    <a:pt x="623" y="496"/>
                  </a:cubicBezTo>
                  <a:cubicBezTo>
                    <a:pt x="623" y="495"/>
                    <a:pt x="622" y="493"/>
                    <a:pt x="621" y="493"/>
                  </a:cubicBezTo>
                  <a:cubicBezTo>
                    <a:pt x="618" y="493"/>
                    <a:pt x="617" y="496"/>
                    <a:pt x="614" y="497"/>
                  </a:cubicBezTo>
                  <a:cubicBezTo>
                    <a:pt x="609" y="499"/>
                    <a:pt x="605" y="500"/>
                    <a:pt x="600" y="502"/>
                  </a:cubicBezTo>
                  <a:cubicBezTo>
                    <a:pt x="597" y="503"/>
                    <a:pt x="595" y="503"/>
                    <a:pt x="594" y="507"/>
                  </a:cubicBezTo>
                  <a:cubicBezTo>
                    <a:pt x="593" y="509"/>
                    <a:pt x="593" y="512"/>
                    <a:pt x="592" y="513"/>
                  </a:cubicBezTo>
                  <a:cubicBezTo>
                    <a:pt x="590" y="513"/>
                    <a:pt x="587" y="514"/>
                    <a:pt x="587" y="516"/>
                  </a:cubicBezTo>
                  <a:cubicBezTo>
                    <a:pt x="587" y="516"/>
                    <a:pt x="585" y="517"/>
                    <a:pt x="585" y="518"/>
                  </a:cubicBezTo>
                  <a:cubicBezTo>
                    <a:pt x="585" y="518"/>
                    <a:pt x="585" y="518"/>
                    <a:pt x="585" y="519"/>
                  </a:cubicBezTo>
                  <a:cubicBezTo>
                    <a:pt x="585" y="519"/>
                    <a:pt x="585" y="519"/>
                    <a:pt x="583" y="519"/>
                  </a:cubicBezTo>
                  <a:cubicBezTo>
                    <a:pt x="583" y="519"/>
                    <a:pt x="583" y="519"/>
                    <a:pt x="583" y="519"/>
                  </a:cubicBezTo>
                  <a:cubicBezTo>
                    <a:pt x="580" y="516"/>
                    <a:pt x="577" y="511"/>
                    <a:pt x="571" y="511"/>
                  </a:cubicBezTo>
                  <a:cubicBezTo>
                    <a:pt x="565" y="511"/>
                    <a:pt x="562" y="516"/>
                    <a:pt x="557" y="516"/>
                  </a:cubicBezTo>
                  <a:cubicBezTo>
                    <a:pt x="553" y="516"/>
                    <a:pt x="552" y="512"/>
                    <a:pt x="550" y="510"/>
                  </a:cubicBezTo>
                  <a:cubicBezTo>
                    <a:pt x="546" y="509"/>
                    <a:pt x="541" y="507"/>
                    <a:pt x="541" y="502"/>
                  </a:cubicBezTo>
                  <a:cubicBezTo>
                    <a:pt x="541" y="498"/>
                    <a:pt x="541" y="493"/>
                    <a:pt x="541" y="488"/>
                  </a:cubicBezTo>
                  <a:cubicBezTo>
                    <a:pt x="545" y="486"/>
                    <a:pt x="545" y="480"/>
                    <a:pt x="545" y="478"/>
                  </a:cubicBezTo>
                  <a:cubicBezTo>
                    <a:pt x="545" y="477"/>
                    <a:pt x="545" y="476"/>
                    <a:pt x="545" y="474"/>
                  </a:cubicBezTo>
                  <a:cubicBezTo>
                    <a:pt x="541" y="474"/>
                    <a:pt x="539" y="470"/>
                    <a:pt x="533" y="470"/>
                  </a:cubicBezTo>
                  <a:cubicBezTo>
                    <a:pt x="525" y="470"/>
                    <a:pt x="519" y="471"/>
                    <a:pt x="512" y="471"/>
                  </a:cubicBezTo>
                  <a:cubicBezTo>
                    <a:pt x="510" y="471"/>
                    <a:pt x="509" y="470"/>
                    <a:pt x="509" y="469"/>
                  </a:cubicBezTo>
                  <a:cubicBezTo>
                    <a:pt x="509" y="468"/>
                    <a:pt x="509" y="468"/>
                    <a:pt x="509" y="467"/>
                  </a:cubicBezTo>
                  <a:cubicBezTo>
                    <a:pt x="509" y="466"/>
                    <a:pt x="513" y="465"/>
                    <a:pt x="513" y="463"/>
                  </a:cubicBezTo>
                  <a:cubicBezTo>
                    <a:pt x="513" y="460"/>
                    <a:pt x="513" y="457"/>
                    <a:pt x="513" y="454"/>
                  </a:cubicBezTo>
                  <a:cubicBezTo>
                    <a:pt x="517" y="451"/>
                    <a:pt x="516" y="450"/>
                    <a:pt x="516" y="446"/>
                  </a:cubicBezTo>
                  <a:cubicBezTo>
                    <a:pt x="516" y="442"/>
                    <a:pt x="521" y="438"/>
                    <a:pt x="521" y="435"/>
                  </a:cubicBezTo>
                  <a:cubicBezTo>
                    <a:pt x="521" y="434"/>
                    <a:pt x="521" y="433"/>
                    <a:pt x="521" y="433"/>
                  </a:cubicBezTo>
                  <a:cubicBezTo>
                    <a:pt x="521" y="433"/>
                    <a:pt x="517" y="432"/>
                    <a:pt x="516" y="432"/>
                  </a:cubicBezTo>
                  <a:cubicBezTo>
                    <a:pt x="515" y="432"/>
                    <a:pt x="513" y="431"/>
                    <a:pt x="511" y="431"/>
                  </a:cubicBezTo>
                  <a:cubicBezTo>
                    <a:pt x="505" y="431"/>
                    <a:pt x="497" y="434"/>
                    <a:pt x="497" y="440"/>
                  </a:cubicBezTo>
                  <a:cubicBezTo>
                    <a:pt x="497" y="444"/>
                    <a:pt x="494" y="447"/>
                    <a:pt x="493" y="449"/>
                  </a:cubicBezTo>
                  <a:cubicBezTo>
                    <a:pt x="492" y="450"/>
                    <a:pt x="491" y="453"/>
                    <a:pt x="490" y="453"/>
                  </a:cubicBezTo>
                  <a:cubicBezTo>
                    <a:pt x="489" y="453"/>
                    <a:pt x="488" y="452"/>
                    <a:pt x="485" y="452"/>
                  </a:cubicBezTo>
                  <a:cubicBezTo>
                    <a:pt x="481" y="452"/>
                    <a:pt x="477" y="455"/>
                    <a:pt x="473" y="455"/>
                  </a:cubicBezTo>
                  <a:cubicBezTo>
                    <a:pt x="471" y="455"/>
                    <a:pt x="471" y="453"/>
                    <a:pt x="469" y="452"/>
                  </a:cubicBezTo>
                  <a:cubicBezTo>
                    <a:pt x="463" y="450"/>
                    <a:pt x="463" y="446"/>
                    <a:pt x="459" y="442"/>
                  </a:cubicBezTo>
                  <a:cubicBezTo>
                    <a:pt x="457" y="441"/>
                    <a:pt x="454" y="437"/>
                    <a:pt x="453" y="436"/>
                  </a:cubicBezTo>
                  <a:cubicBezTo>
                    <a:pt x="453" y="434"/>
                    <a:pt x="453" y="432"/>
                    <a:pt x="452" y="430"/>
                  </a:cubicBezTo>
                  <a:cubicBezTo>
                    <a:pt x="451" y="429"/>
                    <a:pt x="449" y="428"/>
                    <a:pt x="449" y="426"/>
                  </a:cubicBezTo>
                  <a:cubicBezTo>
                    <a:pt x="449" y="413"/>
                    <a:pt x="449" y="413"/>
                    <a:pt x="449" y="413"/>
                  </a:cubicBezTo>
                  <a:cubicBezTo>
                    <a:pt x="453" y="410"/>
                    <a:pt x="452" y="408"/>
                    <a:pt x="452" y="404"/>
                  </a:cubicBezTo>
                  <a:cubicBezTo>
                    <a:pt x="452" y="403"/>
                    <a:pt x="452" y="402"/>
                    <a:pt x="452" y="400"/>
                  </a:cubicBezTo>
                  <a:cubicBezTo>
                    <a:pt x="452" y="400"/>
                    <a:pt x="452" y="400"/>
                    <a:pt x="452" y="400"/>
                  </a:cubicBezTo>
                  <a:cubicBezTo>
                    <a:pt x="452" y="400"/>
                    <a:pt x="452" y="400"/>
                    <a:pt x="453" y="400"/>
                  </a:cubicBezTo>
                  <a:cubicBezTo>
                    <a:pt x="453" y="399"/>
                    <a:pt x="452" y="398"/>
                    <a:pt x="452" y="398"/>
                  </a:cubicBezTo>
                  <a:cubicBezTo>
                    <a:pt x="452" y="391"/>
                    <a:pt x="455" y="385"/>
                    <a:pt x="460" y="383"/>
                  </a:cubicBezTo>
                  <a:cubicBezTo>
                    <a:pt x="462" y="382"/>
                    <a:pt x="464" y="384"/>
                    <a:pt x="466" y="382"/>
                  </a:cubicBezTo>
                  <a:cubicBezTo>
                    <a:pt x="468" y="379"/>
                    <a:pt x="472" y="373"/>
                    <a:pt x="478" y="373"/>
                  </a:cubicBezTo>
                  <a:cubicBezTo>
                    <a:pt x="481" y="373"/>
                    <a:pt x="482" y="376"/>
                    <a:pt x="485" y="376"/>
                  </a:cubicBezTo>
                  <a:cubicBezTo>
                    <a:pt x="486" y="376"/>
                    <a:pt x="487" y="374"/>
                    <a:pt x="488" y="374"/>
                  </a:cubicBezTo>
                  <a:cubicBezTo>
                    <a:pt x="492" y="374"/>
                    <a:pt x="498" y="381"/>
                    <a:pt x="504" y="378"/>
                  </a:cubicBezTo>
                  <a:cubicBezTo>
                    <a:pt x="502" y="377"/>
                    <a:pt x="504" y="374"/>
                    <a:pt x="504" y="371"/>
                  </a:cubicBezTo>
                  <a:cubicBezTo>
                    <a:pt x="502" y="372"/>
                    <a:pt x="503" y="372"/>
                    <a:pt x="501" y="371"/>
                  </a:cubicBezTo>
                  <a:cubicBezTo>
                    <a:pt x="504" y="370"/>
                    <a:pt x="509" y="370"/>
                    <a:pt x="513" y="369"/>
                  </a:cubicBezTo>
                  <a:cubicBezTo>
                    <a:pt x="513" y="370"/>
                    <a:pt x="514" y="371"/>
                    <a:pt x="514" y="371"/>
                  </a:cubicBezTo>
                  <a:cubicBezTo>
                    <a:pt x="516" y="371"/>
                    <a:pt x="517" y="369"/>
                    <a:pt x="520" y="369"/>
                  </a:cubicBezTo>
                  <a:cubicBezTo>
                    <a:pt x="526" y="369"/>
                    <a:pt x="528" y="374"/>
                    <a:pt x="532" y="374"/>
                  </a:cubicBezTo>
                  <a:cubicBezTo>
                    <a:pt x="534" y="374"/>
                    <a:pt x="535" y="372"/>
                    <a:pt x="537" y="372"/>
                  </a:cubicBezTo>
                  <a:cubicBezTo>
                    <a:pt x="547" y="372"/>
                    <a:pt x="544" y="385"/>
                    <a:pt x="548" y="393"/>
                  </a:cubicBezTo>
                  <a:cubicBezTo>
                    <a:pt x="550" y="396"/>
                    <a:pt x="552" y="397"/>
                    <a:pt x="555" y="401"/>
                  </a:cubicBezTo>
                  <a:cubicBezTo>
                    <a:pt x="556" y="403"/>
                    <a:pt x="556" y="407"/>
                    <a:pt x="559" y="407"/>
                  </a:cubicBezTo>
                  <a:cubicBezTo>
                    <a:pt x="563" y="407"/>
                    <a:pt x="564" y="402"/>
                    <a:pt x="564" y="398"/>
                  </a:cubicBezTo>
                  <a:cubicBezTo>
                    <a:pt x="564" y="394"/>
                    <a:pt x="561" y="391"/>
                    <a:pt x="561" y="389"/>
                  </a:cubicBezTo>
                  <a:cubicBezTo>
                    <a:pt x="561" y="387"/>
                    <a:pt x="561" y="387"/>
                    <a:pt x="561" y="387"/>
                  </a:cubicBezTo>
                  <a:cubicBezTo>
                    <a:pt x="561" y="380"/>
                    <a:pt x="555" y="378"/>
                    <a:pt x="555" y="370"/>
                  </a:cubicBezTo>
                  <a:cubicBezTo>
                    <a:pt x="555" y="354"/>
                    <a:pt x="569" y="350"/>
                    <a:pt x="579" y="344"/>
                  </a:cubicBezTo>
                  <a:cubicBezTo>
                    <a:pt x="579" y="343"/>
                    <a:pt x="579" y="343"/>
                    <a:pt x="579" y="343"/>
                  </a:cubicBezTo>
                  <a:cubicBezTo>
                    <a:pt x="580" y="342"/>
                    <a:pt x="580" y="341"/>
                    <a:pt x="583" y="340"/>
                  </a:cubicBezTo>
                  <a:cubicBezTo>
                    <a:pt x="584" y="340"/>
                    <a:pt x="586" y="338"/>
                    <a:pt x="588" y="338"/>
                  </a:cubicBezTo>
                  <a:cubicBezTo>
                    <a:pt x="590" y="337"/>
                    <a:pt x="591" y="336"/>
                    <a:pt x="591" y="335"/>
                  </a:cubicBezTo>
                  <a:cubicBezTo>
                    <a:pt x="589" y="333"/>
                    <a:pt x="589" y="333"/>
                    <a:pt x="589" y="333"/>
                  </a:cubicBezTo>
                  <a:cubicBezTo>
                    <a:pt x="589" y="332"/>
                    <a:pt x="589" y="332"/>
                    <a:pt x="589" y="332"/>
                  </a:cubicBezTo>
                  <a:cubicBezTo>
                    <a:pt x="589" y="332"/>
                    <a:pt x="592" y="332"/>
                    <a:pt x="592" y="329"/>
                  </a:cubicBezTo>
                  <a:cubicBezTo>
                    <a:pt x="591" y="329"/>
                    <a:pt x="590" y="329"/>
                    <a:pt x="590" y="327"/>
                  </a:cubicBezTo>
                  <a:cubicBezTo>
                    <a:pt x="591" y="327"/>
                    <a:pt x="593" y="326"/>
                    <a:pt x="593" y="325"/>
                  </a:cubicBezTo>
                  <a:cubicBezTo>
                    <a:pt x="593" y="324"/>
                    <a:pt x="593" y="323"/>
                    <a:pt x="593" y="323"/>
                  </a:cubicBezTo>
                  <a:cubicBezTo>
                    <a:pt x="593" y="323"/>
                    <a:pt x="591" y="323"/>
                    <a:pt x="590" y="323"/>
                  </a:cubicBezTo>
                  <a:cubicBezTo>
                    <a:pt x="589" y="319"/>
                    <a:pt x="590" y="322"/>
                    <a:pt x="590" y="319"/>
                  </a:cubicBezTo>
                  <a:cubicBezTo>
                    <a:pt x="590" y="317"/>
                    <a:pt x="589" y="313"/>
                    <a:pt x="589" y="311"/>
                  </a:cubicBezTo>
                  <a:cubicBezTo>
                    <a:pt x="589" y="311"/>
                    <a:pt x="589" y="309"/>
                    <a:pt x="590" y="308"/>
                  </a:cubicBezTo>
                  <a:cubicBezTo>
                    <a:pt x="590" y="310"/>
                    <a:pt x="593" y="314"/>
                    <a:pt x="593" y="316"/>
                  </a:cubicBezTo>
                  <a:cubicBezTo>
                    <a:pt x="593" y="316"/>
                    <a:pt x="593" y="317"/>
                    <a:pt x="593" y="318"/>
                  </a:cubicBezTo>
                  <a:cubicBezTo>
                    <a:pt x="593" y="318"/>
                    <a:pt x="593" y="319"/>
                    <a:pt x="593" y="319"/>
                  </a:cubicBezTo>
                  <a:cubicBezTo>
                    <a:pt x="594" y="319"/>
                    <a:pt x="598" y="311"/>
                    <a:pt x="598" y="310"/>
                  </a:cubicBezTo>
                  <a:cubicBezTo>
                    <a:pt x="598" y="308"/>
                    <a:pt x="596" y="308"/>
                    <a:pt x="596" y="306"/>
                  </a:cubicBezTo>
                  <a:cubicBezTo>
                    <a:pt x="597" y="305"/>
                    <a:pt x="597" y="305"/>
                    <a:pt x="597" y="305"/>
                  </a:cubicBezTo>
                  <a:cubicBezTo>
                    <a:pt x="597" y="305"/>
                    <a:pt x="598" y="306"/>
                    <a:pt x="599" y="306"/>
                  </a:cubicBezTo>
                  <a:cubicBezTo>
                    <a:pt x="600" y="306"/>
                    <a:pt x="604" y="299"/>
                    <a:pt x="605" y="297"/>
                  </a:cubicBezTo>
                  <a:cubicBezTo>
                    <a:pt x="605" y="297"/>
                    <a:pt x="603" y="295"/>
                    <a:pt x="603" y="294"/>
                  </a:cubicBezTo>
                  <a:cubicBezTo>
                    <a:pt x="603" y="293"/>
                    <a:pt x="604" y="293"/>
                    <a:pt x="604" y="292"/>
                  </a:cubicBezTo>
                  <a:cubicBezTo>
                    <a:pt x="605" y="292"/>
                    <a:pt x="606" y="293"/>
                    <a:pt x="606" y="293"/>
                  </a:cubicBezTo>
                  <a:cubicBezTo>
                    <a:pt x="609" y="293"/>
                    <a:pt x="612" y="292"/>
                    <a:pt x="615" y="291"/>
                  </a:cubicBezTo>
                  <a:cubicBezTo>
                    <a:pt x="613" y="290"/>
                    <a:pt x="611" y="291"/>
                    <a:pt x="609" y="291"/>
                  </a:cubicBezTo>
                  <a:cubicBezTo>
                    <a:pt x="607" y="291"/>
                    <a:pt x="607" y="291"/>
                    <a:pt x="607" y="291"/>
                  </a:cubicBezTo>
                  <a:cubicBezTo>
                    <a:pt x="611" y="287"/>
                    <a:pt x="620" y="290"/>
                    <a:pt x="625" y="286"/>
                  </a:cubicBezTo>
                  <a:cubicBezTo>
                    <a:pt x="626" y="287"/>
                    <a:pt x="629" y="287"/>
                    <a:pt x="633" y="286"/>
                  </a:cubicBezTo>
                  <a:cubicBezTo>
                    <a:pt x="633" y="284"/>
                    <a:pt x="633" y="284"/>
                    <a:pt x="633" y="284"/>
                  </a:cubicBezTo>
                  <a:cubicBezTo>
                    <a:pt x="633" y="284"/>
                    <a:pt x="630" y="286"/>
                    <a:pt x="630" y="286"/>
                  </a:cubicBezTo>
                  <a:cubicBezTo>
                    <a:pt x="628" y="286"/>
                    <a:pt x="627" y="283"/>
                    <a:pt x="627" y="282"/>
                  </a:cubicBezTo>
                  <a:cubicBezTo>
                    <a:pt x="626" y="282"/>
                    <a:pt x="626" y="280"/>
                    <a:pt x="626" y="280"/>
                  </a:cubicBezTo>
                  <a:cubicBezTo>
                    <a:pt x="626" y="271"/>
                    <a:pt x="633" y="269"/>
                    <a:pt x="637" y="265"/>
                  </a:cubicBezTo>
                  <a:cubicBezTo>
                    <a:pt x="639" y="264"/>
                    <a:pt x="639" y="265"/>
                    <a:pt x="642" y="265"/>
                  </a:cubicBezTo>
                  <a:cubicBezTo>
                    <a:pt x="645" y="265"/>
                    <a:pt x="648" y="264"/>
                    <a:pt x="649" y="261"/>
                  </a:cubicBezTo>
                  <a:cubicBezTo>
                    <a:pt x="649" y="261"/>
                    <a:pt x="649" y="260"/>
                    <a:pt x="649" y="259"/>
                  </a:cubicBezTo>
                  <a:cubicBezTo>
                    <a:pt x="649" y="259"/>
                    <a:pt x="649" y="259"/>
                    <a:pt x="649" y="259"/>
                  </a:cubicBezTo>
                  <a:cubicBezTo>
                    <a:pt x="649" y="259"/>
                    <a:pt x="649" y="259"/>
                    <a:pt x="649" y="259"/>
                  </a:cubicBezTo>
                  <a:cubicBezTo>
                    <a:pt x="649" y="259"/>
                    <a:pt x="650" y="259"/>
                    <a:pt x="651" y="259"/>
                  </a:cubicBezTo>
                  <a:cubicBezTo>
                    <a:pt x="652" y="259"/>
                    <a:pt x="658" y="259"/>
                    <a:pt x="660" y="258"/>
                  </a:cubicBezTo>
                  <a:cubicBezTo>
                    <a:pt x="662" y="257"/>
                    <a:pt x="662" y="254"/>
                    <a:pt x="665" y="253"/>
                  </a:cubicBezTo>
                  <a:cubicBezTo>
                    <a:pt x="665" y="257"/>
                    <a:pt x="665" y="257"/>
                    <a:pt x="668" y="257"/>
                  </a:cubicBezTo>
                  <a:cubicBezTo>
                    <a:pt x="663" y="257"/>
                    <a:pt x="655" y="261"/>
                    <a:pt x="655" y="266"/>
                  </a:cubicBezTo>
                  <a:cubicBezTo>
                    <a:pt x="655" y="268"/>
                    <a:pt x="658" y="271"/>
                    <a:pt x="660" y="271"/>
                  </a:cubicBezTo>
                  <a:cubicBezTo>
                    <a:pt x="661" y="271"/>
                    <a:pt x="666" y="265"/>
                    <a:pt x="670" y="264"/>
                  </a:cubicBezTo>
                  <a:cubicBezTo>
                    <a:pt x="671" y="264"/>
                    <a:pt x="687" y="258"/>
                    <a:pt x="687" y="256"/>
                  </a:cubicBezTo>
                  <a:cubicBezTo>
                    <a:pt x="687" y="253"/>
                    <a:pt x="681" y="253"/>
                    <a:pt x="679" y="253"/>
                  </a:cubicBezTo>
                  <a:cubicBezTo>
                    <a:pt x="673" y="253"/>
                    <a:pt x="662" y="247"/>
                    <a:pt x="662" y="241"/>
                  </a:cubicBezTo>
                  <a:cubicBezTo>
                    <a:pt x="662" y="240"/>
                    <a:pt x="664" y="238"/>
                    <a:pt x="665" y="236"/>
                  </a:cubicBezTo>
                  <a:cubicBezTo>
                    <a:pt x="664" y="236"/>
                    <a:pt x="661" y="235"/>
                    <a:pt x="659" y="235"/>
                  </a:cubicBezTo>
                  <a:cubicBezTo>
                    <a:pt x="660" y="233"/>
                    <a:pt x="669" y="232"/>
                    <a:pt x="669" y="228"/>
                  </a:cubicBezTo>
                  <a:cubicBezTo>
                    <a:pt x="669" y="223"/>
                    <a:pt x="662" y="224"/>
                    <a:pt x="657" y="224"/>
                  </a:cubicBezTo>
                  <a:cubicBezTo>
                    <a:pt x="647" y="224"/>
                    <a:pt x="642" y="231"/>
                    <a:pt x="636" y="232"/>
                  </a:cubicBezTo>
                  <a:cubicBezTo>
                    <a:pt x="638" y="226"/>
                    <a:pt x="643" y="228"/>
                    <a:pt x="648" y="223"/>
                  </a:cubicBezTo>
                  <a:cubicBezTo>
                    <a:pt x="651" y="220"/>
                    <a:pt x="649" y="218"/>
                    <a:pt x="654" y="216"/>
                  </a:cubicBezTo>
                  <a:cubicBezTo>
                    <a:pt x="662" y="214"/>
                    <a:pt x="667" y="215"/>
                    <a:pt x="676" y="215"/>
                  </a:cubicBezTo>
                  <a:cubicBezTo>
                    <a:pt x="687" y="215"/>
                    <a:pt x="694" y="219"/>
                    <a:pt x="700" y="210"/>
                  </a:cubicBezTo>
                  <a:cubicBezTo>
                    <a:pt x="704" y="206"/>
                    <a:pt x="722" y="205"/>
                    <a:pt x="722" y="198"/>
                  </a:cubicBezTo>
                  <a:cubicBezTo>
                    <a:pt x="722" y="192"/>
                    <a:pt x="720" y="190"/>
                    <a:pt x="718" y="187"/>
                  </a:cubicBezTo>
                  <a:cubicBezTo>
                    <a:pt x="717" y="187"/>
                    <a:pt x="717" y="185"/>
                    <a:pt x="717" y="183"/>
                  </a:cubicBezTo>
                  <a:cubicBezTo>
                    <a:pt x="717" y="181"/>
                    <a:pt x="717" y="181"/>
                    <a:pt x="717" y="181"/>
                  </a:cubicBezTo>
                  <a:cubicBezTo>
                    <a:pt x="709" y="184"/>
                    <a:pt x="701" y="187"/>
                    <a:pt x="695" y="187"/>
                  </a:cubicBezTo>
                  <a:cubicBezTo>
                    <a:pt x="694" y="187"/>
                    <a:pt x="693" y="187"/>
                    <a:pt x="693" y="187"/>
                  </a:cubicBezTo>
                  <a:cubicBezTo>
                    <a:pt x="697" y="184"/>
                    <a:pt x="710" y="182"/>
                    <a:pt x="711" y="178"/>
                  </a:cubicBezTo>
                  <a:cubicBezTo>
                    <a:pt x="711" y="177"/>
                    <a:pt x="710" y="177"/>
                    <a:pt x="710" y="175"/>
                  </a:cubicBezTo>
                  <a:cubicBezTo>
                    <a:pt x="704" y="176"/>
                    <a:pt x="693" y="174"/>
                    <a:pt x="693" y="166"/>
                  </a:cubicBezTo>
                  <a:cubicBezTo>
                    <a:pt x="693" y="165"/>
                    <a:pt x="693" y="165"/>
                    <a:pt x="693" y="165"/>
                  </a:cubicBezTo>
                  <a:cubicBezTo>
                    <a:pt x="685" y="165"/>
                    <a:pt x="685" y="162"/>
                    <a:pt x="682" y="160"/>
                  </a:cubicBezTo>
                  <a:cubicBezTo>
                    <a:pt x="683" y="159"/>
                    <a:pt x="685" y="158"/>
                    <a:pt x="685" y="156"/>
                  </a:cubicBezTo>
                  <a:cubicBezTo>
                    <a:pt x="685" y="153"/>
                    <a:pt x="683" y="152"/>
                    <a:pt x="683" y="149"/>
                  </a:cubicBezTo>
                  <a:cubicBezTo>
                    <a:pt x="681" y="149"/>
                    <a:pt x="674" y="144"/>
                    <a:pt x="675" y="140"/>
                  </a:cubicBezTo>
                  <a:cubicBezTo>
                    <a:pt x="678" y="135"/>
                    <a:pt x="668" y="133"/>
                    <a:pt x="667" y="127"/>
                  </a:cubicBezTo>
                  <a:cubicBezTo>
                    <a:pt x="667" y="127"/>
                    <a:pt x="665" y="125"/>
                    <a:pt x="664" y="124"/>
                  </a:cubicBezTo>
                  <a:cubicBezTo>
                    <a:pt x="662" y="126"/>
                    <a:pt x="658" y="128"/>
                    <a:pt x="658" y="131"/>
                  </a:cubicBezTo>
                  <a:cubicBezTo>
                    <a:pt x="658" y="134"/>
                    <a:pt x="651" y="143"/>
                    <a:pt x="645" y="143"/>
                  </a:cubicBezTo>
                  <a:cubicBezTo>
                    <a:pt x="641" y="143"/>
                    <a:pt x="641" y="138"/>
                    <a:pt x="638" y="138"/>
                  </a:cubicBezTo>
                  <a:cubicBezTo>
                    <a:pt x="634" y="138"/>
                    <a:pt x="633" y="126"/>
                    <a:pt x="632" y="122"/>
                  </a:cubicBezTo>
                  <a:cubicBezTo>
                    <a:pt x="631" y="115"/>
                    <a:pt x="619" y="120"/>
                    <a:pt x="619" y="112"/>
                  </a:cubicBezTo>
                  <a:cubicBezTo>
                    <a:pt x="612" y="111"/>
                    <a:pt x="611" y="103"/>
                    <a:pt x="605" y="103"/>
                  </a:cubicBezTo>
                  <a:cubicBezTo>
                    <a:pt x="602" y="103"/>
                    <a:pt x="602" y="105"/>
                    <a:pt x="598" y="105"/>
                  </a:cubicBezTo>
                  <a:cubicBezTo>
                    <a:pt x="592" y="105"/>
                    <a:pt x="588" y="101"/>
                    <a:pt x="581" y="101"/>
                  </a:cubicBezTo>
                  <a:cubicBezTo>
                    <a:pt x="578" y="101"/>
                    <a:pt x="575" y="103"/>
                    <a:pt x="575" y="107"/>
                  </a:cubicBezTo>
                  <a:cubicBezTo>
                    <a:pt x="575" y="109"/>
                    <a:pt x="583" y="113"/>
                    <a:pt x="575" y="117"/>
                  </a:cubicBezTo>
                  <a:cubicBezTo>
                    <a:pt x="572" y="119"/>
                    <a:pt x="579" y="124"/>
                    <a:pt x="580" y="127"/>
                  </a:cubicBezTo>
                  <a:cubicBezTo>
                    <a:pt x="581" y="134"/>
                    <a:pt x="574" y="136"/>
                    <a:pt x="571" y="137"/>
                  </a:cubicBezTo>
                  <a:cubicBezTo>
                    <a:pt x="576" y="146"/>
                    <a:pt x="584" y="149"/>
                    <a:pt x="584" y="164"/>
                  </a:cubicBezTo>
                  <a:cubicBezTo>
                    <a:pt x="584" y="168"/>
                    <a:pt x="571" y="178"/>
                    <a:pt x="566" y="179"/>
                  </a:cubicBezTo>
                  <a:cubicBezTo>
                    <a:pt x="574" y="183"/>
                    <a:pt x="571" y="195"/>
                    <a:pt x="574" y="199"/>
                  </a:cubicBezTo>
                  <a:cubicBezTo>
                    <a:pt x="573" y="200"/>
                    <a:pt x="570" y="202"/>
                    <a:pt x="570" y="204"/>
                  </a:cubicBezTo>
                  <a:cubicBezTo>
                    <a:pt x="567" y="204"/>
                    <a:pt x="565" y="209"/>
                    <a:pt x="563" y="207"/>
                  </a:cubicBezTo>
                  <a:cubicBezTo>
                    <a:pt x="558" y="203"/>
                    <a:pt x="550" y="195"/>
                    <a:pt x="550" y="189"/>
                  </a:cubicBezTo>
                  <a:cubicBezTo>
                    <a:pt x="550" y="181"/>
                    <a:pt x="551" y="175"/>
                    <a:pt x="545" y="171"/>
                  </a:cubicBezTo>
                  <a:cubicBezTo>
                    <a:pt x="530" y="171"/>
                    <a:pt x="530" y="171"/>
                    <a:pt x="530" y="171"/>
                  </a:cubicBezTo>
                  <a:cubicBezTo>
                    <a:pt x="521" y="167"/>
                    <a:pt x="512" y="162"/>
                    <a:pt x="502" y="158"/>
                  </a:cubicBezTo>
                  <a:cubicBezTo>
                    <a:pt x="500" y="157"/>
                    <a:pt x="495" y="154"/>
                    <a:pt x="492" y="154"/>
                  </a:cubicBezTo>
                  <a:cubicBezTo>
                    <a:pt x="488" y="154"/>
                    <a:pt x="487" y="157"/>
                    <a:pt x="483" y="157"/>
                  </a:cubicBezTo>
                  <a:cubicBezTo>
                    <a:pt x="483" y="152"/>
                    <a:pt x="480" y="139"/>
                    <a:pt x="475" y="139"/>
                  </a:cubicBezTo>
                  <a:cubicBezTo>
                    <a:pt x="472" y="139"/>
                    <a:pt x="471" y="141"/>
                    <a:pt x="469" y="141"/>
                  </a:cubicBezTo>
                  <a:cubicBezTo>
                    <a:pt x="470" y="139"/>
                    <a:pt x="469" y="138"/>
                    <a:pt x="469" y="131"/>
                  </a:cubicBezTo>
                  <a:cubicBezTo>
                    <a:pt x="469" y="122"/>
                    <a:pt x="472" y="117"/>
                    <a:pt x="477" y="112"/>
                  </a:cubicBezTo>
                  <a:cubicBezTo>
                    <a:pt x="479" y="110"/>
                    <a:pt x="483" y="101"/>
                    <a:pt x="485" y="100"/>
                  </a:cubicBezTo>
                  <a:cubicBezTo>
                    <a:pt x="488" y="99"/>
                    <a:pt x="495" y="101"/>
                    <a:pt x="495" y="96"/>
                  </a:cubicBezTo>
                  <a:cubicBezTo>
                    <a:pt x="495" y="92"/>
                    <a:pt x="486" y="92"/>
                    <a:pt x="483" y="90"/>
                  </a:cubicBezTo>
                  <a:cubicBezTo>
                    <a:pt x="485" y="91"/>
                    <a:pt x="479" y="86"/>
                    <a:pt x="497" y="92"/>
                  </a:cubicBezTo>
                  <a:cubicBezTo>
                    <a:pt x="502" y="93"/>
                    <a:pt x="499" y="87"/>
                    <a:pt x="502" y="87"/>
                  </a:cubicBezTo>
                  <a:cubicBezTo>
                    <a:pt x="502" y="87"/>
                    <a:pt x="504" y="87"/>
                    <a:pt x="507" y="87"/>
                  </a:cubicBezTo>
                  <a:cubicBezTo>
                    <a:pt x="512" y="87"/>
                    <a:pt x="513" y="81"/>
                    <a:pt x="517" y="79"/>
                  </a:cubicBezTo>
                  <a:cubicBezTo>
                    <a:pt x="517" y="75"/>
                    <a:pt x="517" y="75"/>
                    <a:pt x="517" y="75"/>
                  </a:cubicBezTo>
                  <a:cubicBezTo>
                    <a:pt x="509" y="73"/>
                    <a:pt x="503" y="75"/>
                    <a:pt x="500" y="67"/>
                  </a:cubicBezTo>
                  <a:cubicBezTo>
                    <a:pt x="500" y="67"/>
                    <a:pt x="502" y="67"/>
                    <a:pt x="504" y="67"/>
                  </a:cubicBezTo>
                  <a:cubicBezTo>
                    <a:pt x="507" y="71"/>
                    <a:pt x="510" y="73"/>
                    <a:pt x="514" y="73"/>
                  </a:cubicBezTo>
                  <a:cubicBezTo>
                    <a:pt x="518" y="73"/>
                    <a:pt x="524" y="68"/>
                    <a:pt x="524" y="65"/>
                  </a:cubicBezTo>
                  <a:cubicBezTo>
                    <a:pt x="524" y="64"/>
                    <a:pt x="521" y="60"/>
                    <a:pt x="523" y="60"/>
                  </a:cubicBezTo>
                  <a:cubicBezTo>
                    <a:pt x="528" y="60"/>
                    <a:pt x="529" y="65"/>
                    <a:pt x="533" y="65"/>
                  </a:cubicBezTo>
                  <a:cubicBezTo>
                    <a:pt x="535" y="65"/>
                    <a:pt x="536" y="63"/>
                    <a:pt x="540" y="63"/>
                  </a:cubicBezTo>
                  <a:cubicBezTo>
                    <a:pt x="539" y="62"/>
                    <a:pt x="540" y="58"/>
                    <a:pt x="543" y="62"/>
                  </a:cubicBezTo>
                  <a:cubicBezTo>
                    <a:pt x="544" y="64"/>
                    <a:pt x="556" y="54"/>
                    <a:pt x="556" y="51"/>
                  </a:cubicBezTo>
                  <a:cubicBezTo>
                    <a:pt x="556" y="49"/>
                    <a:pt x="551" y="47"/>
                    <a:pt x="551" y="46"/>
                  </a:cubicBezTo>
                  <a:cubicBezTo>
                    <a:pt x="551" y="44"/>
                    <a:pt x="548" y="41"/>
                    <a:pt x="555" y="37"/>
                  </a:cubicBezTo>
                  <a:cubicBezTo>
                    <a:pt x="556" y="35"/>
                    <a:pt x="555" y="35"/>
                    <a:pt x="555" y="31"/>
                  </a:cubicBezTo>
                  <a:cubicBezTo>
                    <a:pt x="548" y="31"/>
                    <a:pt x="549" y="26"/>
                    <a:pt x="540" y="26"/>
                  </a:cubicBezTo>
                  <a:cubicBezTo>
                    <a:pt x="538" y="26"/>
                    <a:pt x="536" y="24"/>
                    <a:pt x="534" y="24"/>
                  </a:cubicBezTo>
                  <a:cubicBezTo>
                    <a:pt x="532" y="24"/>
                    <a:pt x="529" y="26"/>
                    <a:pt x="529" y="29"/>
                  </a:cubicBezTo>
                  <a:cubicBezTo>
                    <a:pt x="529" y="32"/>
                    <a:pt x="532" y="33"/>
                    <a:pt x="532" y="35"/>
                  </a:cubicBezTo>
                  <a:cubicBezTo>
                    <a:pt x="532" y="37"/>
                    <a:pt x="527" y="37"/>
                    <a:pt x="526" y="39"/>
                  </a:cubicBezTo>
                  <a:cubicBezTo>
                    <a:pt x="524" y="43"/>
                    <a:pt x="525" y="46"/>
                    <a:pt x="521" y="50"/>
                  </a:cubicBezTo>
                  <a:cubicBezTo>
                    <a:pt x="516" y="57"/>
                    <a:pt x="509" y="46"/>
                    <a:pt x="509" y="44"/>
                  </a:cubicBezTo>
                  <a:cubicBezTo>
                    <a:pt x="509" y="41"/>
                    <a:pt x="513" y="42"/>
                    <a:pt x="513" y="38"/>
                  </a:cubicBezTo>
                  <a:cubicBezTo>
                    <a:pt x="513" y="37"/>
                    <a:pt x="507" y="30"/>
                    <a:pt x="505" y="30"/>
                  </a:cubicBezTo>
                  <a:cubicBezTo>
                    <a:pt x="498" y="30"/>
                    <a:pt x="503" y="40"/>
                    <a:pt x="496" y="40"/>
                  </a:cubicBezTo>
                  <a:cubicBezTo>
                    <a:pt x="496" y="36"/>
                    <a:pt x="495" y="34"/>
                    <a:pt x="491" y="31"/>
                  </a:cubicBezTo>
                  <a:cubicBezTo>
                    <a:pt x="491" y="30"/>
                    <a:pt x="492" y="29"/>
                    <a:pt x="493" y="29"/>
                  </a:cubicBezTo>
                  <a:cubicBezTo>
                    <a:pt x="489" y="26"/>
                    <a:pt x="484" y="29"/>
                    <a:pt x="482" y="25"/>
                  </a:cubicBezTo>
                  <a:cubicBezTo>
                    <a:pt x="483" y="24"/>
                    <a:pt x="487" y="23"/>
                    <a:pt x="487" y="20"/>
                  </a:cubicBezTo>
                  <a:cubicBezTo>
                    <a:pt x="487" y="15"/>
                    <a:pt x="481" y="16"/>
                    <a:pt x="480" y="12"/>
                  </a:cubicBezTo>
                  <a:cubicBezTo>
                    <a:pt x="480" y="5"/>
                    <a:pt x="475" y="1"/>
                    <a:pt x="466" y="0"/>
                  </a:cubicBezTo>
                  <a:cubicBezTo>
                    <a:pt x="462" y="0"/>
                    <a:pt x="464" y="3"/>
                    <a:pt x="464" y="5"/>
                  </a:cubicBezTo>
                  <a:cubicBezTo>
                    <a:pt x="461" y="6"/>
                    <a:pt x="458" y="5"/>
                    <a:pt x="458" y="9"/>
                  </a:cubicBezTo>
                  <a:cubicBezTo>
                    <a:pt x="458" y="11"/>
                    <a:pt x="460" y="12"/>
                    <a:pt x="460" y="14"/>
                  </a:cubicBezTo>
                  <a:cubicBezTo>
                    <a:pt x="460" y="17"/>
                    <a:pt x="457" y="17"/>
                    <a:pt x="457" y="20"/>
                  </a:cubicBezTo>
                  <a:cubicBezTo>
                    <a:pt x="457" y="27"/>
                    <a:pt x="472" y="23"/>
                    <a:pt x="472" y="30"/>
                  </a:cubicBezTo>
                  <a:cubicBezTo>
                    <a:pt x="472" y="32"/>
                    <a:pt x="470" y="37"/>
                    <a:pt x="470" y="37"/>
                  </a:cubicBezTo>
                  <a:cubicBezTo>
                    <a:pt x="472" y="36"/>
                    <a:pt x="473" y="36"/>
                    <a:pt x="475" y="35"/>
                  </a:cubicBezTo>
                  <a:cubicBezTo>
                    <a:pt x="478" y="44"/>
                    <a:pt x="463" y="40"/>
                    <a:pt x="463" y="51"/>
                  </a:cubicBezTo>
                  <a:cubicBezTo>
                    <a:pt x="456" y="53"/>
                    <a:pt x="461" y="45"/>
                    <a:pt x="460" y="43"/>
                  </a:cubicBezTo>
                  <a:cubicBezTo>
                    <a:pt x="459" y="42"/>
                    <a:pt x="453" y="40"/>
                    <a:pt x="449" y="40"/>
                  </a:cubicBezTo>
                  <a:cubicBezTo>
                    <a:pt x="445" y="40"/>
                    <a:pt x="444" y="43"/>
                    <a:pt x="444" y="47"/>
                  </a:cubicBezTo>
                  <a:cubicBezTo>
                    <a:pt x="440" y="47"/>
                    <a:pt x="437" y="47"/>
                    <a:pt x="424" y="47"/>
                  </a:cubicBezTo>
                  <a:cubicBezTo>
                    <a:pt x="412" y="47"/>
                    <a:pt x="398" y="43"/>
                    <a:pt x="395" y="34"/>
                  </a:cubicBezTo>
                  <a:cubicBezTo>
                    <a:pt x="391" y="35"/>
                    <a:pt x="377" y="35"/>
                    <a:pt x="377" y="40"/>
                  </a:cubicBezTo>
                  <a:cubicBezTo>
                    <a:pt x="377" y="42"/>
                    <a:pt x="378" y="43"/>
                    <a:pt x="380" y="43"/>
                  </a:cubicBezTo>
                  <a:cubicBezTo>
                    <a:pt x="384" y="43"/>
                    <a:pt x="390" y="41"/>
                    <a:pt x="392" y="39"/>
                  </a:cubicBezTo>
                  <a:cubicBezTo>
                    <a:pt x="393" y="46"/>
                    <a:pt x="382" y="40"/>
                    <a:pt x="382" y="48"/>
                  </a:cubicBezTo>
                  <a:cubicBezTo>
                    <a:pt x="382" y="50"/>
                    <a:pt x="384" y="55"/>
                    <a:pt x="383" y="55"/>
                  </a:cubicBezTo>
                  <a:cubicBezTo>
                    <a:pt x="379" y="55"/>
                    <a:pt x="378" y="50"/>
                    <a:pt x="374" y="48"/>
                  </a:cubicBezTo>
                  <a:cubicBezTo>
                    <a:pt x="370" y="47"/>
                    <a:pt x="370" y="47"/>
                    <a:pt x="370" y="47"/>
                  </a:cubicBezTo>
                  <a:cubicBezTo>
                    <a:pt x="365" y="47"/>
                    <a:pt x="361" y="47"/>
                    <a:pt x="356" y="47"/>
                  </a:cubicBezTo>
                  <a:cubicBezTo>
                    <a:pt x="351" y="47"/>
                    <a:pt x="349" y="48"/>
                    <a:pt x="344" y="48"/>
                  </a:cubicBezTo>
                  <a:cubicBezTo>
                    <a:pt x="335" y="49"/>
                    <a:pt x="335" y="45"/>
                    <a:pt x="335" y="45"/>
                  </a:cubicBezTo>
                  <a:cubicBezTo>
                    <a:pt x="335" y="43"/>
                    <a:pt x="341" y="43"/>
                    <a:pt x="343" y="42"/>
                  </a:cubicBezTo>
                  <a:cubicBezTo>
                    <a:pt x="337" y="33"/>
                    <a:pt x="338" y="34"/>
                    <a:pt x="325" y="35"/>
                  </a:cubicBezTo>
                  <a:cubicBezTo>
                    <a:pt x="311" y="36"/>
                    <a:pt x="304" y="25"/>
                    <a:pt x="290" y="25"/>
                  </a:cubicBezTo>
                  <a:cubicBezTo>
                    <a:pt x="286" y="25"/>
                    <a:pt x="284" y="28"/>
                    <a:pt x="281" y="28"/>
                  </a:cubicBezTo>
                  <a:cubicBezTo>
                    <a:pt x="278" y="28"/>
                    <a:pt x="276" y="24"/>
                    <a:pt x="275" y="22"/>
                  </a:cubicBezTo>
                  <a:cubicBezTo>
                    <a:pt x="271" y="23"/>
                    <a:pt x="271" y="28"/>
                    <a:pt x="266" y="28"/>
                  </a:cubicBezTo>
                  <a:cubicBezTo>
                    <a:pt x="262" y="28"/>
                    <a:pt x="256" y="18"/>
                    <a:pt x="254" y="18"/>
                  </a:cubicBezTo>
                  <a:cubicBezTo>
                    <a:pt x="250" y="18"/>
                    <a:pt x="251" y="24"/>
                    <a:pt x="247" y="24"/>
                  </a:cubicBezTo>
                  <a:cubicBezTo>
                    <a:pt x="245" y="24"/>
                    <a:pt x="243" y="23"/>
                    <a:pt x="243" y="21"/>
                  </a:cubicBezTo>
                  <a:cubicBezTo>
                    <a:pt x="236" y="23"/>
                    <a:pt x="233" y="23"/>
                    <a:pt x="227" y="26"/>
                  </a:cubicBezTo>
                  <a:cubicBezTo>
                    <a:pt x="224" y="26"/>
                    <a:pt x="218" y="30"/>
                    <a:pt x="216" y="29"/>
                  </a:cubicBezTo>
                  <a:cubicBezTo>
                    <a:pt x="210" y="23"/>
                    <a:pt x="211" y="30"/>
                    <a:pt x="209" y="30"/>
                  </a:cubicBezTo>
                  <a:cubicBezTo>
                    <a:pt x="195" y="31"/>
                    <a:pt x="205" y="36"/>
                    <a:pt x="203" y="36"/>
                  </a:cubicBezTo>
                  <a:cubicBezTo>
                    <a:pt x="197" y="36"/>
                    <a:pt x="187" y="35"/>
                    <a:pt x="178" y="29"/>
                  </a:cubicBezTo>
                  <a:cubicBezTo>
                    <a:pt x="177" y="29"/>
                    <a:pt x="175" y="27"/>
                    <a:pt x="175" y="26"/>
                  </a:cubicBezTo>
                  <a:cubicBezTo>
                    <a:pt x="173" y="27"/>
                    <a:pt x="173" y="27"/>
                    <a:pt x="173" y="26"/>
                  </a:cubicBezTo>
                  <a:cubicBezTo>
                    <a:pt x="173" y="27"/>
                    <a:pt x="173" y="27"/>
                    <a:pt x="173" y="27"/>
                  </a:cubicBezTo>
                  <a:cubicBezTo>
                    <a:pt x="165" y="25"/>
                    <a:pt x="165" y="22"/>
                    <a:pt x="158" y="22"/>
                  </a:cubicBezTo>
                  <a:cubicBezTo>
                    <a:pt x="154" y="22"/>
                    <a:pt x="151" y="24"/>
                    <a:pt x="147" y="24"/>
                  </a:cubicBezTo>
                  <a:cubicBezTo>
                    <a:pt x="140" y="24"/>
                    <a:pt x="126" y="23"/>
                    <a:pt x="121" y="19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100" y="15"/>
                    <a:pt x="100" y="15"/>
                    <a:pt x="97" y="15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4" y="11"/>
                    <a:pt x="83" y="13"/>
                    <a:pt x="80" y="12"/>
                  </a:cubicBezTo>
                  <a:cubicBezTo>
                    <a:pt x="79" y="14"/>
                    <a:pt x="77" y="15"/>
                    <a:pt x="75" y="14"/>
                  </a:cubicBezTo>
                  <a:cubicBezTo>
                    <a:pt x="75" y="13"/>
                    <a:pt x="76" y="13"/>
                    <a:pt x="77" y="11"/>
                  </a:cubicBezTo>
                  <a:cubicBezTo>
                    <a:pt x="74" y="10"/>
                    <a:pt x="73" y="8"/>
                    <a:pt x="70" y="8"/>
                  </a:cubicBezTo>
                  <a:cubicBezTo>
                    <a:pt x="66" y="8"/>
                    <a:pt x="64" y="13"/>
                    <a:pt x="60" y="14"/>
                  </a:cubicBezTo>
                  <a:cubicBezTo>
                    <a:pt x="57" y="15"/>
                    <a:pt x="55" y="13"/>
                    <a:pt x="52" y="14"/>
                  </a:cubicBezTo>
                  <a:cubicBezTo>
                    <a:pt x="40" y="18"/>
                    <a:pt x="29" y="27"/>
                    <a:pt x="23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7" y="42"/>
                    <a:pt x="7" y="42"/>
                  </a:cubicBezTo>
                  <a:cubicBezTo>
                    <a:pt x="7" y="43"/>
                    <a:pt x="16" y="46"/>
                    <a:pt x="19" y="47"/>
                  </a:cubicBezTo>
                  <a:cubicBezTo>
                    <a:pt x="21" y="48"/>
                    <a:pt x="24" y="55"/>
                    <a:pt x="25" y="56"/>
                  </a:cubicBezTo>
                  <a:cubicBezTo>
                    <a:pt x="32" y="59"/>
                    <a:pt x="37" y="60"/>
                    <a:pt x="39" y="67"/>
                  </a:cubicBezTo>
                  <a:cubicBezTo>
                    <a:pt x="36" y="68"/>
                    <a:pt x="36" y="68"/>
                    <a:pt x="33" y="68"/>
                  </a:cubicBezTo>
                  <a:cubicBezTo>
                    <a:pt x="28" y="68"/>
                    <a:pt x="24" y="71"/>
                    <a:pt x="24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5" y="67"/>
                    <a:pt x="6" y="69"/>
                    <a:pt x="0" y="73"/>
                  </a:cubicBezTo>
                  <a:cubicBezTo>
                    <a:pt x="1" y="75"/>
                    <a:pt x="3" y="76"/>
                    <a:pt x="7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9"/>
                    <a:pt x="9" y="79"/>
                    <a:pt x="9" y="83"/>
                  </a:cubicBezTo>
                  <a:cubicBezTo>
                    <a:pt x="11" y="83"/>
                    <a:pt x="16" y="83"/>
                    <a:pt x="21" y="83"/>
                  </a:cubicBezTo>
                  <a:cubicBezTo>
                    <a:pt x="24" y="83"/>
                    <a:pt x="26" y="85"/>
                    <a:pt x="30" y="85"/>
                  </a:cubicBezTo>
                  <a:cubicBezTo>
                    <a:pt x="35" y="85"/>
                    <a:pt x="37" y="82"/>
                    <a:pt x="41" y="82"/>
                  </a:cubicBezTo>
                  <a:cubicBezTo>
                    <a:pt x="42" y="82"/>
                    <a:pt x="41" y="82"/>
                    <a:pt x="45" y="8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1" y="85"/>
                    <a:pt x="43" y="84"/>
                    <a:pt x="41" y="86"/>
                  </a:cubicBezTo>
                  <a:cubicBezTo>
                    <a:pt x="41" y="86"/>
                    <a:pt x="44" y="90"/>
                    <a:pt x="44" y="91"/>
                  </a:cubicBezTo>
                  <a:cubicBezTo>
                    <a:pt x="44" y="94"/>
                    <a:pt x="29" y="100"/>
                    <a:pt x="27" y="100"/>
                  </a:cubicBezTo>
                  <a:cubicBezTo>
                    <a:pt x="22" y="100"/>
                    <a:pt x="10" y="106"/>
                    <a:pt x="10" y="113"/>
                  </a:cubicBezTo>
                  <a:cubicBezTo>
                    <a:pt x="10" y="116"/>
                    <a:pt x="17" y="117"/>
                    <a:pt x="19" y="122"/>
                  </a:cubicBezTo>
                  <a:cubicBezTo>
                    <a:pt x="18" y="122"/>
                    <a:pt x="16" y="123"/>
                    <a:pt x="15" y="123"/>
                  </a:cubicBezTo>
                  <a:cubicBezTo>
                    <a:pt x="17" y="125"/>
                    <a:pt x="28" y="133"/>
                    <a:pt x="30" y="133"/>
                  </a:cubicBezTo>
                  <a:cubicBezTo>
                    <a:pt x="31" y="133"/>
                    <a:pt x="33" y="130"/>
                    <a:pt x="35" y="130"/>
                  </a:cubicBezTo>
                  <a:cubicBezTo>
                    <a:pt x="37" y="130"/>
                    <a:pt x="37" y="132"/>
                    <a:pt x="37" y="133"/>
                  </a:cubicBezTo>
                  <a:cubicBezTo>
                    <a:pt x="37" y="135"/>
                    <a:pt x="37" y="135"/>
                    <a:pt x="37" y="138"/>
                  </a:cubicBezTo>
                  <a:cubicBezTo>
                    <a:pt x="37" y="139"/>
                    <a:pt x="38" y="144"/>
                    <a:pt x="39" y="144"/>
                  </a:cubicBezTo>
                  <a:cubicBezTo>
                    <a:pt x="40" y="144"/>
                    <a:pt x="41" y="143"/>
                    <a:pt x="42" y="143"/>
                  </a:cubicBezTo>
                  <a:cubicBezTo>
                    <a:pt x="44" y="143"/>
                    <a:pt x="43" y="143"/>
                    <a:pt x="45" y="143"/>
                  </a:cubicBezTo>
                  <a:cubicBezTo>
                    <a:pt x="45" y="139"/>
                    <a:pt x="45" y="140"/>
                    <a:pt x="45" y="139"/>
                  </a:cubicBezTo>
                  <a:cubicBezTo>
                    <a:pt x="49" y="142"/>
                    <a:pt x="51" y="143"/>
                    <a:pt x="56" y="145"/>
                  </a:cubicBezTo>
                  <a:cubicBezTo>
                    <a:pt x="57" y="143"/>
                    <a:pt x="57" y="142"/>
                    <a:pt x="58" y="140"/>
                  </a:cubicBezTo>
                  <a:cubicBezTo>
                    <a:pt x="60" y="141"/>
                    <a:pt x="61" y="142"/>
                    <a:pt x="64" y="142"/>
                  </a:cubicBezTo>
                  <a:cubicBezTo>
                    <a:pt x="67" y="142"/>
                    <a:pt x="69" y="139"/>
                    <a:pt x="72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0" y="143"/>
                    <a:pt x="70" y="149"/>
                    <a:pt x="65" y="153"/>
                  </a:cubicBezTo>
                  <a:cubicBezTo>
                    <a:pt x="60" y="156"/>
                    <a:pt x="51" y="160"/>
                    <a:pt x="47" y="165"/>
                  </a:cubicBezTo>
                  <a:cubicBezTo>
                    <a:pt x="44" y="169"/>
                    <a:pt x="40" y="166"/>
                    <a:pt x="36" y="169"/>
                  </a:cubicBezTo>
                  <a:cubicBezTo>
                    <a:pt x="34" y="170"/>
                    <a:pt x="32" y="175"/>
                    <a:pt x="29" y="176"/>
                  </a:cubicBezTo>
                  <a:cubicBezTo>
                    <a:pt x="25" y="178"/>
                    <a:pt x="21" y="177"/>
                    <a:pt x="18" y="181"/>
                  </a:cubicBezTo>
                  <a:cubicBezTo>
                    <a:pt x="28" y="184"/>
                    <a:pt x="32" y="174"/>
                    <a:pt x="40" y="173"/>
                  </a:cubicBezTo>
                  <a:cubicBezTo>
                    <a:pt x="47" y="172"/>
                    <a:pt x="55" y="169"/>
                    <a:pt x="58" y="166"/>
                  </a:cubicBezTo>
                  <a:cubicBezTo>
                    <a:pt x="62" y="162"/>
                    <a:pt x="70" y="160"/>
                    <a:pt x="73" y="156"/>
                  </a:cubicBezTo>
                  <a:cubicBezTo>
                    <a:pt x="75" y="153"/>
                    <a:pt x="76" y="151"/>
                    <a:pt x="79" y="150"/>
                  </a:cubicBezTo>
                  <a:cubicBezTo>
                    <a:pt x="84" y="148"/>
                    <a:pt x="89" y="146"/>
                    <a:pt x="89" y="141"/>
                  </a:cubicBezTo>
                  <a:cubicBezTo>
                    <a:pt x="89" y="140"/>
                    <a:pt x="89" y="139"/>
                    <a:pt x="89" y="138"/>
                  </a:cubicBezTo>
                  <a:cubicBezTo>
                    <a:pt x="89" y="130"/>
                    <a:pt x="104" y="119"/>
                    <a:pt x="109" y="119"/>
                  </a:cubicBezTo>
                  <a:cubicBezTo>
                    <a:pt x="110" y="119"/>
                    <a:pt x="110" y="119"/>
                    <a:pt x="112" y="119"/>
                  </a:cubicBezTo>
                  <a:cubicBezTo>
                    <a:pt x="112" y="119"/>
                    <a:pt x="112" y="120"/>
                    <a:pt x="112" y="121"/>
                  </a:cubicBezTo>
                  <a:cubicBezTo>
                    <a:pt x="105" y="123"/>
                    <a:pt x="102" y="126"/>
                    <a:pt x="102" y="131"/>
                  </a:cubicBezTo>
                  <a:cubicBezTo>
                    <a:pt x="102" y="132"/>
                    <a:pt x="101" y="132"/>
                    <a:pt x="102" y="134"/>
                  </a:cubicBezTo>
                  <a:cubicBezTo>
                    <a:pt x="102" y="134"/>
                    <a:pt x="100" y="134"/>
                    <a:pt x="100" y="135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08" y="137"/>
                    <a:pt x="122" y="129"/>
                    <a:pt x="125" y="124"/>
                  </a:cubicBezTo>
                  <a:cubicBezTo>
                    <a:pt x="124" y="123"/>
                    <a:pt x="124" y="123"/>
                    <a:pt x="123" y="121"/>
                  </a:cubicBezTo>
                  <a:cubicBezTo>
                    <a:pt x="125" y="120"/>
                    <a:pt x="130" y="118"/>
                    <a:pt x="132" y="117"/>
                  </a:cubicBezTo>
                  <a:cubicBezTo>
                    <a:pt x="136" y="125"/>
                    <a:pt x="146" y="127"/>
                    <a:pt x="154" y="127"/>
                  </a:cubicBezTo>
                  <a:cubicBezTo>
                    <a:pt x="166" y="127"/>
                    <a:pt x="166" y="127"/>
                    <a:pt x="166" y="127"/>
                  </a:cubicBezTo>
                  <a:cubicBezTo>
                    <a:pt x="173" y="131"/>
                    <a:pt x="181" y="132"/>
                    <a:pt x="186" y="136"/>
                  </a:cubicBezTo>
                  <a:cubicBezTo>
                    <a:pt x="189" y="138"/>
                    <a:pt x="192" y="145"/>
                    <a:pt x="197" y="145"/>
                  </a:cubicBezTo>
                  <a:cubicBezTo>
                    <a:pt x="199" y="145"/>
                    <a:pt x="200" y="143"/>
                    <a:pt x="200" y="141"/>
                  </a:cubicBezTo>
                  <a:cubicBezTo>
                    <a:pt x="202" y="143"/>
                    <a:pt x="204" y="145"/>
                    <a:pt x="207" y="145"/>
                  </a:cubicBezTo>
                  <a:cubicBezTo>
                    <a:pt x="208" y="143"/>
                    <a:pt x="210" y="145"/>
                    <a:pt x="211" y="146"/>
                  </a:cubicBezTo>
                  <a:cubicBezTo>
                    <a:pt x="211" y="147"/>
                    <a:pt x="209" y="148"/>
                    <a:pt x="209" y="151"/>
                  </a:cubicBezTo>
                  <a:cubicBezTo>
                    <a:pt x="209" y="153"/>
                    <a:pt x="211" y="155"/>
                    <a:pt x="212" y="155"/>
                  </a:cubicBezTo>
                  <a:cubicBezTo>
                    <a:pt x="215" y="155"/>
                    <a:pt x="213" y="152"/>
                    <a:pt x="217" y="152"/>
                  </a:cubicBezTo>
                  <a:cubicBezTo>
                    <a:pt x="217" y="152"/>
                    <a:pt x="217" y="153"/>
                    <a:pt x="217" y="155"/>
                  </a:cubicBezTo>
                  <a:cubicBezTo>
                    <a:pt x="217" y="156"/>
                    <a:pt x="214" y="157"/>
                    <a:pt x="214" y="158"/>
                  </a:cubicBezTo>
                  <a:cubicBezTo>
                    <a:pt x="214" y="160"/>
                    <a:pt x="215" y="162"/>
                    <a:pt x="218" y="162"/>
                  </a:cubicBezTo>
                  <a:cubicBezTo>
                    <a:pt x="222" y="162"/>
                    <a:pt x="225" y="162"/>
                    <a:pt x="225" y="165"/>
                  </a:cubicBezTo>
                  <a:cubicBezTo>
                    <a:pt x="225" y="167"/>
                    <a:pt x="225" y="167"/>
                    <a:pt x="225" y="169"/>
                  </a:cubicBezTo>
                  <a:cubicBezTo>
                    <a:pt x="225" y="169"/>
                    <a:pt x="225" y="170"/>
                    <a:pt x="226" y="170"/>
                  </a:cubicBezTo>
                  <a:cubicBezTo>
                    <a:pt x="224" y="169"/>
                    <a:pt x="223" y="167"/>
                    <a:pt x="223" y="164"/>
                  </a:cubicBezTo>
                  <a:cubicBezTo>
                    <a:pt x="218" y="163"/>
                    <a:pt x="217" y="163"/>
                    <a:pt x="217" y="168"/>
                  </a:cubicBezTo>
                  <a:cubicBezTo>
                    <a:pt x="220" y="166"/>
                    <a:pt x="218" y="168"/>
                    <a:pt x="222" y="168"/>
                  </a:cubicBezTo>
                  <a:cubicBezTo>
                    <a:pt x="221" y="169"/>
                    <a:pt x="222" y="171"/>
                    <a:pt x="222" y="173"/>
                  </a:cubicBezTo>
                  <a:cubicBezTo>
                    <a:pt x="222" y="173"/>
                    <a:pt x="225" y="178"/>
                    <a:pt x="227" y="178"/>
                  </a:cubicBezTo>
                  <a:cubicBezTo>
                    <a:pt x="228" y="178"/>
                    <a:pt x="228" y="177"/>
                    <a:pt x="228" y="175"/>
                  </a:cubicBezTo>
                  <a:cubicBezTo>
                    <a:pt x="228" y="174"/>
                    <a:pt x="228" y="172"/>
                    <a:pt x="227" y="171"/>
                  </a:cubicBezTo>
                  <a:cubicBezTo>
                    <a:pt x="229" y="173"/>
                    <a:pt x="232" y="175"/>
                    <a:pt x="235" y="175"/>
                  </a:cubicBezTo>
                  <a:cubicBezTo>
                    <a:pt x="236" y="175"/>
                    <a:pt x="236" y="175"/>
                    <a:pt x="238" y="175"/>
                  </a:cubicBezTo>
                  <a:cubicBezTo>
                    <a:pt x="238" y="176"/>
                    <a:pt x="239" y="177"/>
                    <a:pt x="239" y="178"/>
                  </a:cubicBezTo>
                  <a:cubicBezTo>
                    <a:pt x="239" y="181"/>
                    <a:pt x="238" y="187"/>
                    <a:pt x="241" y="188"/>
                  </a:cubicBezTo>
                  <a:cubicBezTo>
                    <a:pt x="243" y="189"/>
                    <a:pt x="245" y="189"/>
                    <a:pt x="246" y="190"/>
                  </a:cubicBezTo>
                  <a:cubicBezTo>
                    <a:pt x="248" y="192"/>
                    <a:pt x="246" y="195"/>
                    <a:pt x="249" y="197"/>
                  </a:cubicBezTo>
                  <a:cubicBezTo>
                    <a:pt x="249" y="197"/>
                    <a:pt x="255" y="201"/>
                    <a:pt x="255" y="201"/>
                  </a:cubicBezTo>
                  <a:cubicBezTo>
                    <a:pt x="256" y="206"/>
                    <a:pt x="257" y="213"/>
                    <a:pt x="265" y="213"/>
                  </a:cubicBezTo>
                  <a:cubicBezTo>
                    <a:pt x="266" y="217"/>
                    <a:pt x="274" y="214"/>
                    <a:pt x="276" y="220"/>
                  </a:cubicBezTo>
                  <a:cubicBezTo>
                    <a:pt x="276" y="222"/>
                    <a:pt x="282" y="223"/>
                    <a:pt x="284" y="225"/>
                  </a:cubicBezTo>
                  <a:cubicBezTo>
                    <a:pt x="285" y="226"/>
                    <a:pt x="286" y="227"/>
                    <a:pt x="287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88" y="227"/>
                    <a:pt x="290" y="230"/>
                    <a:pt x="290" y="232"/>
                  </a:cubicBezTo>
                  <a:cubicBezTo>
                    <a:pt x="290" y="234"/>
                    <a:pt x="288" y="237"/>
                    <a:pt x="286" y="238"/>
                  </a:cubicBezTo>
                  <a:cubicBezTo>
                    <a:pt x="285" y="236"/>
                    <a:pt x="283" y="234"/>
                    <a:pt x="280" y="234"/>
                  </a:cubicBezTo>
                  <a:cubicBezTo>
                    <a:pt x="279" y="234"/>
                    <a:pt x="276" y="234"/>
                    <a:pt x="276" y="236"/>
                  </a:cubicBezTo>
                  <a:cubicBezTo>
                    <a:pt x="276" y="241"/>
                    <a:pt x="282" y="243"/>
                    <a:pt x="282" y="248"/>
                  </a:cubicBezTo>
                  <a:cubicBezTo>
                    <a:pt x="282" y="255"/>
                    <a:pt x="276" y="267"/>
                    <a:pt x="278" y="273"/>
                  </a:cubicBezTo>
                  <a:cubicBezTo>
                    <a:pt x="280" y="279"/>
                    <a:pt x="278" y="287"/>
                    <a:pt x="281" y="292"/>
                  </a:cubicBezTo>
                  <a:cubicBezTo>
                    <a:pt x="279" y="293"/>
                    <a:pt x="277" y="294"/>
                    <a:pt x="278" y="296"/>
                  </a:cubicBezTo>
                  <a:cubicBezTo>
                    <a:pt x="282" y="303"/>
                    <a:pt x="287" y="313"/>
                    <a:pt x="292" y="314"/>
                  </a:cubicBezTo>
                  <a:cubicBezTo>
                    <a:pt x="291" y="323"/>
                    <a:pt x="297" y="326"/>
                    <a:pt x="300" y="334"/>
                  </a:cubicBezTo>
                  <a:cubicBezTo>
                    <a:pt x="301" y="335"/>
                    <a:pt x="300" y="339"/>
                    <a:pt x="302" y="339"/>
                  </a:cubicBezTo>
                  <a:cubicBezTo>
                    <a:pt x="310" y="343"/>
                    <a:pt x="322" y="347"/>
                    <a:pt x="325" y="355"/>
                  </a:cubicBezTo>
                  <a:cubicBezTo>
                    <a:pt x="325" y="355"/>
                    <a:pt x="325" y="355"/>
                    <a:pt x="325" y="355"/>
                  </a:cubicBezTo>
                  <a:cubicBezTo>
                    <a:pt x="325" y="360"/>
                    <a:pt x="328" y="362"/>
                    <a:pt x="331" y="366"/>
                  </a:cubicBezTo>
                  <a:cubicBezTo>
                    <a:pt x="332" y="368"/>
                    <a:pt x="332" y="375"/>
                    <a:pt x="334" y="376"/>
                  </a:cubicBezTo>
                  <a:cubicBezTo>
                    <a:pt x="338" y="379"/>
                    <a:pt x="342" y="384"/>
                    <a:pt x="345" y="389"/>
                  </a:cubicBezTo>
                  <a:cubicBezTo>
                    <a:pt x="347" y="391"/>
                    <a:pt x="342" y="391"/>
                    <a:pt x="341" y="391"/>
                  </a:cubicBezTo>
                  <a:cubicBezTo>
                    <a:pt x="343" y="394"/>
                    <a:pt x="348" y="393"/>
                    <a:pt x="351" y="396"/>
                  </a:cubicBezTo>
                  <a:cubicBezTo>
                    <a:pt x="353" y="399"/>
                    <a:pt x="357" y="401"/>
                    <a:pt x="357" y="404"/>
                  </a:cubicBezTo>
                  <a:cubicBezTo>
                    <a:pt x="357" y="410"/>
                    <a:pt x="357" y="410"/>
                    <a:pt x="357" y="410"/>
                  </a:cubicBezTo>
                  <a:cubicBezTo>
                    <a:pt x="357" y="411"/>
                    <a:pt x="358" y="411"/>
                    <a:pt x="360" y="412"/>
                  </a:cubicBezTo>
                  <a:cubicBezTo>
                    <a:pt x="362" y="413"/>
                    <a:pt x="365" y="419"/>
                    <a:pt x="369" y="419"/>
                  </a:cubicBezTo>
                  <a:cubicBezTo>
                    <a:pt x="369" y="420"/>
                    <a:pt x="372" y="423"/>
                    <a:pt x="372" y="423"/>
                  </a:cubicBezTo>
                  <a:cubicBezTo>
                    <a:pt x="373" y="423"/>
                    <a:pt x="374" y="421"/>
                    <a:pt x="374" y="420"/>
                  </a:cubicBezTo>
                  <a:cubicBezTo>
                    <a:pt x="374" y="418"/>
                    <a:pt x="371" y="414"/>
                    <a:pt x="370" y="416"/>
                  </a:cubicBezTo>
                  <a:cubicBezTo>
                    <a:pt x="365" y="413"/>
                    <a:pt x="364" y="408"/>
                    <a:pt x="362" y="402"/>
                  </a:cubicBezTo>
                  <a:cubicBezTo>
                    <a:pt x="361" y="397"/>
                    <a:pt x="356" y="395"/>
                    <a:pt x="355" y="390"/>
                  </a:cubicBezTo>
                  <a:cubicBezTo>
                    <a:pt x="353" y="386"/>
                    <a:pt x="353" y="384"/>
                    <a:pt x="350" y="380"/>
                  </a:cubicBezTo>
                  <a:cubicBezTo>
                    <a:pt x="348" y="378"/>
                    <a:pt x="345" y="378"/>
                    <a:pt x="343" y="375"/>
                  </a:cubicBezTo>
                  <a:cubicBezTo>
                    <a:pt x="341" y="371"/>
                    <a:pt x="339" y="368"/>
                    <a:pt x="339" y="363"/>
                  </a:cubicBezTo>
                  <a:cubicBezTo>
                    <a:pt x="339" y="362"/>
                    <a:pt x="339" y="361"/>
                    <a:pt x="339" y="360"/>
                  </a:cubicBezTo>
                  <a:cubicBezTo>
                    <a:pt x="342" y="363"/>
                    <a:pt x="346" y="363"/>
                    <a:pt x="350" y="365"/>
                  </a:cubicBezTo>
                  <a:cubicBezTo>
                    <a:pt x="352" y="366"/>
                    <a:pt x="351" y="371"/>
                    <a:pt x="353" y="373"/>
                  </a:cubicBezTo>
                  <a:cubicBezTo>
                    <a:pt x="355" y="375"/>
                    <a:pt x="355" y="379"/>
                    <a:pt x="357" y="381"/>
                  </a:cubicBezTo>
                  <a:cubicBezTo>
                    <a:pt x="359" y="383"/>
                    <a:pt x="361" y="386"/>
                    <a:pt x="364" y="389"/>
                  </a:cubicBezTo>
                  <a:cubicBezTo>
                    <a:pt x="365" y="388"/>
                    <a:pt x="365" y="388"/>
                    <a:pt x="367" y="389"/>
                  </a:cubicBezTo>
                  <a:cubicBezTo>
                    <a:pt x="367" y="394"/>
                    <a:pt x="374" y="394"/>
                    <a:pt x="376" y="398"/>
                  </a:cubicBezTo>
                  <a:cubicBezTo>
                    <a:pt x="377" y="401"/>
                    <a:pt x="375" y="403"/>
                    <a:pt x="377" y="405"/>
                  </a:cubicBezTo>
                  <a:cubicBezTo>
                    <a:pt x="380" y="407"/>
                    <a:pt x="383" y="408"/>
                    <a:pt x="385" y="411"/>
                  </a:cubicBezTo>
                  <a:cubicBezTo>
                    <a:pt x="390" y="415"/>
                    <a:pt x="398" y="422"/>
                    <a:pt x="401" y="430"/>
                  </a:cubicBezTo>
                  <a:cubicBezTo>
                    <a:pt x="401" y="432"/>
                    <a:pt x="403" y="433"/>
                    <a:pt x="403" y="435"/>
                  </a:cubicBezTo>
                  <a:cubicBezTo>
                    <a:pt x="403" y="438"/>
                    <a:pt x="401" y="439"/>
                    <a:pt x="401" y="442"/>
                  </a:cubicBezTo>
                  <a:cubicBezTo>
                    <a:pt x="401" y="444"/>
                    <a:pt x="402" y="446"/>
                    <a:pt x="404" y="446"/>
                  </a:cubicBezTo>
                  <a:cubicBezTo>
                    <a:pt x="405" y="449"/>
                    <a:pt x="412" y="451"/>
                    <a:pt x="415" y="454"/>
                  </a:cubicBezTo>
                  <a:cubicBezTo>
                    <a:pt x="415" y="454"/>
                    <a:pt x="416" y="454"/>
                    <a:pt x="417" y="455"/>
                  </a:cubicBezTo>
                  <a:cubicBezTo>
                    <a:pt x="420" y="457"/>
                    <a:pt x="422" y="456"/>
                    <a:pt x="425" y="457"/>
                  </a:cubicBezTo>
                  <a:cubicBezTo>
                    <a:pt x="428" y="459"/>
                    <a:pt x="429" y="462"/>
                    <a:pt x="432" y="463"/>
                  </a:cubicBezTo>
                  <a:cubicBezTo>
                    <a:pt x="434" y="463"/>
                    <a:pt x="436" y="462"/>
                    <a:pt x="438" y="463"/>
                  </a:cubicBezTo>
                  <a:cubicBezTo>
                    <a:pt x="441" y="464"/>
                    <a:pt x="448" y="470"/>
                    <a:pt x="451" y="470"/>
                  </a:cubicBezTo>
                  <a:cubicBezTo>
                    <a:pt x="453" y="470"/>
                    <a:pt x="454" y="469"/>
                    <a:pt x="456" y="470"/>
                  </a:cubicBezTo>
                  <a:cubicBezTo>
                    <a:pt x="457" y="471"/>
                    <a:pt x="459" y="472"/>
                    <a:pt x="461" y="472"/>
                  </a:cubicBezTo>
                  <a:cubicBezTo>
                    <a:pt x="465" y="472"/>
                    <a:pt x="465" y="468"/>
                    <a:pt x="469" y="468"/>
                  </a:cubicBezTo>
                  <a:cubicBezTo>
                    <a:pt x="471" y="468"/>
                    <a:pt x="472" y="467"/>
                    <a:pt x="474" y="471"/>
                  </a:cubicBezTo>
                  <a:cubicBezTo>
                    <a:pt x="476" y="471"/>
                    <a:pt x="476" y="471"/>
                    <a:pt x="476" y="471"/>
                  </a:cubicBezTo>
                  <a:cubicBezTo>
                    <a:pt x="482" y="471"/>
                    <a:pt x="483" y="478"/>
                    <a:pt x="490" y="482"/>
                  </a:cubicBezTo>
                  <a:cubicBezTo>
                    <a:pt x="494" y="484"/>
                    <a:pt x="497" y="483"/>
                    <a:pt x="502" y="485"/>
                  </a:cubicBezTo>
                  <a:cubicBezTo>
                    <a:pt x="505" y="486"/>
                    <a:pt x="507" y="488"/>
                    <a:pt x="511" y="488"/>
                  </a:cubicBezTo>
                  <a:cubicBezTo>
                    <a:pt x="513" y="488"/>
                    <a:pt x="514" y="487"/>
                    <a:pt x="516" y="487"/>
                  </a:cubicBezTo>
                  <a:cubicBezTo>
                    <a:pt x="516" y="487"/>
                    <a:pt x="516" y="487"/>
                    <a:pt x="517" y="487"/>
                  </a:cubicBezTo>
                  <a:cubicBezTo>
                    <a:pt x="518" y="491"/>
                    <a:pt x="522" y="494"/>
                    <a:pt x="526" y="498"/>
                  </a:cubicBezTo>
                  <a:cubicBezTo>
                    <a:pt x="527" y="499"/>
                    <a:pt x="528" y="500"/>
                    <a:pt x="529" y="502"/>
                  </a:cubicBezTo>
                  <a:cubicBezTo>
                    <a:pt x="530" y="505"/>
                    <a:pt x="528" y="507"/>
                    <a:pt x="531" y="511"/>
                  </a:cubicBezTo>
                  <a:cubicBezTo>
                    <a:pt x="533" y="511"/>
                    <a:pt x="533" y="511"/>
                    <a:pt x="533" y="511"/>
                  </a:cubicBezTo>
                  <a:cubicBezTo>
                    <a:pt x="533" y="511"/>
                    <a:pt x="533" y="510"/>
                    <a:pt x="533" y="509"/>
                  </a:cubicBezTo>
                  <a:cubicBezTo>
                    <a:pt x="533" y="509"/>
                    <a:pt x="541" y="514"/>
                    <a:pt x="542" y="515"/>
                  </a:cubicBezTo>
                  <a:cubicBezTo>
                    <a:pt x="543" y="517"/>
                    <a:pt x="543" y="519"/>
                    <a:pt x="546" y="520"/>
                  </a:cubicBezTo>
                  <a:cubicBezTo>
                    <a:pt x="546" y="520"/>
                    <a:pt x="547" y="521"/>
                    <a:pt x="547" y="521"/>
                  </a:cubicBezTo>
                  <a:cubicBezTo>
                    <a:pt x="549" y="521"/>
                    <a:pt x="552" y="520"/>
                    <a:pt x="554" y="521"/>
                  </a:cubicBezTo>
                  <a:cubicBezTo>
                    <a:pt x="556" y="523"/>
                    <a:pt x="558" y="527"/>
                    <a:pt x="562" y="527"/>
                  </a:cubicBezTo>
                  <a:cubicBezTo>
                    <a:pt x="563" y="527"/>
                    <a:pt x="565" y="526"/>
                    <a:pt x="565" y="524"/>
                  </a:cubicBezTo>
                  <a:cubicBezTo>
                    <a:pt x="565" y="524"/>
                    <a:pt x="563" y="523"/>
                    <a:pt x="563" y="522"/>
                  </a:cubicBezTo>
                  <a:cubicBezTo>
                    <a:pt x="563" y="520"/>
                    <a:pt x="570" y="516"/>
                    <a:pt x="571" y="516"/>
                  </a:cubicBezTo>
                  <a:cubicBezTo>
                    <a:pt x="574" y="516"/>
                    <a:pt x="574" y="519"/>
                    <a:pt x="577" y="520"/>
                  </a:cubicBezTo>
                  <a:cubicBezTo>
                    <a:pt x="576" y="521"/>
                    <a:pt x="575" y="521"/>
                    <a:pt x="575" y="522"/>
                  </a:cubicBezTo>
                  <a:cubicBezTo>
                    <a:pt x="575" y="523"/>
                    <a:pt x="578" y="524"/>
                    <a:pt x="578" y="524"/>
                  </a:cubicBezTo>
                  <a:cubicBezTo>
                    <a:pt x="578" y="524"/>
                    <a:pt x="578" y="524"/>
                    <a:pt x="579" y="524"/>
                  </a:cubicBezTo>
                  <a:cubicBezTo>
                    <a:pt x="578" y="524"/>
                    <a:pt x="578" y="525"/>
                    <a:pt x="578" y="525"/>
                  </a:cubicBezTo>
                  <a:cubicBezTo>
                    <a:pt x="578" y="529"/>
                    <a:pt x="582" y="529"/>
                    <a:pt x="582" y="533"/>
                  </a:cubicBezTo>
                  <a:cubicBezTo>
                    <a:pt x="582" y="536"/>
                    <a:pt x="580" y="537"/>
                    <a:pt x="580" y="539"/>
                  </a:cubicBezTo>
                  <a:cubicBezTo>
                    <a:pt x="580" y="541"/>
                    <a:pt x="581" y="542"/>
                    <a:pt x="581" y="544"/>
                  </a:cubicBezTo>
                  <a:cubicBezTo>
                    <a:pt x="581" y="545"/>
                    <a:pt x="581" y="545"/>
                    <a:pt x="581" y="545"/>
                  </a:cubicBezTo>
                  <a:cubicBezTo>
                    <a:pt x="581" y="547"/>
                    <a:pt x="581" y="547"/>
                    <a:pt x="581" y="547"/>
                  </a:cubicBezTo>
                  <a:cubicBezTo>
                    <a:pt x="581" y="548"/>
                    <a:pt x="582" y="549"/>
                    <a:pt x="583" y="549"/>
                  </a:cubicBezTo>
                  <a:cubicBezTo>
                    <a:pt x="582" y="556"/>
                    <a:pt x="576" y="554"/>
                    <a:pt x="574" y="559"/>
                  </a:cubicBezTo>
                  <a:cubicBezTo>
                    <a:pt x="572" y="563"/>
                    <a:pt x="571" y="569"/>
                    <a:pt x="564" y="569"/>
                  </a:cubicBezTo>
                  <a:cubicBezTo>
                    <a:pt x="565" y="579"/>
                    <a:pt x="560" y="578"/>
                    <a:pt x="560" y="583"/>
                  </a:cubicBezTo>
                  <a:cubicBezTo>
                    <a:pt x="560" y="586"/>
                    <a:pt x="560" y="591"/>
                    <a:pt x="563" y="591"/>
                  </a:cubicBezTo>
                  <a:cubicBezTo>
                    <a:pt x="565" y="591"/>
                    <a:pt x="565" y="590"/>
                    <a:pt x="567" y="591"/>
                  </a:cubicBezTo>
                  <a:cubicBezTo>
                    <a:pt x="566" y="595"/>
                    <a:pt x="562" y="595"/>
                    <a:pt x="560" y="599"/>
                  </a:cubicBezTo>
                  <a:cubicBezTo>
                    <a:pt x="559" y="600"/>
                    <a:pt x="557" y="603"/>
                    <a:pt x="557" y="606"/>
                  </a:cubicBezTo>
                  <a:cubicBezTo>
                    <a:pt x="557" y="610"/>
                    <a:pt x="560" y="614"/>
                    <a:pt x="563" y="617"/>
                  </a:cubicBezTo>
                  <a:cubicBezTo>
                    <a:pt x="564" y="618"/>
                    <a:pt x="566" y="617"/>
                    <a:pt x="566" y="619"/>
                  </a:cubicBezTo>
                  <a:cubicBezTo>
                    <a:pt x="567" y="620"/>
                    <a:pt x="567" y="623"/>
                    <a:pt x="569" y="625"/>
                  </a:cubicBezTo>
                  <a:cubicBezTo>
                    <a:pt x="570" y="626"/>
                    <a:pt x="571" y="625"/>
                    <a:pt x="572" y="627"/>
                  </a:cubicBezTo>
                  <a:cubicBezTo>
                    <a:pt x="574" y="631"/>
                    <a:pt x="575" y="634"/>
                    <a:pt x="577" y="639"/>
                  </a:cubicBezTo>
                  <a:cubicBezTo>
                    <a:pt x="579" y="644"/>
                    <a:pt x="583" y="648"/>
                    <a:pt x="585" y="654"/>
                  </a:cubicBezTo>
                  <a:cubicBezTo>
                    <a:pt x="586" y="657"/>
                    <a:pt x="589" y="659"/>
                    <a:pt x="589" y="662"/>
                  </a:cubicBezTo>
                  <a:cubicBezTo>
                    <a:pt x="589" y="665"/>
                    <a:pt x="588" y="667"/>
                    <a:pt x="590" y="669"/>
                  </a:cubicBezTo>
                  <a:cubicBezTo>
                    <a:pt x="594" y="673"/>
                    <a:pt x="597" y="676"/>
                    <a:pt x="604" y="678"/>
                  </a:cubicBezTo>
                  <a:cubicBezTo>
                    <a:pt x="607" y="679"/>
                    <a:pt x="608" y="680"/>
                    <a:pt x="611" y="683"/>
                  </a:cubicBezTo>
                  <a:cubicBezTo>
                    <a:pt x="614" y="685"/>
                    <a:pt x="616" y="685"/>
                    <a:pt x="619" y="687"/>
                  </a:cubicBezTo>
                  <a:cubicBezTo>
                    <a:pt x="623" y="689"/>
                    <a:pt x="627" y="692"/>
                    <a:pt x="629" y="698"/>
                  </a:cubicBezTo>
                  <a:cubicBezTo>
                    <a:pt x="630" y="700"/>
                    <a:pt x="631" y="713"/>
                    <a:pt x="631" y="716"/>
                  </a:cubicBezTo>
                  <a:cubicBezTo>
                    <a:pt x="631" y="719"/>
                    <a:pt x="629" y="725"/>
                    <a:pt x="629" y="729"/>
                  </a:cubicBezTo>
                  <a:cubicBezTo>
                    <a:pt x="629" y="731"/>
                    <a:pt x="629" y="731"/>
                    <a:pt x="629" y="739"/>
                  </a:cubicBezTo>
                  <a:cubicBezTo>
                    <a:pt x="629" y="741"/>
                    <a:pt x="629" y="745"/>
                    <a:pt x="629" y="746"/>
                  </a:cubicBezTo>
                  <a:cubicBezTo>
                    <a:pt x="629" y="747"/>
                    <a:pt x="629" y="748"/>
                    <a:pt x="629" y="749"/>
                  </a:cubicBezTo>
                  <a:cubicBezTo>
                    <a:pt x="629" y="756"/>
                    <a:pt x="623" y="762"/>
                    <a:pt x="623" y="771"/>
                  </a:cubicBezTo>
                  <a:cubicBezTo>
                    <a:pt x="623" y="774"/>
                    <a:pt x="620" y="777"/>
                    <a:pt x="621" y="781"/>
                  </a:cubicBezTo>
                  <a:cubicBezTo>
                    <a:pt x="621" y="798"/>
                    <a:pt x="621" y="798"/>
                    <a:pt x="621" y="798"/>
                  </a:cubicBezTo>
                  <a:cubicBezTo>
                    <a:pt x="620" y="804"/>
                    <a:pt x="620" y="808"/>
                    <a:pt x="618" y="813"/>
                  </a:cubicBezTo>
                  <a:cubicBezTo>
                    <a:pt x="618" y="814"/>
                    <a:pt x="617" y="814"/>
                    <a:pt x="616" y="814"/>
                  </a:cubicBezTo>
                  <a:cubicBezTo>
                    <a:pt x="615" y="816"/>
                    <a:pt x="615" y="819"/>
                    <a:pt x="614" y="821"/>
                  </a:cubicBezTo>
                  <a:cubicBezTo>
                    <a:pt x="612" y="824"/>
                    <a:pt x="609" y="829"/>
                    <a:pt x="609" y="834"/>
                  </a:cubicBezTo>
                  <a:cubicBezTo>
                    <a:pt x="609" y="836"/>
                    <a:pt x="609" y="842"/>
                    <a:pt x="610" y="842"/>
                  </a:cubicBezTo>
                  <a:cubicBezTo>
                    <a:pt x="610" y="842"/>
                    <a:pt x="611" y="843"/>
                    <a:pt x="611" y="845"/>
                  </a:cubicBezTo>
                  <a:cubicBezTo>
                    <a:pt x="611" y="846"/>
                    <a:pt x="610" y="846"/>
                    <a:pt x="609" y="846"/>
                  </a:cubicBezTo>
                  <a:cubicBezTo>
                    <a:pt x="608" y="850"/>
                    <a:pt x="606" y="852"/>
                    <a:pt x="606" y="856"/>
                  </a:cubicBezTo>
                  <a:cubicBezTo>
                    <a:pt x="606" y="859"/>
                    <a:pt x="608" y="864"/>
                    <a:pt x="610" y="864"/>
                  </a:cubicBezTo>
                  <a:cubicBezTo>
                    <a:pt x="611" y="864"/>
                    <a:pt x="612" y="862"/>
                    <a:pt x="614" y="862"/>
                  </a:cubicBezTo>
                  <a:cubicBezTo>
                    <a:pt x="615" y="861"/>
                    <a:pt x="613" y="862"/>
                    <a:pt x="617" y="862"/>
                  </a:cubicBezTo>
                  <a:cubicBezTo>
                    <a:pt x="617" y="865"/>
                    <a:pt x="617" y="865"/>
                    <a:pt x="617" y="865"/>
                  </a:cubicBezTo>
                  <a:cubicBezTo>
                    <a:pt x="609" y="899"/>
                    <a:pt x="609" y="899"/>
                    <a:pt x="609" y="899"/>
                  </a:cubicBezTo>
                  <a:cubicBezTo>
                    <a:pt x="605" y="899"/>
                    <a:pt x="606" y="893"/>
                    <a:pt x="602" y="893"/>
                  </a:cubicBezTo>
                  <a:cubicBezTo>
                    <a:pt x="601" y="893"/>
                    <a:pt x="600" y="895"/>
                    <a:pt x="600" y="895"/>
                  </a:cubicBezTo>
                  <a:cubicBezTo>
                    <a:pt x="601" y="895"/>
                    <a:pt x="601" y="895"/>
                    <a:pt x="601" y="895"/>
                  </a:cubicBezTo>
                  <a:cubicBezTo>
                    <a:pt x="601" y="899"/>
                    <a:pt x="601" y="899"/>
                    <a:pt x="601" y="899"/>
                  </a:cubicBezTo>
                  <a:cubicBezTo>
                    <a:pt x="601" y="902"/>
                    <a:pt x="603" y="905"/>
                    <a:pt x="603" y="907"/>
                  </a:cubicBezTo>
                  <a:cubicBezTo>
                    <a:pt x="603" y="911"/>
                    <a:pt x="598" y="912"/>
                    <a:pt x="598" y="916"/>
                  </a:cubicBezTo>
                  <a:cubicBezTo>
                    <a:pt x="598" y="920"/>
                    <a:pt x="601" y="928"/>
                    <a:pt x="601" y="933"/>
                  </a:cubicBezTo>
                  <a:cubicBezTo>
                    <a:pt x="601" y="934"/>
                    <a:pt x="601" y="935"/>
                    <a:pt x="601" y="936"/>
                  </a:cubicBezTo>
                  <a:cubicBezTo>
                    <a:pt x="601" y="941"/>
                    <a:pt x="607" y="940"/>
                    <a:pt x="607" y="946"/>
                  </a:cubicBezTo>
                  <a:cubicBezTo>
                    <a:pt x="607" y="947"/>
                    <a:pt x="606" y="948"/>
                    <a:pt x="605" y="950"/>
                  </a:cubicBezTo>
                  <a:cubicBezTo>
                    <a:pt x="606" y="950"/>
                    <a:pt x="606" y="950"/>
                    <a:pt x="607" y="951"/>
                  </a:cubicBezTo>
                  <a:cubicBezTo>
                    <a:pt x="607" y="953"/>
                    <a:pt x="603" y="953"/>
                    <a:pt x="603" y="955"/>
                  </a:cubicBezTo>
                  <a:cubicBezTo>
                    <a:pt x="603" y="955"/>
                    <a:pt x="604" y="956"/>
                    <a:pt x="605" y="957"/>
                  </a:cubicBezTo>
                  <a:cubicBezTo>
                    <a:pt x="608" y="960"/>
                    <a:pt x="610" y="964"/>
                    <a:pt x="616" y="964"/>
                  </a:cubicBezTo>
                  <a:cubicBezTo>
                    <a:pt x="616" y="965"/>
                    <a:pt x="617" y="967"/>
                    <a:pt x="618" y="967"/>
                  </a:cubicBezTo>
                  <a:cubicBezTo>
                    <a:pt x="620" y="967"/>
                    <a:pt x="621" y="967"/>
                    <a:pt x="623" y="967"/>
                  </a:cubicBezTo>
                  <a:cubicBezTo>
                    <a:pt x="623" y="971"/>
                    <a:pt x="628" y="971"/>
                    <a:pt x="631" y="972"/>
                  </a:cubicBezTo>
                  <a:cubicBezTo>
                    <a:pt x="635" y="973"/>
                    <a:pt x="633" y="979"/>
                    <a:pt x="638" y="979"/>
                  </a:cubicBezTo>
                  <a:cubicBezTo>
                    <a:pt x="640" y="979"/>
                    <a:pt x="642" y="979"/>
                    <a:pt x="645" y="979"/>
                  </a:cubicBezTo>
                  <a:cubicBezTo>
                    <a:pt x="645" y="979"/>
                    <a:pt x="646" y="979"/>
                    <a:pt x="647" y="979"/>
                  </a:cubicBezTo>
                  <a:cubicBezTo>
                    <a:pt x="648" y="979"/>
                    <a:pt x="648" y="979"/>
                    <a:pt x="649" y="979"/>
                  </a:cubicBezTo>
                  <a:cubicBezTo>
                    <a:pt x="651" y="979"/>
                    <a:pt x="657" y="974"/>
                    <a:pt x="660" y="974"/>
                  </a:cubicBezTo>
                  <a:cubicBezTo>
                    <a:pt x="662" y="974"/>
                    <a:pt x="663" y="974"/>
                    <a:pt x="664" y="973"/>
                  </a:cubicBezTo>
                  <a:cubicBezTo>
                    <a:pt x="658" y="970"/>
                    <a:pt x="652" y="968"/>
                    <a:pt x="647" y="963"/>
                  </a:cubicBezTo>
                  <a:cubicBezTo>
                    <a:pt x="644" y="960"/>
                    <a:pt x="644" y="949"/>
                    <a:pt x="640" y="947"/>
                  </a:cubicBezTo>
                  <a:cubicBezTo>
                    <a:pt x="639" y="947"/>
                    <a:pt x="637" y="944"/>
                    <a:pt x="637" y="942"/>
                  </a:cubicBezTo>
                  <a:cubicBezTo>
                    <a:pt x="637" y="937"/>
                    <a:pt x="638" y="934"/>
                    <a:pt x="640" y="931"/>
                  </a:cubicBezTo>
                  <a:cubicBezTo>
                    <a:pt x="643" y="929"/>
                    <a:pt x="646" y="931"/>
                    <a:pt x="648" y="928"/>
                  </a:cubicBezTo>
                  <a:cubicBezTo>
                    <a:pt x="649" y="925"/>
                    <a:pt x="648" y="922"/>
                    <a:pt x="650" y="920"/>
                  </a:cubicBezTo>
                  <a:cubicBezTo>
                    <a:pt x="653" y="917"/>
                    <a:pt x="659" y="916"/>
                    <a:pt x="659" y="910"/>
                  </a:cubicBezTo>
                  <a:cubicBezTo>
                    <a:pt x="659" y="903"/>
                    <a:pt x="649" y="906"/>
                    <a:pt x="649" y="897"/>
                  </a:cubicBezTo>
                  <a:cubicBezTo>
                    <a:pt x="649" y="893"/>
                    <a:pt x="652" y="890"/>
                    <a:pt x="656" y="889"/>
                  </a:cubicBezTo>
                  <a:cubicBezTo>
                    <a:pt x="657" y="889"/>
                    <a:pt x="661" y="889"/>
                    <a:pt x="662" y="886"/>
                  </a:cubicBezTo>
                  <a:cubicBezTo>
                    <a:pt x="663" y="880"/>
                    <a:pt x="663" y="876"/>
                    <a:pt x="667" y="872"/>
                  </a:cubicBezTo>
                  <a:cubicBezTo>
                    <a:pt x="666" y="872"/>
                    <a:pt x="665" y="871"/>
                    <a:pt x="665" y="869"/>
                  </a:cubicBezTo>
                  <a:cubicBezTo>
                    <a:pt x="667" y="869"/>
                    <a:pt x="668" y="871"/>
                    <a:pt x="671" y="871"/>
                  </a:cubicBezTo>
                  <a:cubicBezTo>
                    <a:pt x="671" y="871"/>
                    <a:pt x="673" y="869"/>
                    <a:pt x="673" y="868"/>
                  </a:cubicBezTo>
                  <a:cubicBezTo>
                    <a:pt x="673" y="867"/>
                    <a:pt x="672" y="867"/>
                    <a:pt x="671" y="866"/>
                  </a:cubicBezTo>
                  <a:cubicBezTo>
                    <a:pt x="670" y="866"/>
                    <a:pt x="669" y="867"/>
                    <a:pt x="668" y="867"/>
                  </a:cubicBezTo>
                  <a:cubicBezTo>
                    <a:pt x="666" y="867"/>
                    <a:pt x="663" y="861"/>
                    <a:pt x="663" y="858"/>
                  </a:cubicBezTo>
                  <a:cubicBezTo>
                    <a:pt x="663" y="857"/>
                    <a:pt x="664" y="856"/>
                    <a:pt x="665" y="856"/>
                  </a:cubicBezTo>
                  <a:cubicBezTo>
                    <a:pt x="670" y="856"/>
                    <a:pt x="671" y="859"/>
                    <a:pt x="676" y="859"/>
                  </a:cubicBezTo>
                  <a:cubicBezTo>
                    <a:pt x="677" y="859"/>
                    <a:pt x="681" y="857"/>
                    <a:pt x="681" y="856"/>
                  </a:cubicBezTo>
                  <a:cubicBezTo>
                    <a:pt x="681" y="855"/>
                    <a:pt x="681" y="854"/>
                    <a:pt x="681" y="854"/>
                  </a:cubicBezTo>
                  <a:cubicBezTo>
                    <a:pt x="681" y="851"/>
                    <a:pt x="680" y="844"/>
                    <a:pt x="683" y="841"/>
                  </a:cubicBezTo>
                  <a:cubicBezTo>
                    <a:pt x="685" y="839"/>
                    <a:pt x="692" y="841"/>
                    <a:pt x="696" y="840"/>
                  </a:cubicBezTo>
                  <a:cubicBezTo>
                    <a:pt x="702" y="838"/>
                    <a:pt x="706" y="839"/>
                    <a:pt x="710" y="836"/>
                  </a:cubicBezTo>
                  <a:cubicBezTo>
                    <a:pt x="712" y="833"/>
                    <a:pt x="714" y="832"/>
                    <a:pt x="716" y="829"/>
                  </a:cubicBezTo>
                  <a:cubicBezTo>
                    <a:pt x="717" y="827"/>
                    <a:pt x="717" y="825"/>
                    <a:pt x="717" y="823"/>
                  </a:cubicBezTo>
                  <a:cubicBezTo>
                    <a:pt x="717" y="820"/>
                    <a:pt x="713" y="820"/>
                    <a:pt x="713" y="818"/>
                  </a:cubicBezTo>
                  <a:cubicBezTo>
                    <a:pt x="712" y="815"/>
                    <a:pt x="712" y="812"/>
                    <a:pt x="710" y="811"/>
                  </a:cubicBezTo>
                  <a:cubicBezTo>
                    <a:pt x="709" y="810"/>
                    <a:pt x="706" y="809"/>
                    <a:pt x="706" y="807"/>
                  </a:cubicBezTo>
                  <a:cubicBezTo>
                    <a:pt x="706" y="806"/>
                    <a:pt x="707" y="806"/>
                    <a:pt x="708" y="806"/>
                  </a:cubicBezTo>
                  <a:cubicBezTo>
                    <a:pt x="711" y="806"/>
                    <a:pt x="714" y="808"/>
                    <a:pt x="717" y="808"/>
                  </a:cubicBezTo>
                  <a:cubicBezTo>
                    <a:pt x="719" y="808"/>
                    <a:pt x="724" y="811"/>
                    <a:pt x="728" y="811"/>
                  </a:cubicBezTo>
                  <a:cubicBezTo>
                    <a:pt x="738" y="811"/>
                    <a:pt x="740" y="800"/>
                    <a:pt x="744" y="793"/>
                  </a:cubicBezTo>
                  <a:cubicBezTo>
                    <a:pt x="748" y="787"/>
                    <a:pt x="753" y="786"/>
                    <a:pt x="757" y="780"/>
                  </a:cubicBezTo>
                  <a:cubicBezTo>
                    <a:pt x="759" y="777"/>
                    <a:pt x="757" y="775"/>
                    <a:pt x="761" y="773"/>
                  </a:cubicBezTo>
                  <a:cubicBezTo>
                    <a:pt x="761" y="773"/>
                    <a:pt x="761" y="773"/>
                    <a:pt x="761" y="773"/>
                  </a:cubicBezTo>
                  <a:cubicBezTo>
                    <a:pt x="761" y="768"/>
                    <a:pt x="765" y="764"/>
                    <a:pt x="769" y="762"/>
                  </a:cubicBezTo>
                  <a:cubicBezTo>
                    <a:pt x="769" y="751"/>
                    <a:pt x="769" y="751"/>
                    <a:pt x="769" y="751"/>
                  </a:cubicBezTo>
                  <a:cubicBezTo>
                    <a:pt x="769" y="747"/>
                    <a:pt x="769" y="744"/>
                    <a:pt x="772" y="741"/>
                  </a:cubicBezTo>
                  <a:cubicBezTo>
                    <a:pt x="773" y="739"/>
                    <a:pt x="776" y="739"/>
                    <a:pt x="778" y="736"/>
                  </a:cubicBezTo>
                  <a:cubicBezTo>
                    <a:pt x="782" y="730"/>
                    <a:pt x="788" y="733"/>
                    <a:pt x="793" y="727"/>
                  </a:cubicBezTo>
                  <a:cubicBezTo>
                    <a:pt x="794" y="727"/>
                    <a:pt x="794" y="726"/>
                    <a:pt x="796" y="725"/>
                  </a:cubicBezTo>
                  <a:cubicBezTo>
                    <a:pt x="799" y="723"/>
                    <a:pt x="802" y="724"/>
                    <a:pt x="807" y="724"/>
                  </a:cubicBezTo>
                  <a:cubicBezTo>
                    <a:pt x="810" y="724"/>
                    <a:pt x="815" y="720"/>
                    <a:pt x="817" y="718"/>
                  </a:cubicBezTo>
                  <a:cubicBezTo>
                    <a:pt x="817" y="717"/>
                    <a:pt x="817" y="714"/>
                    <a:pt x="818" y="713"/>
                  </a:cubicBezTo>
                  <a:cubicBezTo>
                    <a:pt x="821" y="708"/>
                    <a:pt x="822" y="706"/>
                    <a:pt x="826" y="701"/>
                  </a:cubicBezTo>
                  <a:cubicBezTo>
                    <a:pt x="826" y="700"/>
                    <a:pt x="827" y="695"/>
                    <a:pt x="827" y="693"/>
                  </a:cubicBezTo>
                  <a:cubicBezTo>
                    <a:pt x="827" y="691"/>
                    <a:pt x="829" y="689"/>
                    <a:pt x="830" y="688"/>
                  </a:cubicBezTo>
                  <a:cubicBezTo>
                    <a:pt x="830" y="687"/>
                    <a:pt x="831" y="686"/>
                    <a:pt x="831" y="685"/>
                  </a:cubicBezTo>
                  <a:cubicBezTo>
                    <a:pt x="831" y="682"/>
                    <a:pt x="832" y="678"/>
                    <a:pt x="832" y="674"/>
                  </a:cubicBezTo>
                  <a:cubicBezTo>
                    <a:pt x="832" y="669"/>
                    <a:pt x="829" y="661"/>
                    <a:pt x="832" y="658"/>
                  </a:cubicBezTo>
                  <a:cubicBezTo>
                    <a:pt x="835" y="656"/>
                    <a:pt x="837" y="655"/>
                    <a:pt x="840" y="652"/>
                  </a:cubicBezTo>
                  <a:cubicBezTo>
                    <a:pt x="841" y="650"/>
                    <a:pt x="842" y="649"/>
                    <a:pt x="843" y="647"/>
                  </a:cubicBezTo>
                  <a:cubicBezTo>
                    <a:pt x="849" y="638"/>
                    <a:pt x="859" y="634"/>
                    <a:pt x="859" y="617"/>
                  </a:cubicBezTo>
                  <a:cubicBezTo>
                    <a:pt x="859" y="612"/>
                    <a:pt x="857" y="607"/>
                    <a:pt x="853" y="606"/>
                  </a:cubicBezTo>
                  <a:close/>
                  <a:moveTo>
                    <a:pt x="566" y="281"/>
                  </a:moveTo>
                  <a:cubicBezTo>
                    <a:pt x="567" y="280"/>
                    <a:pt x="568" y="280"/>
                    <a:pt x="568" y="279"/>
                  </a:cubicBezTo>
                  <a:cubicBezTo>
                    <a:pt x="568" y="280"/>
                    <a:pt x="567" y="280"/>
                    <a:pt x="566" y="281"/>
                  </a:cubicBezTo>
                  <a:close/>
                  <a:moveTo>
                    <a:pt x="569" y="272"/>
                  </a:moveTo>
                  <a:cubicBezTo>
                    <a:pt x="574" y="270"/>
                    <a:pt x="584" y="267"/>
                    <a:pt x="590" y="267"/>
                  </a:cubicBezTo>
                  <a:cubicBezTo>
                    <a:pt x="590" y="276"/>
                    <a:pt x="575" y="274"/>
                    <a:pt x="569" y="274"/>
                  </a:cubicBezTo>
                  <a:cubicBezTo>
                    <a:pt x="568" y="274"/>
                    <a:pt x="568" y="274"/>
                    <a:pt x="566" y="274"/>
                  </a:cubicBezTo>
                  <a:cubicBezTo>
                    <a:pt x="566" y="274"/>
                    <a:pt x="567" y="275"/>
                    <a:pt x="567" y="275"/>
                  </a:cubicBezTo>
                  <a:cubicBezTo>
                    <a:pt x="567" y="275"/>
                    <a:pt x="566" y="274"/>
                    <a:pt x="566" y="273"/>
                  </a:cubicBezTo>
                  <a:cubicBezTo>
                    <a:pt x="566" y="272"/>
                    <a:pt x="568" y="272"/>
                    <a:pt x="569" y="272"/>
                  </a:cubicBezTo>
                  <a:close/>
                  <a:moveTo>
                    <a:pt x="565" y="281"/>
                  </a:moveTo>
                  <a:cubicBezTo>
                    <a:pt x="560" y="284"/>
                    <a:pt x="552" y="287"/>
                    <a:pt x="547" y="287"/>
                  </a:cubicBezTo>
                  <a:cubicBezTo>
                    <a:pt x="545" y="287"/>
                    <a:pt x="544" y="284"/>
                    <a:pt x="544" y="282"/>
                  </a:cubicBezTo>
                  <a:cubicBezTo>
                    <a:pt x="545" y="283"/>
                    <a:pt x="546" y="284"/>
                    <a:pt x="548" y="284"/>
                  </a:cubicBezTo>
                  <a:cubicBezTo>
                    <a:pt x="550" y="284"/>
                    <a:pt x="550" y="283"/>
                    <a:pt x="551" y="282"/>
                  </a:cubicBezTo>
                  <a:cubicBezTo>
                    <a:pt x="553" y="280"/>
                    <a:pt x="556" y="280"/>
                    <a:pt x="559" y="280"/>
                  </a:cubicBezTo>
                  <a:cubicBezTo>
                    <a:pt x="562" y="280"/>
                    <a:pt x="564" y="282"/>
                    <a:pt x="565" y="281"/>
                  </a:cubicBezTo>
                  <a:close/>
                  <a:moveTo>
                    <a:pt x="504" y="234"/>
                  </a:moveTo>
                  <a:cubicBezTo>
                    <a:pt x="507" y="233"/>
                    <a:pt x="507" y="234"/>
                    <a:pt x="510" y="233"/>
                  </a:cubicBezTo>
                  <a:cubicBezTo>
                    <a:pt x="512" y="232"/>
                    <a:pt x="511" y="228"/>
                    <a:pt x="513" y="228"/>
                  </a:cubicBezTo>
                  <a:cubicBezTo>
                    <a:pt x="516" y="228"/>
                    <a:pt x="518" y="233"/>
                    <a:pt x="519" y="234"/>
                  </a:cubicBezTo>
                  <a:cubicBezTo>
                    <a:pt x="519" y="233"/>
                    <a:pt x="519" y="231"/>
                    <a:pt x="519" y="231"/>
                  </a:cubicBezTo>
                  <a:cubicBezTo>
                    <a:pt x="520" y="231"/>
                    <a:pt x="520" y="231"/>
                    <a:pt x="521" y="231"/>
                  </a:cubicBezTo>
                  <a:cubicBezTo>
                    <a:pt x="522" y="231"/>
                    <a:pt x="532" y="238"/>
                    <a:pt x="532" y="239"/>
                  </a:cubicBezTo>
                  <a:cubicBezTo>
                    <a:pt x="533" y="242"/>
                    <a:pt x="532" y="243"/>
                    <a:pt x="534" y="245"/>
                  </a:cubicBezTo>
                  <a:cubicBezTo>
                    <a:pt x="539" y="250"/>
                    <a:pt x="546" y="251"/>
                    <a:pt x="552" y="251"/>
                  </a:cubicBezTo>
                  <a:cubicBezTo>
                    <a:pt x="558" y="251"/>
                    <a:pt x="558" y="251"/>
                    <a:pt x="558" y="251"/>
                  </a:cubicBezTo>
                  <a:cubicBezTo>
                    <a:pt x="560" y="255"/>
                    <a:pt x="564" y="256"/>
                    <a:pt x="564" y="259"/>
                  </a:cubicBezTo>
                  <a:cubicBezTo>
                    <a:pt x="564" y="261"/>
                    <a:pt x="563" y="263"/>
                    <a:pt x="562" y="263"/>
                  </a:cubicBezTo>
                  <a:cubicBezTo>
                    <a:pt x="559" y="263"/>
                    <a:pt x="556" y="260"/>
                    <a:pt x="555" y="259"/>
                  </a:cubicBezTo>
                  <a:cubicBezTo>
                    <a:pt x="554" y="263"/>
                    <a:pt x="552" y="274"/>
                    <a:pt x="549" y="274"/>
                  </a:cubicBezTo>
                  <a:cubicBezTo>
                    <a:pt x="547" y="272"/>
                    <a:pt x="547" y="270"/>
                    <a:pt x="546" y="267"/>
                  </a:cubicBezTo>
                  <a:cubicBezTo>
                    <a:pt x="544" y="267"/>
                    <a:pt x="544" y="268"/>
                    <a:pt x="541" y="268"/>
                  </a:cubicBezTo>
                  <a:cubicBezTo>
                    <a:pt x="542" y="265"/>
                    <a:pt x="544" y="263"/>
                    <a:pt x="544" y="260"/>
                  </a:cubicBezTo>
                  <a:cubicBezTo>
                    <a:pt x="544" y="257"/>
                    <a:pt x="536" y="253"/>
                    <a:pt x="534" y="253"/>
                  </a:cubicBezTo>
                  <a:cubicBezTo>
                    <a:pt x="530" y="253"/>
                    <a:pt x="535" y="259"/>
                    <a:pt x="526" y="259"/>
                  </a:cubicBezTo>
                  <a:cubicBezTo>
                    <a:pt x="524" y="259"/>
                    <a:pt x="525" y="266"/>
                    <a:pt x="525" y="269"/>
                  </a:cubicBezTo>
                  <a:cubicBezTo>
                    <a:pt x="525" y="269"/>
                    <a:pt x="525" y="274"/>
                    <a:pt x="525" y="276"/>
                  </a:cubicBezTo>
                  <a:cubicBezTo>
                    <a:pt x="525" y="279"/>
                    <a:pt x="523" y="286"/>
                    <a:pt x="519" y="286"/>
                  </a:cubicBezTo>
                  <a:cubicBezTo>
                    <a:pt x="517" y="286"/>
                    <a:pt x="514" y="284"/>
                    <a:pt x="514" y="282"/>
                  </a:cubicBezTo>
                  <a:cubicBezTo>
                    <a:pt x="514" y="276"/>
                    <a:pt x="515" y="264"/>
                    <a:pt x="519" y="259"/>
                  </a:cubicBezTo>
                  <a:cubicBezTo>
                    <a:pt x="517" y="259"/>
                    <a:pt x="516" y="261"/>
                    <a:pt x="514" y="262"/>
                  </a:cubicBezTo>
                  <a:cubicBezTo>
                    <a:pt x="514" y="258"/>
                    <a:pt x="522" y="251"/>
                    <a:pt x="527" y="251"/>
                  </a:cubicBezTo>
                  <a:cubicBezTo>
                    <a:pt x="529" y="251"/>
                    <a:pt x="533" y="253"/>
                    <a:pt x="537" y="251"/>
                  </a:cubicBezTo>
                  <a:cubicBezTo>
                    <a:pt x="537" y="249"/>
                    <a:pt x="537" y="249"/>
                    <a:pt x="537" y="249"/>
                  </a:cubicBezTo>
                  <a:cubicBezTo>
                    <a:pt x="533" y="249"/>
                    <a:pt x="530" y="246"/>
                    <a:pt x="525" y="246"/>
                  </a:cubicBezTo>
                  <a:cubicBezTo>
                    <a:pt x="522" y="246"/>
                    <a:pt x="522" y="249"/>
                    <a:pt x="519" y="249"/>
                  </a:cubicBezTo>
                  <a:cubicBezTo>
                    <a:pt x="517" y="249"/>
                    <a:pt x="515" y="247"/>
                    <a:pt x="515" y="247"/>
                  </a:cubicBezTo>
                  <a:cubicBezTo>
                    <a:pt x="511" y="247"/>
                    <a:pt x="511" y="247"/>
                    <a:pt x="511" y="247"/>
                  </a:cubicBezTo>
                  <a:cubicBezTo>
                    <a:pt x="512" y="243"/>
                    <a:pt x="513" y="244"/>
                    <a:pt x="513" y="240"/>
                  </a:cubicBezTo>
                  <a:cubicBezTo>
                    <a:pt x="510" y="241"/>
                    <a:pt x="506" y="245"/>
                    <a:pt x="503" y="245"/>
                  </a:cubicBezTo>
                  <a:cubicBezTo>
                    <a:pt x="501" y="245"/>
                    <a:pt x="501" y="248"/>
                    <a:pt x="497" y="248"/>
                  </a:cubicBezTo>
                  <a:cubicBezTo>
                    <a:pt x="495" y="248"/>
                    <a:pt x="494" y="247"/>
                    <a:pt x="494" y="245"/>
                  </a:cubicBezTo>
                  <a:cubicBezTo>
                    <a:pt x="492" y="246"/>
                    <a:pt x="491" y="247"/>
                    <a:pt x="490" y="247"/>
                  </a:cubicBezTo>
                  <a:cubicBezTo>
                    <a:pt x="486" y="247"/>
                    <a:pt x="486" y="247"/>
                    <a:pt x="486" y="247"/>
                  </a:cubicBezTo>
                  <a:cubicBezTo>
                    <a:pt x="491" y="239"/>
                    <a:pt x="498" y="238"/>
                    <a:pt x="504" y="234"/>
                  </a:cubicBezTo>
                  <a:close/>
                  <a:moveTo>
                    <a:pt x="582" y="520"/>
                  </a:moveTo>
                  <a:cubicBezTo>
                    <a:pt x="582" y="520"/>
                    <a:pt x="582" y="520"/>
                    <a:pt x="583" y="520"/>
                  </a:cubicBezTo>
                  <a:cubicBezTo>
                    <a:pt x="582" y="520"/>
                    <a:pt x="582" y="520"/>
                    <a:pt x="582" y="5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7" name="Freeform 104"/>
            <p:cNvSpPr/>
            <p:nvPr/>
          </p:nvSpPr>
          <p:spPr bwMode="auto">
            <a:xfrm flipH="1">
              <a:off x="1877644" y="3542100"/>
              <a:ext cx="0" cy="0"/>
            </a:xfrm>
            <a:custGeom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8" name="Freeform 105"/>
            <p:cNvSpPr/>
            <p:nvPr/>
          </p:nvSpPr>
          <p:spPr bwMode="auto">
            <a:xfrm>
              <a:off x="2704027" y="3716007"/>
              <a:ext cx="9739" cy="13912"/>
            </a:xfrm>
            <a:custGeom>
              <a:gdLst>
                <a:gd name="T0" fmla="*/ 0 w 3"/>
                <a:gd name="T1" fmla="*/ 0 h 4"/>
                <a:gd name="T2" fmla="*/ 2 w 3"/>
                <a:gd name="T3" fmla="*/ 4 h 4"/>
                <a:gd name="T4" fmla="*/ 3 w 3"/>
                <a:gd name="T5" fmla="*/ 3 h 4"/>
                <a:gd name="T6" fmla="*/ 1 w 3"/>
                <a:gd name="T7" fmla="*/ 0 h 4"/>
                <a:gd name="T8" fmla="*/ 0 w 3"/>
                <a:gd name="T9" fmla="*/ 0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0" y="2"/>
                    <a:pt x="0" y="4"/>
                    <a:pt x="2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29" name="Freeform 106"/>
            <p:cNvSpPr/>
            <p:nvPr/>
          </p:nvSpPr>
          <p:spPr bwMode="auto">
            <a:xfrm>
              <a:off x="2690115" y="3674269"/>
              <a:ext cx="19477" cy="5565"/>
            </a:xfrm>
            <a:custGeom>
              <a:gdLst>
                <a:gd name="T0" fmla="*/ 3 w 6"/>
                <a:gd name="T1" fmla="*/ 0 h 2"/>
                <a:gd name="T2" fmla="*/ 0 w 6"/>
                <a:gd name="T3" fmla="*/ 2 h 2"/>
                <a:gd name="T4" fmla="*/ 6 w 6"/>
                <a:gd name="T5" fmla="*/ 2 h 2"/>
                <a:gd name="T6" fmla="*/ 3 w 6"/>
                <a:gd name="T7" fmla="*/ 0 h 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0" name="Freeform 107"/>
            <p:cNvSpPr/>
            <p:nvPr/>
          </p:nvSpPr>
          <p:spPr bwMode="auto">
            <a:xfrm>
              <a:off x="2723504" y="3684008"/>
              <a:ext cx="5565" cy="5565"/>
            </a:xfrm>
            <a:custGeom>
              <a:gdLst>
                <a:gd name="T0" fmla="*/ 0 w 2"/>
                <a:gd name="T1" fmla="*/ 0 h 2"/>
                <a:gd name="T2" fmla="*/ 2 w 2"/>
                <a:gd name="T3" fmla="*/ 1 h 2"/>
                <a:gd name="T4" fmla="*/ 0 w 2"/>
                <a:gd name="T5" fmla="*/ 0 h 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2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1" name="Freeform 108"/>
            <p:cNvSpPr/>
            <p:nvPr/>
          </p:nvSpPr>
          <p:spPr bwMode="auto">
            <a:xfrm>
              <a:off x="2798630" y="3795308"/>
              <a:ext cx="16695" cy="9739"/>
            </a:xfrm>
            <a:custGeom>
              <a:gdLst>
                <a:gd name="T0" fmla="*/ 5 w 5"/>
                <a:gd name="T1" fmla="*/ 2 h 3"/>
                <a:gd name="T2" fmla="*/ 5 w 5"/>
                <a:gd name="T3" fmla="*/ 0 h 3"/>
                <a:gd name="T4" fmla="*/ 0 w 5"/>
                <a:gd name="T5" fmla="*/ 2 h 3"/>
                <a:gd name="T6" fmla="*/ 0 w 5"/>
                <a:gd name="T7" fmla="*/ 3 h 3"/>
                <a:gd name="T8" fmla="*/ 1 w 5"/>
                <a:gd name="T9" fmla="*/ 3 h 3"/>
                <a:gd name="T10" fmla="*/ 5 w 5"/>
                <a:gd name="T11" fmla="*/ 2 h 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3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2" name="Freeform 109"/>
            <p:cNvSpPr/>
            <p:nvPr/>
          </p:nvSpPr>
          <p:spPr bwMode="auto">
            <a:xfrm>
              <a:off x="1465844" y="2853432"/>
              <a:ext cx="40345" cy="59824"/>
            </a:xfrm>
            <a:custGeom>
              <a:gdLst>
                <a:gd name="T0" fmla="*/ 10 w 12"/>
                <a:gd name="T1" fmla="*/ 9 h 18"/>
                <a:gd name="T2" fmla="*/ 8 w 12"/>
                <a:gd name="T3" fmla="*/ 9 h 18"/>
                <a:gd name="T4" fmla="*/ 8 w 12"/>
                <a:gd name="T5" fmla="*/ 0 h 18"/>
                <a:gd name="T6" fmla="*/ 3 w 12"/>
                <a:gd name="T7" fmla="*/ 0 h 18"/>
                <a:gd name="T8" fmla="*/ 0 w 12"/>
                <a:gd name="T9" fmla="*/ 2 h 18"/>
                <a:gd name="T10" fmla="*/ 6 w 12"/>
                <a:gd name="T11" fmla="*/ 9 h 18"/>
                <a:gd name="T12" fmla="*/ 10 w 12"/>
                <a:gd name="T13" fmla="*/ 18 h 18"/>
                <a:gd name="T14" fmla="*/ 10 w 12"/>
                <a:gd name="T15" fmla="*/ 9 h 1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0" y="9"/>
                  </a:moveTo>
                  <a:cubicBezTo>
                    <a:pt x="10" y="9"/>
                    <a:pt x="8" y="10"/>
                    <a:pt x="8" y="9"/>
                  </a:cubicBezTo>
                  <a:cubicBezTo>
                    <a:pt x="7" y="5"/>
                    <a:pt x="8" y="5"/>
                    <a:pt x="8" y="0"/>
                  </a:cubicBezTo>
                  <a:cubicBezTo>
                    <a:pt x="5" y="1"/>
                    <a:pt x="7" y="0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5"/>
                    <a:pt x="3" y="8"/>
                    <a:pt x="6" y="9"/>
                  </a:cubicBezTo>
                  <a:cubicBezTo>
                    <a:pt x="6" y="12"/>
                    <a:pt x="7" y="15"/>
                    <a:pt x="10" y="18"/>
                  </a:cubicBezTo>
                  <a:cubicBezTo>
                    <a:pt x="12" y="15"/>
                    <a:pt x="10" y="12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3" name="Freeform 110"/>
            <p:cNvSpPr/>
            <p:nvPr/>
          </p:nvSpPr>
          <p:spPr bwMode="auto">
            <a:xfrm>
              <a:off x="1827560" y="2292759"/>
              <a:ext cx="392323" cy="208687"/>
            </a:xfrm>
            <a:custGeom>
              <a:gdLst>
                <a:gd name="T0" fmla="*/ 110 w 119"/>
                <a:gd name="T1" fmla="*/ 49 h 63"/>
                <a:gd name="T2" fmla="*/ 119 w 119"/>
                <a:gd name="T3" fmla="*/ 47 h 63"/>
                <a:gd name="T4" fmla="*/ 96 w 119"/>
                <a:gd name="T5" fmla="*/ 31 h 63"/>
                <a:gd name="T6" fmla="*/ 90 w 119"/>
                <a:gd name="T7" fmla="*/ 12 h 63"/>
                <a:gd name="T8" fmla="*/ 94 w 119"/>
                <a:gd name="T9" fmla="*/ 4 h 63"/>
                <a:gd name="T10" fmla="*/ 87 w 119"/>
                <a:gd name="T11" fmla="*/ 0 h 63"/>
                <a:gd name="T12" fmla="*/ 80 w 119"/>
                <a:gd name="T13" fmla="*/ 3 h 63"/>
                <a:gd name="T14" fmla="*/ 80 w 119"/>
                <a:gd name="T15" fmla="*/ 6 h 63"/>
                <a:gd name="T16" fmla="*/ 74 w 119"/>
                <a:gd name="T17" fmla="*/ 6 h 63"/>
                <a:gd name="T18" fmla="*/ 70 w 119"/>
                <a:gd name="T19" fmla="*/ 9 h 63"/>
                <a:gd name="T20" fmla="*/ 75 w 119"/>
                <a:gd name="T21" fmla="*/ 24 h 63"/>
                <a:gd name="T22" fmla="*/ 72 w 119"/>
                <a:gd name="T23" fmla="*/ 26 h 63"/>
                <a:gd name="T24" fmla="*/ 68 w 119"/>
                <a:gd name="T25" fmla="*/ 17 h 63"/>
                <a:gd name="T26" fmla="*/ 60 w 119"/>
                <a:gd name="T27" fmla="*/ 11 h 63"/>
                <a:gd name="T28" fmla="*/ 56 w 119"/>
                <a:gd name="T29" fmla="*/ 11 h 63"/>
                <a:gd name="T30" fmla="*/ 57 w 119"/>
                <a:gd name="T31" fmla="*/ 15 h 63"/>
                <a:gd name="T32" fmla="*/ 50 w 119"/>
                <a:gd name="T33" fmla="*/ 17 h 63"/>
                <a:gd name="T34" fmla="*/ 40 w 119"/>
                <a:gd name="T35" fmla="*/ 10 h 63"/>
                <a:gd name="T36" fmla="*/ 33 w 119"/>
                <a:gd name="T37" fmla="*/ 14 h 63"/>
                <a:gd name="T38" fmla="*/ 29 w 119"/>
                <a:gd name="T39" fmla="*/ 6 h 63"/>
                <a:gd name="T40" fmla="*/ 0 w 119"/>
                <a:gd name="T41" fmla="*/ 26 h 63"/>
                <a:gd name="T42" fmla="*/ 7 w 119"/>
                <a:gd name="T43" fmla="*/ 30 h 63"/>
                <a:gd name="T44" fmla="*/ 15 w 119"/>
                <a:gd name="T45" fmla="*/ 30 h 63"/>
                <a:gd name="T46" fmla="*/ 6 w 119"/>
                <a:gd name="T47" fmla="*/ 35 h 63"/>
                <a:gd name="T48" fmla="*/ 23 w 119"/>
                <a:gd name="T49" fmla="*/ 39 h 63"/>
                <a:gd name="T50" fmla="*/ 35 w 119"/>
                <a:gd name="T51" fmla="*/ 39 h 63"/>
                <a:gd name="T52" fmla="*/ 41 w 119"/>
                <a:gd name="T53" fmla="*/ 41 h 63"/>
                <a:gd name="T54" fmla="*/ 33 w 119"/>
                <a:gd name="T55" fmla="*/ 42 h 63"/>
                <a:gd name="T56" fmla="*/ 11 w 119"/>
                <a:gd name="T57" fmla="*/ 47 h 63"/>
                <a:gd name="T58" fmla="*/ 22 w 119"/>
                <a:gd name="T59" fmla="*/ 55 h 63"/>
                <a:gd name="T60" fmla="*/ 34 w 119"/>
                <a:gd name="T61" fmla="*/ 57 h 63"/>
                <a:gd name="T62" fmla="*/ 39 w 119"/>
                <a:gd name="T63" fmla="*/ 63 h 63"/>
                <a:gd name="T64" fmla="*/ 59 w 119"/>
                <a:gd name="T65" fmla="*/ 63 h 63"/>
                <a:gd name="T66" fmla="*/ 75 w 119"/>
                <a:gd name="T67" fmla="*/ 58 h 63"/>
                <a:gd name="T68" fmla="*/ 81 w 119"/>
                <a:gd name="T69" fmla="*/ 54 h 63"/>
                <a:gd name="T70" fmla="*/ 100 w 119"/>
                <a:gd name="T71" fmla="*/ 60 h 63"/>
                <a:gd name="T72" fmla="*/ 113 w 119"/>
                <a:gd name="T73" fmla="*/ 56 h 63"/>
                <a:gd name="T74" fmla="*/ 110 w 119"/>
                <a:gd name="T75" fmla="*/ 53 h 63"/>
                <a:gd name="T76" fmla="*/ 107 w 119"/>
                <a:gd name="T77" fmla="*/ 51 h 63"/>
                <a:gd name="T78" fmla="*/ 110 w 119"/>
                <a:gd name="T79" fmla="*/ 49 h 6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9" h="62">
                  <a:moveTo>
                    <a:pt x="110" y="49"/>
                  </a:moveTo>
                  <a:cubicBezTo>
                    <a:pt x="114" y="49"/>
                    <a:pt x="115" y="50"/>
                    <a:pt x="119" y="47"/>
                  </a:cubicBezTo>
                  <a:cubicBezTo>
                    <a:pt x="115" y="43"/>
                    <a:pt x="96" y="38"/>
                    <a:pt x="96" y="31"/>
                  </a:cubicBezTo>
                  <a:cubicBezTo>
                    <a:pt x="96" y="25"/>
                    <a:pt x="90" y="20"/>
                    <a:pt x="90" y="12"/>
                  </a:cubicBezTo>
                  <a:cubicBezTo>
                    <a:pt x="90" y="10"/>
                    <a:pt x="94" y="8"/>
                    <a:pt x="94" y="4"/>
                  </a:cubicBezTo>
                  <a:cubicBezTo>
                    <a:pt x="94" y="1"/>
                    <a:pt x="91" y="0"/>
                    <a:pt x="87" y="0"/>
                  </a:cubicBezTo>
                  <a:cubicBezTo>
                    <a:pt x="83" y="0"/>
                    <a:pt x="80" y="1"/>
                    <a:pt x="80" y="3"/>
                  </a:cubicBezTo>
                  <a:cubicBezTo>
                    <a:pt x="80" y="4"/>
                    <a:pt x="80" y="5"/>
                    <a:pt x="80" y="6"/>
                  </a:cubicBezTo>
                  <a:cubicBezTo>
                    <a:pt x="76" y="7"/>
                    <a:pt x="78" y="6"/>
                    <a:pt x="74" y="6"/>
                  </a:cubicBezTo>
                  <a:cubicBezTo>
                    <a:pt x="72" y="6"/>
                    <a:pt x="70" y="7"/>
                    <a:pt x="70" y="9"/>
                  </a:cubicBezTo>
                  <a:cubicBezTo>
                    <a:pt x="70" y="11"/>
                    <a:pt x="73" y="21"/>
                    <a:pt x="75" y="24"/>
                  </a:cubicBezTo>
                  <a:cubicBezTo>
                    <a:pt x="74" y="25"/>
                    <a:pt x="74" y="26"/>
                    <a:pt x="72" y="26"/>
                  </a:cubicBezTo>
                  <a:cubicBezTo>
                    <a:pt x="68" y="26"/>
                    <a:pt x="69" y="20"/>
                    <a:pt x="68" y="17"/>
                  </a:cubicBezTo>
                  <a:cubicBezTo>
                    <a:pt x="67" y="15"/>
                    <a:pt x="64" y="11"/>
                    <a:pt x="60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3"/>
                    <a:pt x="57" y="15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8" y="13"/>
                    <a:pt x="46" y="10"/>
                    <a:pt x="40" y="10"/>
                  </a:cubicBezTo>
                  <a:cubicBezTo>
                    <a:pt x="36" y="10"/>
                    <a:pt x="34" y="13"/>
                    <a:pt x="33" y="14"/>
                  </a:cubicBezTo>
                  <a:cubicBezTo>
                    <a:pt x="32" y="13"/>
                    <a:pt x="32" y="6"/>
                    <a:pt x="29" y="6"/>
                  </a:cubicBezTo>
                  <a:cubicBezTo>
                    <a:pt x="21" y="6"/>
                    <a:pt x="0" y="14"/>
                    <a:pt x="0" y="26"/>
                  </a:cubicBezTo>
                  <a:cubicBezTo>
                    <a:pt x="0" y="27"/>
                    <a:pt x="4" y="30"/>
                    <a:pt x="7" y="30"/>
                  </a:cubicBezTo>
                  <a:cubicBezTo>
                    <a:pt x="10" y="30"/>
                    <a:pt x="11" y="29"/>
                    <a:pt x="15" y="30"/>
                  </a:cubicBezTo>
                  <a:cubicBezTo>
                    <a:pt x="12" y="32"/>
                    <a:pt x="6" y="30"/>
                    <a:pt x="6" y="35"/>
                  </a:cubicBezTo>
                  <a:cubicBezTo>
                    <a:pt x="6" y="41"/>
                    <a:pt x="18" y="39"/>
                    <a:pt x="23" y="39"/>
                  </a:cubicBezTo>
                  <a:cubicBezTo>
                    <a:pt x="25" y="39"/>
                    <a:pt x="31" y="39"/>
                    <a:pt x="35" y="39"/>
                  </a:cubicBezTo>
                  <a:cubicBezTo>
                    <a:pt x="37" y="39"/>
                    <a:pt x="39" y="40"/>
                    <a:pt x="41" y="41"/>
                  </a:cubicBezTo>
                  <a:cubicBezTo>
                    <a:pt x="38" y="42"/>
                    <a:pt x="37" y="42"/>
                    <a:pt x="33" y="42"/>
                  </a:cubicBezTo>
                  <a:cubicBezTo>
                    <a:pt x="24" y="42"/>
                    <a:pt x="17" y="43"/>
                    <a:pt x="11" y="47"/>
                  </a:cubicBezTo>
                  <a:cubicBezTo>
                    <a:pt x="13" y="50"/>
                    <a:pt x="17" y="55"/>
                    <a:pt x="22" y="55"/>
                  </a:cubicBezTo>
                  <a:cubicBezTo>
                    <a:pt x="25" y="55"/>
                    <a:pt x="32" y="55"/>
                    <a:pt x="34" y="57"/>
                  </a:cubicBezTo>
                  <a:cubicBezTo>
                    <a:pt x="37" y="59"/>
                    <a:pt x="35" y="63"/>
                    <a:pt x="39" y="63"/>
                  </a:cubicBezTo>
                  <a:cubicBezTo>
                    <a:pt x="45" y="63"/>
                    <a:pt x="49" y="63"/>
                    <a:pt x="59" y="63"/>
                  </a:cubicBezTo>
                  <a:cubicBezTo>
                    <a:pt x="64" y="59"/>
                    <a:pt x="69" y="61"/>
                    <a:pt x="75" y="58"/>
                  </a:cubicBezTo>
                  <a:cubicBezTo>
                    <a:pt x="79" y="56"/>
                    <a:pt x="77" y="54"/>
                    <a:pt x="81" y="54"/>
                  </a:cubicBezTo>
                  <a:cubicBezTo>
                    <a:pt x="88" y="54"/>
                    <a:pt x="91" y="60"/>
                    <a:pt x="100" y="60"/>
                  </a:cubicBezTo>
                  <a:cubicBezTo>
                    <a:pt x="105" y="60"/>
                    <a:pt x="111" y="60"/>
                    <a:pt x="113" y="56"/>
                  </a:cubicBezTo>
                  <a:cubicBezTo>
                    <a:pt x="112" y="55"/>
                    <a:pt x="111" y="55"/>
                    <a:pt x="110" y="53"/>
                  </a:cubicBezTo>
                  <a:cubicBezTo>
                    <a:pt x="109" y="53"/>
                    <a:pt x="107" y="53"/>
                    <a:pt x="107" y="51"/>
                  </a:cubicBezTo>
                  <a:cubicBezTo>
                    <a:pt x="107" y="49"/>
                    <a:pt x="108" y="49"/>
                    <a:pt x="11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4" name="Freeform 111"/>
            <p:cNvSpPr/>
            <p:nvPr/>
          </p:nvSpPr>
          <p:spPr bwMode="auto">
            <a:xfrm>
              <a:off x="1682874" y="2256586"/>
              <a:ext cx="221204" cy="146081"/>
            </a:xfrm>
            <a:custGeom>
              <a:gdLst>
                <a:gd name="T0" fmla="*/ 11 w 67"/>
                <a:gd name="T1" fmla="*/ 38 h 44"/>
                <a:gd name="T2" fmla="*/ 15 w 67"/>
                <a:gd name="T3" fmla="*/ 42 h 44"/>
                <a:gd name="T4" fmla="*/ 18 w 67"/>
                <a:gd name="T5" fmla="*/ 44 h 44"/>
                <a:gd name="T6" fmla="*/ 35 w 67"/>
                <a:gd name="T7" fmla="*/ 37 h 44"/>
                <a:gd name="T8" fmla="*/ 52 w 67"/>
                <a:gd name="T9" fmla="*/ 20 h 44"/>
                <a:gd name="T10" fmla="*/ 67 w 67"/>
                <a:gd name="T11" fmla="*/ 15 h 44"/>
                <a:gd name="T12" fmla="*/ 51 w 67"/>
                <a:gd name="T13" fmla="*/ 5 h 44"/>
                <a:gd name="T14" fmla="*/ 43 w 67"/>
                <a:gd name="T15" fmla="*/ 6 h 44"/>
                <a:gd name="T16" fmla="*/ 31 w 67"/>
                <a:gd name="T17" fmla="*/ 1 h 44"/>
                <a:gd name="T18" fmla="*/ 22 w 67"/>
                <a:gd name="T19" fmla="*/ 3 h 44"/>
                <a:gd name="T20" fmla="*/ 8 w 67"/>
                <a:gd name="T21" fmla="*/ 3 h 44"/>
                <a:gd name="T22" fmla="*/ 12 w 67"/>
                <a:gd name="T23" fmla="*/ 11 h 44"/>
                <a:gd name="T24" fmla="*/ 0 w 67"/>
                <a:gd name="T25" fmla="*/ 33 h 44"/>
                <a:gd name="T26" fmla="*/ 11 w 67"/>
                <a:gd name="T27" fmla="*/ 38 h 4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44">
                  <a:moveTo>
                    <a:pt x="11" y="38"/>
                  </a:moveTo>
                  <a:cubicBezTo>
                    <a:pt x="12" y="39"/>
                    <a:pt x="13" y="42"/>
                    <a:pt x="15" y="42"/>
                  </a:cubicBezTo>
                  <a:cubicBezTo>
                    <a:pt x="16" y="42"/>
                    <a:pt x="16" y="44"/>
                    <a:pt x="18" y="44"/>
                  </a:cubicBezTo>
                  <a:cubicBezTo>
                    <a:pt x="20" y="44"/>
                    <a:pt x="35" y="39"/>
                    <a:pt x="35" y="37"/>
                  </a:cubicBezTo>
                  <a:cubicBezTo>
                    <a:pt x="35" y="32"/>
                    <a:pt x="45" y="22"/>
                    <a:pt x="52" y="20"/>
                  </a:cubicBezTo>
                  <a:cubicBezTo>
                    <a:pt x="55" y="19"/>
                    <a:pt x="67" y="18"/>
                    <a:pt x="67" y="15"/>
                  </a:cubicBezTo>
                  <a:cubicBezTo>
                    <a:pt x="67" y="10"/>
                    <a:pt x="56" y="5"/>
                    <a:pt x="51" y="5"/>
                  </a:cubicBezTo>
                  <a:cubicBezTo>
                    <a:pt x="48" y="5"/>
                    <a:pt x="45" y="8"/>
                    <a:pt x="43" y="6"/>
                  </a:cubicBezTo>
                  <a:cubicBezTo>
                    <a:pt x="38" y="6"/>
                    <a:pt x="36" y="3"/>
                    <a:pt x="31" y="1"/>
                  </a:cubicBezTo>
                  <a:cubicBezTo>
                    <a:pt x="27" y="0"/>
                    <a:pt x="24" y="3"/>
                    <a:pt x="22" y="3"/>
                  </a:cubicBezTo>
                  <a:cubicBezTo>
                    <a:pt x="16" y="3"/>
                    <a:pt x="14" y="1"/>
                    <a:pt x="8" y="3"/>
                  </a:cubicBezTo>
                  <a:cubicBezTo>
                    <a:pt x="8" y="6"/>
                    <a:pt x="12" y="9"/>
                    <a:pt x="12" y="11"/>
                  </a:cubicBezTo>
                  <a:cubicBezTo>
                    <a:pt x="12" y="19"/>
                    <a:pt x="0" y="25"/>
                    <a:pt x="0" y="33"/>
                  </a:cubicBezTo>
                  <a:cubicBezTo>
                    <a:pt x="0" y="36"/>
                    <a:pt x="9" y="35"/>
                    <a:pt x="11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5" name="Freeform 112"/>
            <p:cNvSpPr>
              <a:spLocks noEditPoints="1"/>
            </p:cNvSpPr>
            <p:nvPr/>
          </p:nvSpPr>
          <p:spPr bwMode="auto">
            <a:xfrm>
              <a:off x="1858167" y="2157807"/>
              <a:ext cx="260158" cy="108517"/>
            </a:xfrm>
            <a:custGeom>
              <a:gdLst>
                <a:gd name="T0" fmla="*/ 14 w 79"/>
                <a:gd name="T1" fmla="*/ 8 h 33"/>
                <a:gd name="T2" fmla="*/ 13 w 79"/>
                <a:gd name="T3" fmla="*/ 8 h 33"/>
                <a:gd name="T4" fmla="*/ 8 w 79"/>
                <a:gd name="T5" fmla="*/ 11 h 33"/>
                <a:gd name="T6" fmla="*/ 11 w 79"/>
                <a:gd name="T7" fmla="*/ 12 h 33"/>
                <a:gd name="T8" fmla="*/ 10 w 79"/>
                <a:gd name="T9" fmla="*/ 12 h 33"/>
                <a:gd name="T10" fmla="*/ 6 w 79"/>
                <a:gd name="T11" fmla="*/ 12 h 33"/>
                <a:gd name="T12" fmla="*/ 6 w 79"/>
                <a:gd name="T13" fmla="*/ 15 h 33"/>
                <a:gd name="T14" fmla="*/ 8 w 79"/>
                <a:gd name="T15" fmla="*/ 16 h 33"/>
                <a:gd name="T16" fmla="*/ 6 w 79"/>
                <a:gd name="T17" fmla="*/ 16 h 33"/>
                <a:gd name="T18" fmla="*/ 0 w 79"/>
                <a:gd name="T19" fmla="*/ 18 h 33"/>
                <a:gd name="T20" fmla="*/ 0 w 79"/>
                <a:gd name="T21" fmla="*/ 21 h 33"/>
                <a:gd name="T22" fmla="*/ 3 w 79"/>
                <a:gd name="T23" fmla="*/ 25 h 33"/>
                <a:gd name="T24" fmla="*/ 11 w 79"/>
                <a:gd name="T25" fmla="*/ 26 h 33"/>
                <a:gd name="T26" fmla="*/ 21 w 79"/>
                <a:gd name="T27" fmla="*/ 25 h 33"/>
                <a:gd name="T28" fmla="*/ 23 w 79"/>
                <a:gd name="T29" fmla="*/ 22 h 33"/>
                <a:gd name="T30" fmla="*/ 27 w 79"/>
                <a:gd name="T31" fmla="*/ 27 h 33"/>
                <a:gd name="T32" fmla="*/ 21 w 79"/>
                <a:gd name="T33" fmla="*/ 30 h 33"/>
                <a:gd name="T34" fmla="*/ 27 w 79"/>
                <a:gd name="T35" fmla="*/ 33 h 33"/>
                <a:gd name="T36" fmla="*/ 42 w 79"/>
                <a:gd name="T37" fmla="*/ 30 h 33"/>
                <a:gd name="T38" fmla="*/ 57 w 79"/>
                <a:gd name="T39" fmla="*/ 26 h 33"/>
                <a:gd name="T40" fmla="*/ 72 w 79"/>
                <a:gd name="T41" fmla="*/ 26 h 33"/>
                <a:gd name="T42" fmla="*/ 79 w 79"/>
                <a:gd name="T43" fmla="*/ 16 h 33"/>
                <a:gd name="T44" fmla="*/ 74 w 79"/>
                <a:gd name="T45" fmla="*/ 10 h 33"/>
                <a:gd name="T46" fmla="*/ 68 w 79"/>
                <a:gd name="T47" fmla="*/ 13 h 33"/>
                <a:gd name="T48" fmla="*/ 59 w 79"/>
                <a:gd name="T49" fmla="*/ 4 h 33"/>
                <a:gd name="T50" fmla="*/ 59 w 79"/>
                <a:gd name="T51" fmla="*/ 1 h 33"/>
                <a:gd name="T52" fmla="*/ 55 w 79"/>
                <a:gd name="T53" fmla="*/ 0 h 33"/>
                <a:gd name="T54" fmla="*/ 48 w 79"/>
                <a:gd name="T55" fmla="*/ 7 h 33"/>
                <a:gd name="T56" fmla="*/ 54 w 79"/>
                <a:gd name="T57" fmla="*/ 10 h 33"/>
                <a:gd name="T58" fmla="*/ 54 w 79"/>
                <a:gd name="T59" fmla="*/ 13 h 33"/>
                <a:gd name="T60" fmla="*/ 51 w 79"/>
                <a:gd name="T61" fmla="*/ 14 h 33"/>
                <a:gd name="T62" fmla="*/ 55 w 79"/>
                <a:gd name="T63" fmla="*/ 15 h 33"/>
                <a:gd name="T64" fmla="*/ 50 w 79"/>
                <a:gd name="T65" fmla="*/ 17 h 33"/>
                <a:gd name="T66" fmla="*/ 28 w 79"/>
                <a:gd name="T67" fmla="*/ 8 h 33"/>
                <a:gd name="T68" fmla="*/ 23 w 79"/>
                <a:gd name="T69" fmla="*/ 8 h 33"/>
                <a:gd name="T70" fmla="*/ 19 w 79"/>
                <a:gd name="T71" fmla="*/ 5 h 33"/>
                <a:gd name="T72" fmla="*/ 12 w 79"/>
                <a:gd name="T73" fmla="*/ 5 h 33"/>
                <a:gd name="T74" fmla="*/ 14 w 79"/>
                <a:gd name="T75" fmla="*/ 8 h 33"/>
                <a:gd name="T76" fmla="*/ 20 w 79"/>
                <a:gd name="T77" fmla="*/ 13 h 33"/>
                <a:gd name="T78" fmla="*/ 16 w 79"/>
                <a:gd name="T79" fmla="*/ 13 h 33"/>
                <a:gd name="T80" fmla="*/ 20 w 79"/>
                <a:gd name="T81" fmla="*/ 13 h 3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9" h="33">
                  <a:moveTo>
                    <a:pt x="14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1" y="8"/>
                    <a:pt x="9" y="9"/>
                    <a:pt x="8" y="11"/>
                  </a:cubicBezTo>
                  <a:cubicBezTo>
                    <a:pt x="9" y="11"/>
                    <a:pt x="10" y="12"/>
                    <a:pt x="1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6"/>
                    <a:pt x="8" y="16"/>
                  </a:cubicBezTo>
                  <a:cubicBezTo>
                    <a:pt x="8" y="16"/>
                    <a:pt x="7" y="16"/>
                    <a:pt x="6" y="16"/>
                  </a:cubicBezTo>
                  <a:cubicBezTo>
                    <a:pt x="4" y="16"/>
                    <a:pt x="2" y="17"/>
                    <a:pt x="0" y="18"/>
                  </a:cubicBezTo>
                  <a:cubicBezTo>
                    <a:pt x="1" y="19"/>
                    <a:pt x="0" y="19"/>
                    <a:pt x="0" y="21"/>
                  </a:cubicBezTo>
                  <a:cubicBezTo>
                    <a:pt x="0" y="23"/>
                    <a:pt x="2" y="25"/>
                    <a:pt x="3" y="25"/>
                  </a:cubicBezTo>
                  <a:cubicBezTo>
                    <a:pt x="5" y="25"/>
                    <a:pt x="8" y="26"/>
                    <a:pt x="11" y="26"/>
                  </a:cubicBezTo>
                  <a:cubicBezTo>
                    <a:pt x="14" y="26"/>
                    <a:pt x="17" y="25"/>
                    <a:pt x="21" y="25"/>
                  </a:cubicBezTo>
                  <a:cubicBezTo>
                    <a:pt x="21" y="23"/>
                    <a:pt x="22" y="22"/>
                    <a:pt x="23" y="22"/>
                  </a:cubicBezTo>
                  <a:cubicBezTo>
                    <a:pt x="24" y="24"/>
                    <a:pt x="26" y="25"/>
                    <a:pt x="27" y="27"/>
                  </a:cubicBezTo>
                  <a:cubicBezTo>
                    <a:pt x="24" y="27"/>
                    <a:pt x="21" y="26"/>
                    <a:pt x="21" y="30"/>
                  </a:cubicBezTo>
                  <a:cubicBezTo>
                    <a:pt x="21" y="31"/>
                    <a:pt x="25" y="33"/>
                    <a:pt x="27" y="33"/>
                  </a:cubicBezTo>
                  <a:cubicBezTo>
                    <a:pt x="33" y="33"/>
                    <a:pt x="37" y="31"/>
                    <a:pt x="42" y="30"/>
                  </a:cubicBezTo>
                  <a:cubicBezTo>
                    <a:pt x="43" y="29"/>
                    <a:pt x="57" y="26"/>
                    <a:pt x="57" y="26"/>
                  </a:cubicBezTo>
                  <a:cubicBezTo>
                    <a:pt x="57" y="25"/>
                    <a:pt x="71" y="27"/>
                    <a:pt x="72" y="26"/>
                  </a:cubicBezTo>
                  <a:cubicBezTo>
                    <a:pt x="74" y="26"/>
                    <a:pt x="79" y="19"/>
                    <a:pt x="79" y="16"/>
                  </a:cubicBezTo>
                  <a:cubicBezTo>
                    <a:pt x="79" y="13"/>
                    <a:pt x="77" y="10"/>
                    <a:pt x="74" y="10"/>
                  </a:cubicBezTo>
                  <a:cubicBezTo>
                    <a:pt x="71" y="10"/>
                    <a:pt x="70" y="13"/>
                    <a:pt x="68" y="13"/>
                  </a:cubicBezTo>
                  <a:cubicBezTo>
                    <a:pt x="64" y="13"/>
                    <a:pt x="59" y="8"/>
                    <a:pt x="59" y="4"/>
                  </a:cubicBezTo>
                  <a:cubicBezTo>
                    <a:pt x="59" y="4"/>
                    <a:pt x="59" y="3"/>
                    <a:pt x="59" y="1"/>
                  </a:cubicBezTo>
                  <a:cubicBezTo>
                    <a:pt x="58" y="1"/>
                    <a:pt x="56" y="1"/>
                    <a:pt x="55" y="0"/>
                  </a:cubicBezTo>
                  <a:cubicBezTo>
                    <a:pt x="53" y="1"/>
                    <a:pt x="48" y="3"/>
                    <a:pt x="48" y="7"/>
                  </a:cubicBezTo>
                  <a:cubicBezTo>
                    <a:pt x="48" y="9"/>
                    <a:pt x="50" y="10"/>
                    <a:pt x="54" y="10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0" y="13"/>
                    <a:pt x="51" y="14"/>
                    <a:pt x="51" y="14"/>
                  </a:cubicBezTo>
                  <a:cubicBezTo>
                    <a:pt x="52" y="15"/>
                    <a:pt x="53" y="15"/>
                    <a:pt x="55" y="15"/>
                  </a:cubicBezTo>
                  <a:cubicBezTo>
                    <a:pt x="54" y="17"/>
                    <a:pt x="53" y="17"/>
                    <a:pt x="50" y="17"/>
                  </a:cubicBezTo>
                  <a:cubicBezTo>
                    <a:pt x="40" y="17"/>
                    <a:pt x="35" y="8"/>
                    <a:pt x="28" y="8"/>
                  </a:cubicBezTo>
                  <a:cubicBezTo>
                    <a:pt x="28" y="8"/>
                    <a:pt x="26" y="8"/>
                    <a:pt x="23" y="8"/>
                  </a:cubicBezTo>
                  <a:cubicBezTo>
                    <a:pt x="23" y="8"/>
                    <a:pt x="20" y="5"/>
                    <a:pt x="19" y="5"/>
                  </a:cubicBezTo>
                  <a:cubicBezTo>
                    <a:pt x="17" y="5"/>
                    <a:pt x="16" y="5"/>
                    <a:pt x="12" y="5"/>
                  </a:cubicBezTo>
                  <a:cubicBezTo>
                    <a:pt x="12" y="7"/>
                    <a:pt x="13" y="8"/>
                    <a:pt x="14" y="8"/>
                  </a:cubicBezTo>
                  <a:close/>
                  <a:moveTo>
                    <a:pt x="20" y="13"/>
                  </a:moveTo>
                  <a:cubicBezTo>
                    <a:pt x="19" y="13"/>
                    <a:pt x="18" y="13"/>
                    <a:pt x="16" y="13"/>
                  </a:cubicBezTo>
                  <a:cubicBezTo>
                    <a:pt x="17" y="13"/>
                    <a:pt x="19" y="13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6" name="Freeform 113"/>
            <p:cNvSpPr/>
            <p:nvPr/>
          </p:nvSpPr>
          <p:spPr bwMode="auto">
            <a:xfrm>
              <a:off x="1821995" y="2193980"/>
              <a:ext cx="31998" cy="26434"/>
            </a:xfrm>
            <a:custGeom>
              <a:gdLst>
                <a:gd name="T0" fmla="*/ 0 w 10"/>
                <a:gd name="T1" fmla="*/ 6 h 8"/>
                <a:gd name="T2" fmla="*/ 4 w 10"/>
                <a:gd name="T3" fmla="*/ 8 h 8"/>
                <a:gd name="T4" fmla="*/ 10 w 10"/>
                <a:gd name="T5" fmla="*/ 0 h 8"/>
                <a:gd name="T6" fmla="*/ 0 w 10"/>
                <a:gd name="T7" fmla="*/ 6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0" y="6"/>
                  </a:moveTo>
                  <a:cubicBezTo>
                    <a:pt x="0" y="7"/>
                    <a:pt x="2" y="8"/>
                    <a:pt x="4" y="8"/>
                  </a:cubicBezTo>
                  <a:cubicBezTo>
                    <a:pt x="7" y="8"/>
                    <a:pt x="10" y="4"/>
                    <a:pt x="10" y="0"/>
                  </a:cubicBezTo>
                  <a:cubicBezTo>
                    <a:pt x="8" y="0"/>
                    <a:pt x="0" y="2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7" name="Freeform 114"/>
            <p:cNvSpPr/>
            <p:nvPr/>
          </p:nvSpPr>
          <p:spPr bwMode="auto">
            <a:xfrm>
              <a:off x="1913816" y="2157807"/>
              <a:ext cx="26433" cy="9739"/>
            </a:xfrm>
            <a:custGeom>
              <a:gdLst>
                <a:gd name="T0" fmla="*/ 3 w 8"/>
                <a:gd name="T1" fmla="*/ 3 h 3"/>
                <a:gd name="T2" fmla="*/ 8 w 8"/>
                <a:gd name="T3" fmla="*/ 3 h 3"/>
                <a:gd name="T4" fmla="*/ 8 w 8"/>
                <a:gd name="T5" fmla="*/ 0 h 3"/>
                <a:gd name="T6" fmla="*/ 0 w 8"/>
                <a:gd name="T7" fmla="*/ 0 h 3"/>
                <a:gd name="T8" fmla="*/ 3 w 8"/>
                <a:gd name="T9" fmla="*/ 3 h 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3" y="3"/>
                    <a:pt x="8" y="3"/>
                    <a:pt x="8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8" name="Freeform 115"/>
            <p:cNvSpPr/>
            <p:nvPr/>
          </p:nvSpPr>
          <p:spPr bwMode="auto">
            <a:xfrm>
              <a:off x="1745478" y="2125809"/>
              <a:ext cx="148860" cy="82084"/>
            </a:xfrm>
            <a:custGeom>
              <a:gdLst>
                <a:gd name="T0" fmla="*/ 6 w 45"/>
                <a:gd name="T1" fmla="*/ 21 h 25"/>
                <a:gd name="T2" fmla="*/ 13 w 45"/>
                <a:gd name="T3" fmla="*/ 21 h 25"/>
                <a:gd name="T4" fmla="*/ 16 w 45"/>
                <a:gd name="T5" fmla="*/ 25 h 25"/>
                <a:gd name="T6" fmla="*/ 21 w 45"/>
                <a:gd name="T7" fmla="*/ 20 h 25"/>
                <a:gd name="T8" fmla="*/ 29 w 45"/>
                <a:gd name="T9" fmla="*/ 13 h 25"/>
                <a:gd name="T10" fmla="*/ 34 w 45"/>
                <a:gd name="T11" fmla="*/ 19 h 25"/>
                <a:gd name="T12" fmla="*/ 44 w 45"/>
                <a:gd name="T13" fmla="*/ 12 h 25"/>
                <a:gd name="T14" fmla="*/ 42 w 45"/>
                <a:gd name="T15" fmla="*/ 7 h 25"/>
                <a:gd name="T16" fmla="*/ 45 w 45"/>
                <a:gd name="T17" fmla="*/ 4 h 25"/>
                <a:gd name="T18" fmla="*/ 32 w 45"/>
                <a:gd name="T19" fmla="*/ 3 h 25"/>
                <a:gd name="T20" fmla="*/ 28 w 45"/>
                <a:gd name="T21" fmla="*/ 3 h 25"/>
                <a:gd name="T22" fmla="*/ 16 w 45"/>
                <a:gd name="T23" fmla="*/ 11 h 25"/>
                <a:gd name="T24" fmla="*/ 5 w 45"/>
                <a:gd name="T25" fmla="*/ 16 h 25"/>
                <a:gd name="T26" fmla="*/ 0 w 45"/>
                <a:gd name="T27" fmla="*/ 20 h 25"/>
                <a:gd name="T28" fmla="*/ 2 w 45"/>
                <a:gd name="T29" fmla="*/ 23 h 25"/>
                <a:gd name="T30" fmla="*/ 6 w 45"/>
                <a:gd name="T31" fmla="*/ 21 h 2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25">
                  <a:moveTo>
                    <a:pt x="6" y="21"/>
                  </a:moveTo>
                  <a:cubicBezTo>
                    <a:pt x="8" y="21"/>
                    <a:pt x="10" y="23"/>
                    <a:pt x="13" y="21"/>
                  </a:cubicBezTo>
                  <a:cubicBezTo>
                    <a:pt x="13" y="22"/>
                    <a:pt x="15" y="25"/>
                    <a:pt x="16" y="25"/>
                  </a:cubicBezTo>
                  <a:cubicBezTo>
                    <a:pt x="19" y="25"/>
                    <a:pt x="21" y="22"/>
                    <a:pt x="21" y="20"/>
                  </a:cubicBezTo>
                  <a:cubicBezTo>
                    <a:pt x="25" y="20"/>
                    <a:pt x="28" y="17"/>
                    <a:pt x="29" y="13"/>
                  </a:cubicBezTo>
                  <a:cubicBezTo>
                    <a:pt x="31" y="14"/>
                    <a:pt x="31" y="19"/>
                    <a:pt x="34" y="19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0"/>
                    <a:pt x="43" y="10"/>
                    <a:pt x="42" y="7"/>
                  </a:cubicBezTo>
                  <a:cubicBezTo>
                    <a:pt x="44" y="7"/>
                    <a:pt x="45" y="5"/>
                    <a:pt x="45" y="4"/>
                  </a:cubicBezTo>
                  <a:cubicBezTo>
                    <a:pt x="45" y="0"/>
                    <a:pt x="32" y="3"/>
                    <a:pt x="32" y="3"/>
                  </a:cubicBezTo>
                  <a:cubicBezTo>
                    <a:pt x="30" y="3"/>
                    <a:pt x="30" y="3"/>
                    <a:pt x="28" y="3"/>
                  </a:cubicBezTo>
                  <a:cubicBezTo>
                    <a:pt x="21" y="3"/>
                    <a:pt x="20" y="9"/>
                    <a:pt x="16" y="11"/>
                  </a:cubicBezTo>
                  <a:cubicBezTo>
                    <a:pt x="12" y="14"/>
                    <a:pt x="9" y="14"/>
                    <a:pt x="5" y="16"/>
                  </a:cubicBezTo>
                  <a:cubicBezTo>
                    <a:pt x="4" y="16"/>
                    <a:pt x="0" y="19"/>
                    <a:pt x="0" y="20"/>
                  </a:cubicBezTo>
                  <a:cubicBezTo>
                    <a:pt x="0" y="21"/>
                    <a:pt x="2" y="22"/>
                    <a:pt x="2" y="23"/>
                  </a:cubicBezTo>
                  <a:cubicBezTo>
                    <a:pt x="4" y="23"/>
                    <a:pt x="5" y="21"/>
                    <a:pt x="6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39" name="Freeform 116"/>
            <p:cNvSpPr/>
            <p:nvPr/>
          </p:nvSpPr>
          <p:spPr bwMode="auto">
            <a:xfrm>
              <a:off x="1947205" y="2068767"/>
              <a:ext cx="84864" cy="26434"/>
            </a:xfrm>
            <a:custGeom>
              <a:gdLst>
                <a:gd name="T0" fmla="*/ 10 w 26"/>
                <a:gd name="T1" fmla="*/ 7 h 8"/>
                <a:gd name="T2" fmla="*/ 20 w 26"/>
                <a:gd name="T3" fmla="*/ 7 h 8"/>
                <a:gd name="T4" fmla="*/ 26 w 26"/>
                <a:gd name="T5" fmla="*/ 6 h 8"/>
                <a:gd name="T6" fmla="*/ 16 w 26"/>
                <a:gd name="T7" fmla="*/ 0 h 8"/>
                <a:gd name="T8" fmla="*/ 0 w 26"/>
                <a:gd name="T9" fmla="*/ 8 h 8"/>
                <a:gd name="T10" fmla="*/ 4 w 26"/>
                <a:gd name="T11" fmla="*/ 6 h 8"/>
                <a:gd name="T12" fmla="*/ 10 w 26"/>
                <a:gd name="T13" fmla="*/ 7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8">
                  <a:moveTo>
                    <a:pt x="10" y="7"/>
                  </a:moveTo>
                  <a:cubicBezTo>
                    <a:pt x="15" y="7"/>
                    <a:pt x="13" y="7"/>
                    <a:pt x="20" y="7"/>
                  </a:cubicBezTo>
                  <a:cubicBezTo>
                    <a:pt x="22" y="7"/>
                    <a:pt x="24" y="6"/>
                    <a:pt x="26" y="6"/>
                  </a:cubicBezTo>
                  <a:cubicBezTo>
                    <a:pt x="25" y="3"/>
                    <a:pt x="21" y="0"/>
                    <a:pt x="16" y="0"/>
                  </a:cubicBezTo>
                  <a:cubicBezTo>
                    <a:pt x="13" y="0"/>
                    <a:pt x="0" y="5"/>
                    <a:pt x="0" y="8"/>
                  </a:cubicBezTo>
                  <a:cubicBezTo>
                    <a:pt x="1" y="8"/>
                    <a:pt x="2" y="6"/>
                    <a:pt x="4" y="6"/>
                  </a:cubicBezTo>
                  <a:cubicBezTo>
                    <a:pt x="6" y="6"/>
                    <a:pt x="7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0" name="Freeform 117"/>
            <p:cNvSpPr/>
            <p:nvPr/>
          </p:nvSpPr>
          <p:spPr bwMode="auto">
            <a:xfrm>
              <a:off x="1947205" y="2102157"/>
              <a:ext cx="75126" cy="38955"/>
            </a:xfrm>
            <a:custGeom>
              <a:gdLst>
                <a:gd name="T0" fmla="*/ 19 w 23"/>
                <a:gd name="T1" fmla="*/ 0 h 12"/>
                <a:gd name="T2" fmla="*/ 0 w 23"/>
                <a:gd name="T3" fmla="*/ 5 h 12"/>
                <a:gd name="T4" fmla="*/ 7 w 23"/>
                <a:gd name="T5" fmla="*/ 12 h 12"/>
                <a:gd name="T6" fmla="*/ 20 w 23"/>
                <a:gd name="T7" fmla="*/ 5 h 12"/>
                <a:gd name="T8" fmla="*/ 13 w 23"/>
                <a:gd name="T9" fmla="*/ 5 h 12"/>
                <a:gd name="T10" fmla="*/ 23 w 23"/>
                <a:gd name="T11" fmla="*/ 2 h 12"/>
                <a:gd name="T12" fmla="*/ 19 w 23"/>
                <a:gd name="T13" fmla="*/ 0 h 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">
                  <a:moveTo>
                    <a:pt x="19" y="0"/>
                  </a:moveTo>
                  <a:cubicBezTo>
                    <a:pt x="14" y="0"/>
                    <a:pt x="0" y="0"/>
                    <a:pt x="0" y="5"/>
                  </a:cubicBezTo>
                  <a:cubicBezTo>
                    <a:pt x="0" y="7"/>
                    <a:pt x="4" y="12"/>
                    <a:pt x="7" y="12"/>
                  </a:cubicBezTo>
                  <a:cubicBezTo>
                    <a:pt x="12" y="12"/>
                    <a:pt x="20" y="9"/>
                    <a:pt x="20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7" y="5"/>
                    <a:pt x="20" y="4"/>
                    <a:pt x="23" y="2"/>
                  </a:cubicBezTo>
                  <a:cubicBezTo>
                    <a:pt x="22" y="1"/>
                    <a:pt x="21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1" name="Freeform 118"/>
            <p:cNvSpPr/>
            <p:nvPr/>
          </p:nvSpPr>
          <p:spPr bwMode="auto">
            <a:xfrm>
              <a:off x="1909642" y="2095201"/>
              <a:ext cx="26433" cy="30607"/>
            </a:xfrm>
            <a:custGeom>
              <a:gdLst>
                <a:gd name="T0" fmla="*/ 5 w 8"/>
                <a:gd name="T1" fmla="*/ 9 h 9"/>
                <a:gd name="T2" fmla="*/ 8 w 8"/>
                <a:gd name="T3" fmla="*/ 6 h 9"/>
                <a:gd name="T4" fmla="*/ 0 w 8"/>
                <a:gd name="T5" fmla="*/ 6 h 9"/>
                <a:gd name="T6" fmla="*/ 5 w 8"/>
                <a:gd name="T7" fmla="*/ 9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5" y="9"/>
                  </a:moveTo>
                  <a:cubicBezTo>
                    <a:pt x="6" y="9"/>
                    <a:pt x="7" y="8"/>
                    <a:pt x="8" y="6"/>
                  </a:cubicBezTo>
                  <a:cubicBezTo>
                    <a:pt x="7" y="6"/>
                    <a:pt x="0" y="0"/>
                    <a:pt x="0" y="6"/>
                  </a:cubicBezTo>
                  <a:cubicBezTo>
                    <a:pt x="0" y="7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2" name="Freeform 119"/>
            <p:cNvSpPr/>
            <p:nvPr/>
          </p:nvSpPr>
          <p:spPr bwMode="auto">
            <a:xfrm>
              <a:off x="2193450" y="2289976"/>
              <a:ext cx="121036" cy="105735"/>
            </a:xfrm>
            <a:custGeom>
              <a:gdLst>
                <a:gd name="T0" fmla="*/ 32 w 37"/>
                <a:gd name="T1" fmla="*/ 15 h 32"/>
                <a:gd name="T2" fmla="*/ 32 w 37"/>
                <a:gd name="T3" fmla="*/ 12 h 32"/>
                <a:gd name="T4" fmla="*/ 24 w 37"/>
                <a:gd name="T5" fmla="*/ 12 h 32"/>
                <a:gd name="T6" fmla="*/ 31 w 37"/>
                <a:gd name="T7" fmla="*/ 3 h 32"/>
                <a:gd name="T8" fmla="*/ 29 w 37"/>
                <a:gd name="T9" fmla="*/ 0 h 32"/>
                <a:gd name="T10" fmla="*/ 20 w 37"/>
                <a:gd name="T11" fmla="*/ 0 h 32"/>
                <a:gd name="T12" fmla="*/ 6 w 37"/>
                <a:gd name="T13" fmla="*/ 3 h 32"/>
                <a:gd name="T14" fmla="*/ 5 w 37"/>
                <a:gd name="T15" fmla="*/ 5 h 32"/>
                <a:gd name="T16" fmla="*/ 12 w 37"/>
                <a:gd name="T17" fmla="*/ 8 h 32"/>
                <a:gd name="T18" fmla="*/ 12 w 37"/>
                <a:gd name="T19" fmla="*/ 16 h 32"/>
                <a:gd name="T20" fmla="*/ 8 w 37"/>
                <a:gd name="T21" fmla="*/ 16 h 32"/>
                <a:gd name="T22" fmla="*/ 0 w 37"/>
                <a:gd name="T23" fmla="*/ 12 h 32"/>
                <a:gd name="T24" fmla="*/ 0 w 37"/>
                <a:gd name="T25" fmla="*/ 16 h 32"/>
                <a:gd name="T26" fmla="*/ 19 w 37"/>
                <a:gd name="T27" fmla="*/ 28 h 32"/>
                <a:gd name="T28" fmla="*/ 24 w 37"/>
                <a:gd name="T29" fmla="*/ 32 h 32"/>
                <a:gd name="T30" fmla="*/ 28 w 37"/>
                <a:gd name="T31" fmla="*/ 28 h 32"/>
                <a:gd name="T32" fmla="*/ 37 w 37"/>
                <a:gd name="T33" fmla="*/ 16 h 32"/>
                <a:gd name="T34" fmla="*/ 32 w 37"/>
                <a:gd name="T35" fmla="*/ 15 h 3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2">
                  <a:moveTo>
                    <a:pt x="32" y="15"/>
                  </a:moveTo>
                  <a:cubicBezTo>
                    <a:pt x="32" y="13"/>
                    <a:pt x="32" y="15"/>
                    <a:pt x="32" y="12"/>
                  </a:cubicBezTo>
                  <a:cubicBezTo>
                    <a:pt x="32" y="9"/>
                    <a:pt x="26" y="11"/>
                    <a:pt x="24" y="12"/>
                  </a:cubicBezTo>
                  <a:cubicBezTo>
                    <a:pt x="25" y="10"/>
                    <a:pt x="31" y="7"/>
                    <a:pt x="31" y="3"/>
                  </a:cubicBezTo>
                  <a:cubicBezTo>
                    <a:pt x="31" y="2"/>
                    <a:pt x="30" y="0"/>
                    <a:pt x="29" y="0"/>
                  </a:cubicBezTo>
                  <a:cubicBezTo>
                    <a:pt x="29" y="0"/>
                    <a:pt x="24" y="0"/>
                    <a:pt x="20" y="0"/>
                  </a:cubicBezTo>
                  <a:cubicBezTo>
                    <a:pt x="15" y="0"/>
                    <a:pt x="10" y="0"/>
                    <a:pt x="6" y="3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5" y="8"/>
                    <a:pt x="8" y="8"/>
                    <a:pt x="12" y="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1" y="16"/>
                    <a:pt x="8" y="16"/>
                  </a:cubicBezTo>
                  <a:cubicBezTo>
                    <a:pt x="5" y="16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22"/>
                    <a:pt x="13" y="21"/>
                    <a:pt x="19" y="28"/>
                  </a:cubicBezTo>
                  <a:cubicBezTo>
                    <a:pt x="20" y="29"/>
                    <a:pt x="20" y="32"/>
                    <a:pt x="24" y="32"/>
                  </a:cubicBezTo>
                  <a:cubicBezTo>
                    <a:pt x="26" y="32"/>
                    <a:pt x="26" y="29"/>
                    <a:pt x="28" y="28"/>
                  </a:cubicBezTo>
                  <a:cubicBezTo>
                    <a:pt x="35" y="25"/>
                    <a:pt x="36" y="29"/>
                    <a:pt x="37" y="16"/>
                  </a:cubicBezTo>
                  <a:cubicBezTo>
                    <a:pt x="36" y="16"/>
                    <a:pt x="32" y="15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3" name="Freeform 120"/>
            <p:cNvSpPr/>
            <p:nvPr/>
          </p:nvSpPr>
          <p:spPr bwMode="auto">
            <a:xfrm>
              <a:off x="2140584" y="2167546"/>
              <a:ext cx="141904" cy="76519"/>
            </a:xfrm>
            <a:custGeom>
              <a:gdLst>
                <a:gd name="T0" fmla="*/ 0 w 43"/>
                <a:gd name="T1" fmla="*/ 7 h 23"/>
                <a:gd name="T2" fmla="*/ 6 w 43"/>
                <a:gd name="T3" fmla="*/ 10 h 23"/>
                <a:gd name="T4" fmla="*/ 7 w 43"/>
                <a:gd name="T5" fmla="*/ 13 h 23"/>
                <a:gd name="T6" fmla="*/ 10 w 43"/>
                <a:gd name="T7" fmla="*/ 13 h 23"/>
                <a:gd name="T8" fmla="*/ 13 w 43"/>
                <a:gd name="T9" fmla="*/ 15 h 23"/>
                <a:gd name="T10" fmla="*/ 30 w 43"/>
                <a:gd name="T11" fmla="*/ 12 h 23"/>
                <a:gd name="T12" fmla="*/ 32 w 43"/>
                <a:gd name="T13" fmla="*/ 13 h 23"/>
                <a:gd name="T14" fmla="*/ 27 w 43"/>
                <a:gd name="T15" fmla="*/ 16 h 23"/>
                <a:gd name="T16" fmla="*/ 27 w 43"/>
                <a:gd name="T17" fmla="*/ 18 h 23"/>
                <a:gd name="T18" fmla="*/ 25 w 43"/>
                <a:gd name="T19" fmla="*/ 21 h 23"/>
                <a:gd name="T20" fmla="*/ 32 w 43"/>
                <a:gd name="T21" fmla="*/ 22 h 23"/>
                <a:gd name="T22" fmla="*/ 41 w 43"/>
                <a:gd name="T23" fmla="*/ 20 h 23"/>
                <a:gd name="T24" fmla="*/ 43 w 43"/>
                <a:gd name="T25" fmla="*/ 6 h 23"/>
                <a:gd name="T26" fmla="*/ 39 w 43"/>
                <a:gd name="T27" fmla="*/ 1 h 23"/>
                <a:gd name="T28" fmla="*/ 34 w 43"/>
                <a:gd name="T29" fmla="*/ 2 h 23"/>
                <a:gd name="T30" fmla="*/ 24 w 43"/>
                <a:gd name="T31" fmla="*/ 0 h 23"/>
                <a:gd name="T32" fmla="*/ 20 w 43"/>
                <a:gd name="T33" fmla="*/ 0 h 23"/>
                <a:gd name="T34" fmla="*/ 28 w 43"/>
                <a:gd name="T35" fmla="*/ 3 h 23"/>
                <a:gd name="T36" fmla="*/ 28 w 43"/>
                <a:gd name="T37" fmla="*/ 8 h 23"/>
                <a:gd name="T38" fmla="*/ 16 w 43"/>
                <a:gd name="T39" fmla="*/ 3 h 23"/>
                <a:gd name="T40" fmla="*/ 16 w 43"/>
                <a:gd name="T41" fmla="*/ 6 h 23"/>
                <a:gd name="T42" fmla="*/ 20 w 43"/>
                <a:gd name="T43" fmla="*/ 10 h 23"/>
                <a:gd name="T44" fmla="*/ 3 w 43"/>
                <a:gd name="T45" fmla="*/ 1 h 23"/>
                <a:gd name="T46" fmla="*/ 0 w 43"/>
                <a:gd name="T47" fmla="*/ 1 h 23"/>
                <a:gd name="T48" fmla="*/ 1 w 43"/>
                <a:gd name="T49" fmla="*/ 4 h 23"/>
                <a:gd name="T50" fmla="*/ 0 w 43"/>
                <a:gd name="T51" fmla="*/ 3 h 23"/>
                <a:gd name="T52" fmla="*/ 0 w 43"/>
                <a:gd name="T53" fmla="*/ 7 h 2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" h="23">
                  <a:moveTo>
                    <a:pt x="0" y="7"/>
                  </a:moveTo>
                  <a:cubicBezTo>
                    <a:pt x="4" y="8"/>
                    <a:pt x="4" y="11"/>
                    <a:pt x="6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5"/>
                    <a:pt x="13" y="15"/>
                  </a:cubicBezTo>
                  <a:cubicBezTo>
                    <a:pt x="18" y="15"/>
                    <a:pt x="26" y="12"/>
                    <a:pt x="30" y="12"/>
                  </a:cubicBezTo>
                  <a:cubicBezTo>
                    <a:pt x="31" y="12"/>
                    <a:pt x="32" y="12"/>
                    <a:pt x="32" y="13"/>
                  </a:cubicBezTo>
                  <a:cubicBezTo>
                    <a:pt x="31" y="14"/>
                    <a:pt x="27" y="14"/>
                    <a:pt x="27" y="16"/>
                  </a:cubicBezTo>
                  <a:cubicBezTo>
                    <a:pt x="26" y="17"/>
                    <a:pt x="26" y="18"/>
                    <a:pt x="27" y="18"/>
                  </a:cubicBezTo>
                  <a:cubicBezTo>
                    <a:pt x="26" y="19"/>
                    <a:pt x="25" y="20"/>
                    <a:pt x="25" y="21"/>
                  </a:cubicBezTo>
                  <a:cubicBezTo>
                    <a:pt x="25" y="23"/>
                    <a:pt x="31" y="22"/>
                    <a:pt x="32" y="22"/>
                  </a:cubicBezTo>
                  <a:cubicBezTo>
                    <a:pt x="33" y="22"/>
                    <a:pt x="38" y="22"/>
                    <a:pt x="41" y="20"/>
                  </a:cubicBezTo>
                  <a:cubicBezTo>
                    <a:pt x="41" y="14"/>
                    <a:pt x="43" y="11"/>
                    <a:pt x="43" y="6"/>
                  </a:cubicBezTo>
                  <a:cubicBezTo>
                    <a:pt x="43" y="3"/>
                    <a:pt x="43" y="1"/>
                    <a:pt x="39" y="1"/>
                  </a:cubicBezTo>
                  <a:cubicBezTo>
                    <a:pt x="37" y="1"/>
                    <a:pt x="36" y="2"/>
                    <a:pt x="34" y="2"/>
                  </a:cubicBezTo>
                  <a:cubicBezTo>
                    <a:pt x="30" y="2"/>
                    <a:pt x="28" y="0"/>
                    <a:pt x="24" y="0"/>
                  </a:cubicBezTo>
                  <a:cubicBezTo>
                    <a:pt x="22" y="0"/>
                    <a:pt x="22" y="0"/>
                    <a:pt x="20" y="0"/>
                  </a:cubicBezTo>
                  <a:cubicBezTo>
                    <a:pt x="21" y="3"/>
                    <a:pt x="24" y="3"/>
                    <a:pt x="28" y="3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4" y="8"/>
                    <a:pt x="20" y="3"/>
                    <a:pt x="16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8" y="9"/>
                    <a:pt x="20" y="10"/>
                  </a:cubicBezTo>
                  <a:cubicBezTo>
                    <a:pt x="13" y="12"/>
                    <a:pt x="9" y="1"/>
                    <a:pt x="3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4" name="Freeform 121"/>
            <p:cNvSpPr/>
            <p:nvPr/>
          </p:nvSpPr>
          <p:spPr bwMode="auto">
            <a:xfrm>
              <a:off x="2249099" y="2451361"/>
              <a:ext cx="82082" cy="50085"/>
            </a:xfrm>
            <a:custGeom>
              <a:gdLst>
                <a:gd name="T0" fmla="*/ 5 w 25"/>
                <a:gd name="T1" fmla="*/ 7 h 15"/>
                <a:gd name="T2" fmla="*/ 0 w 25"/>
                <a:gd name="T3" fmla="*/ 9 h 15"/>
                <a:gd name="T4" fmla="*/ 20 w 25"/>
                <a:gd name="T5" fmla="*/ 15 h 15"/>
                <a:gd name="T6" fmla="*/ 25 w 25"/>
                <a:gd name="T7" fmla="*/ 12 h 15"/>
                <a:gd name="T8" fmla="*/ 11 w 25"/>
                <a:gd name="T9" fmla="*/ 0 h 15"/>
                <a:gd name="T10" fmla="*/ 5 w 25"/>
                <a:gd name="T11" fmla="*/ 7 h 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5">
                  <a:moveTo>
                    <a:pt x="5" y="7"/>
                  </a:moveTo>
                  <a:cubicBezTo>
                    <a:pt x="4" y="8"/>
                    <a:pt x="0" y="7"/>
                    <a:pt x="0" y="9"/>
                  </a:cubicBezTo>
                  <a:cubicBezTo>
                    <a:pt x="0" y="9"/>
                    <a:pt x="17" y="15"/>
                    <a:pt x="20" y="15"/>
                  </a:cubicBezTo>
                  <a:cubicBezTo>
                    <a:pt x="22" y="15"/>
                    <a:pt x="23" y="13"/>
                    <a:pt x="25" y="12"/>
                  </a:cubicBezTo>
                  <a:cubicBezTo>
                    <a:pt x="24" y="9"/>
                    <a:pt x="15" y="0"/>
                    <a:pt x="11" y="0"/>
                  </a:cubicBezTo>
                  <a:cubicBezTo>
                    <a:pt x="7" y="0"/>
                    <a:pt x="8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5" name="Freeform 122"/>
            <p:cNvSpPr/>
            <p:nvPr/>
          </p:nvSpPr>
          <p:spPr bwMode="auto">
            <a:xfrm>
              <a:off x="2325616" y="2277455"/>
              <a:ext cx="114080" cy="91822"/>
            </a:xfrm>
            <a:custGeom>
              <a:gdLst>
                <a:gd name="T0" fmla="*/ 18 w 35"/>
                <a:gd name="T1" fmla="*/ 18 h 28"/>
                <a:gd name="T2" fmla="*/ 31 w 35"/>
                <a:gd name="T3" fmla="*/ 9 h 28"/>
                <a:gd name="T4" fmla="*/ 35 w 35"/>
                <a:gd name="T5" fmla="*/ 6 h 28"/>
                <a:gd name="T6" fmla="*/ 35 w 35"/>
                <a:gd name="T7" fmla="*/ 3 h 28"/>
                <a:gd name="T8" fmla="*/ 13 w 35"/>
                <a:gd name="T9" fmla="*/ 0 h 28"/>
                <a:gd name="T10" fmla="*/ 8 w 35"/>
                <a:gd name="T11" fmla="*/ 3 h 28"/>
                <a:gd name="T12" fmla="*/ 8 w 35"/>
                <a:gd name="T13" fmla="*/ 4 h 28"/>
                <a:gd name="T14" fmla="*/ 0 w 35"/>
                <a:gd name="T15" fmla="*/ 4 h 28"/>
                <a:gd name="T16" fmla="*/ 0 w 35"/>
                <a:gd name="T17" fmla="*/ 9 h 28"/>
                <a:gd name="T18" fmla="*/ 4 w 35"/>
                <a:gd name="T19" fmla="*/ 21 h 28"/>
                <a:gd name="T20" fmla="*/ 5 w 35"/>
                <a:gd name="T21" fmla="*/ 28 h 28"/>
                <a:gd name="T22" fmla="*/ 9 w 35"/>
                <a:gd name="T23" fmla="*/ 28 h 28"/>
                <a:gd name="T24" fmla="*/ 14 w 35"/>
                <a:gd name="T25" fmla="*/ 20 h 28"/>
                <a:gd name="T26" fmla="*/ 11 w 35"/>
                <a:gd name="T27" fmla="*/ 20 h 28"/>
                <a:gd name="T28" fmla="*/ 18 w 35"/>
                <a:gd name="T29" fmla="*/ 18 h 2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8">
                  <a:moveTo>
                    <a:pt x="18" y="18"/>
                  </a:moveTo>
                  <a:cubicBezTo>
                    <a:pt x="25" y="18"/>
                    <a:pt x="28" y="13"/>
                    <a:pt x="31" y="9"/>
                  </a:cubicBezTo>
                  <a:cubicBezTo>
                    <a:pt x="31" y="9"/>
                    <a:pt x="35" y="6"/>
                    <a:pt x="35" y="6"/>
                  </a:cubicBezTo>
                  <a:cubicBezTo>
                    <a:pt x="35" y="5"/>
                    <a:pt x="35" y="4"/>
                    <a:pt x="35" y="3"/>
                  </a:cubicBezTo>
                  <a:cubicBezTo>
                    <a:pt x="27" y="3"/>
                    <a:pt x="21" y="0"/>
                    <a:pt x="13" y="0"/>
                  </a:cubicBezTo>
                  <a:cubicBezTo>
                    <a:pt x="9" y="0"/>
                    <a:pt x="8" y="2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4" y="4"/>
                    <a:pt x="4" y="4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14"/>
                    <a:pt x="1" y="17"/>
                    <a:pt x="4" y="21"/>
                  </a:cubicBezTo>
                  <a:cubicBezTo>
                    <a:pt x="4" y="22"/>
                    <a:pt x="5" y="24"/>
                    <a:pt x="5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2" y="24"/>
                    <a:pt x="14" y="24"/>
                    <a:pt x="14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6"/>
                    <a:pt x="13" y="18"/>
                    <a:pt x="18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6" name="Freeform 123"/>
            <p:cNvSpPr/>
            <p:nvPr/>
          </p:nvSpPr>
          <p:spPr bwMode="auto">
            <a:xfrm>
              <a:off x="2104412" y="2118852"/>
              <a:ext cx="36172" cy="29216"/>
            </a:xfrm>
            <a:custGeom>
              <a:gdLst>
                <a:gd name="T0" fmla="*/ 8 w 11"/>
                <a:gd name="T1" fmla="*/ 9 h 9"/>
                <a:gd name="T2" fmla="*/ 11 w 11"/>
                <a:gd name="T3" fmla="*/ 6 h 9"/>
                <a:gd name="T4" fmla="*/ 0 w 11"/>
                <a:gd name="T5" fmla="*/ 0 h 9"/>
                <a:gd name="T6" fmla="*/ 8 w 11"/>
                <a:gd name="T7" fmla="*/ 9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8" y="9"/>
                  </a:moveTo>
                  <a:cubicBezTo>
                    <a:pt x="10" y="9"/>
                    <a:pt x="11" y="8"/>
                    <a:pt x="11" y="6"/>
                  </a:cubicBezTo>
                  <a:cubicBezTo>
                    <a:pt x="7" y="4"/>
                    <a:pt x="6" y="0"/>
                    <a:pt x="0" y="0"/>
                  </a:cubicBezTo>
                  <a:cubicBezTo>
                    <a:pt x="0" y="3"/>
                    <a:pt x="6" y="9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7" name="Freeform 124"/>
            <p:cNvSpPr/>
            <p:nvPr/>
          </p:nvSpPr>
          <p:spPr bwMode="auto">
            <a:xfrm>
              <a:off x="2128063" y="2217631"/>
              <a:ext cx="26433" cy="23651"/>
            </a:xfrm>
            <a:custGeom>
              <a:gdLst>
                <a:gd name="T0" fmla="*/ 0 w 8"/>
                <a:gd name="T1" fmla="*/ 6 h 7"/>
                <a:gd name="T2" fmla="*/ 5 w 8"/>
                <a:gd name="T3" fmla="*/ 7 h 7"/>
                <a:gd name="T4" fmla="*/ 8 w 8"/>
                <a:gd name="T5" fmla="*/ 4 h 7"/>
                <a:gd name="T6" fmla="*/ 6 w 8"/>
                <a:gd name="T7" fmla="*/ 0 h 7"/>
                <a:gd name="T8" fmla="*/ 0 w 8"/>
                <a:gd name="T9" fmla="*/ 6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0" y="6"/>
                  </a:moveTo>
                  <a:cubicBezTo>
                    <a:pt x="2" y="6"/>
                    <a:pt x="2" y="7"/>
                    <a:pt x="5" y="7"/>
                  </a:cubicBezTo>
                  <a:cubicBezTo>
                    <a:pt x="6" y="7"/>
                    <a:pt x="8" y="6"/>
                    <a:pt x="8" y="4"/>
                  </a:cubicBezTo>
                  <a:cubicBezTo>
                    <a:pt x="8" y="2"/>
                    <a:pt x="7" y="1"/>
                    <a:pt x="6" y="0"/>
                  </a:cubicBezTo>
                  <a:cubicBezTo>
                    <a:pt x="3" y="1"/>
                    <a:pt x="1" y="3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8" name="Freeform 125"/>
            <p:cNvSpPr/>
            <p:nvPr/>
          </p:nvSpPr>
          <p:spPr bwMode="auto">
            <a:xfrm>
              <a:off x="2114151" y="2042334"/>
              <a:ext cx="137730" cy="73736"/>
            </a:xfrm>
            <a:custGeom>
              <a:gdLst>
                <a:gd name="T0" fmla="*/ 4 w 42"/>
                <a:gd name="T1" fmla="*/ 5 h 22"/>
                <a:gd name="T2" fmla="*/ 3 w 42"/>
                <a:gd name="T3" fmla="*/ 7 h 22"/>
                <a:gd name="T4" fmla="*/ 10 w 42"/>
                <a:gd name="T5" fmla="*/ 7 h 22"/>
                <a:gd name="T6" fmla="*/ 10 w 42"/>
                <a:gd name="T7" fmla="*/ 10 h 22"/>
                <a:gd name="T8" fmla="*/ 4 w 42"/>
                <a:gd name="T9" fmla="*/ 13 h 22"/>
                <a:gd name="T10" fmla="*/ 10 w 42"/>
                <a:gd name="T11" fmla="*/ 15 h 22"/>
                <a:gd name="T12" fmla="*/ 17 w 42"/>
                <a:gd name="T13" fmla="*/ 16 h 22"/>
                <a:gd name="T14" fmla="*/ 28 w 42"/>
                <a:gd name="T15" fmla="*/ 17 h 22"/>
                <a:gd name="T16" fmla="*/ 38 w 42"/>
                <a:gd name="T17" fmla="*/ 22 h 22"/>
                <a:gd name="T18" fmla="*/ 42 w 42"/>
                <a:gd name="T19" fmla="*/ 19 h 22"/>
                <a:gd name="T20" fmla="*/ 36 w 42"/>
                <a:gd name="T21" fmla="*/ 13 h 22"/>
                <a:gd name="T22" fmla="*/ 38 w 42"/>
                <a:gd name="T23" fmla="*/ 11 h 22"/>
                <a:gd name="T24" fmla="*/ 31 w 42"/>
                <a:gd name="T25" fmla="*/ 6 h 22"/>
                <a:gd name="T26" fmla="*/ 27 w 42"/>
                <a:gd name="T27" fmla="*/ 7 h 22"/>
                <a:gd name="T28" fmla="*/ 21 w 42"/>
                <a:gd name="T29" fmla="*/ 2 h 22"/>
                <a:gd name="T30" fmla="*/ 16 w 42"/>
                <a:gd name="T31" fmla="*/ 4 h 22"/>
                <a:gd name="T32" fmla="*/ 7 w 42"/>
                <a:gd name="T33" fmla="*/ 0 h 22"/>
                <a:gd name="T34" fmla="*/ 0 w 42"/>
                <a:gd name="T35" fmla="*/ 2 h 22"/>
                <a:gd name="T36" fmla="*/ 4 w 42"/>
                <a:gd name="T37" fmla="*/ 5 h 2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2">
                  <a:moveTo>
                    <a:pt x="4" y="5"/>
                  </a:moveTo>
                  <a:cubicBezTo>
                    <a:pt x="4" y="6"/>
                    <a:pt x="3" y="7"/>
                    <a:pt x="3" y="7"/>
                  </a:cubicBezTo>
                  <a:cubicBezTo>
                    <a:pt x="4" y="9"/>
                    <a:pt x="5" y="7"/>
                    <a:pt x="10" y="7"/>
                  </a:cubicBezTo>
                  <a:cubicBezTo>
                    <a:pt x="10" y="8"/>
                    <a:pt x="10" y="10"/>
                    <a:pt x="10" y="10"/>
                  </a:cubicBezTo>
                  <a:cubicBezTo>
                    <a:pt x="8" y="11"/>
                    <a:pt x="6" y="11"/>
                    <a:pt x="4" y="13"/>
                  </a:cubicBezTo>
                  <a:cubicBezTo>
                    <a:pt x="6" y="15"/>
                    <a:pt x="7" y="15"/>
                    <a:pt x="10" y="15"/>
                  </a:cubicBezTo>
                  <a:cubicBezTo>
                    <a:pt x="13" y="15"/>
                    <a:pt x="16" y="14"/>
                    <a:pt x="17" y="16"/>
                  </a:cubicBezTo>
                  <a:cubicBezTo>
                    <a:pt x="21" y="15"/>
                    <a:pt x="24" y="17"/>
                    <a:pt x="28" y="17"/>
                  </a:cubicBezTo>
                  <a:cubicBezTo>
                    <a:pt x="33" y="17"/>
                    <a:pt x="33" y="22"/>
                    <a:pt x="38" y="22"/>
                  </a:cubicBezTo>
                  <a:cubicBezTo>
                    <a:pt x="40" y="22"/>
                    <a:pt x="42" y="22"/>
                    <a:pt x="42" y="19"/>
                  </a:cubicBezTo>
                  <a:cubicBezTo>
                    <a:pt x="42" y="17"/>
                    <a:pt x="38" y="15"/>
                    <a:pt x="36" y="13"/>
                  </a:cubicBezTo>
                  <a:cubicBezTo>
                    <a:pt x="36" y="12"/>
                    <a:pt x="37" y="12"/>
                    <a:pt x="38" y="11"/>
                  </a:cubicBezTo>
                  <a:cubicBezTo>
                    <a:pt x="37" y="10"/>
                    <a:pt x="34" y="6"/>
                    <a:pt x="31" y="6"/>
                  </a:cubicBezTo>
                  <a:cubicBezTo>
                    <a:pt x="29" y="6"/>
                    <a:pt x="29" y="7"/>
                    <a:pt x="27" y="7"/>
                  </a:cubicBezTo>
                  <a:cubicBezTo>
                    <a:pt x="25" y="7"/>
                    <a:pt x="25" y="2"/>
                    <a:pt x="21" y="2"/>
                  </a:cubicBezTo>
                  <a:cubicBezTo>
                    <a:pt x="19" y="2"/>
                    <a:pt x="18" y="4"/>
                    <a:pt x="16" y="4"/>
                  </a:cubicBezTo>
                  <a:cubicBezTo>
                    <a:pt x="13" y="4"/>
                    <a:pt x="12" y="0"/>
                    <a:pt x="7" y="0"/>
                  </a:cubicBezTo>
                  <a:cubicBezTo>
                    <a:pt x="5" y="0"/>
                    <a:pt x="3" y="1"/>
                    <a:pt x="0" y="2"/>
                  </a:cubicBezTo>
                  <a:cubicBezTo>
                    <a:pt x="0" y="5"/>
                    <a:pt x="1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49" name="Freeform 126"/>
            <p:cNvSpPr/>
            <p:nvPr/>
          </p:nvSpPr>
          <p:spPr bwMode="auto">
            <a:xfrm>
              <a:off x="2169799" y="2104940"/>
              <a:ext cx="36172" cy="13912"/>
            </a:xfrm>
            <a:custGeom>
              <a:gdLst>
                <a:gd name="T0" fmla="*/ 6 w 11"/>
                <a:gd name="T1" fmla="*/ 0 h 4"/>
                <a:gd name="T2" fmla="*/ 4 w 11"/>
                <a:gd name="T3" fmla="*/ 4 h 4"/>
                <a:gd name="T4" fmla="*/ 11 w 11"/>
                <a:gd name="T5" fmla="*/ 2 h 4"/>
                <a:gd name="T6" fmla="*/ 6 w 11"/>
                <a:gd name="T7" fmla="*/ 0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">
                  <a:moveTo>
                    <a:pt x="6" y="0"/>
                  </a:moveTo>
                  <a:cubicBezTo>
                    <a:pt x="5" y="0"/>
                    <a:pt x="0" y="4"/>
                    <a:pt x="4" y="4"/>
                  </a:cubicBezTo>
                  <a:cubicBezTo>
                    <a:pt x="7" y="4"/>
                    <a:pt x="10" y="4"/>
                    <a:pt x="11" y="2"/>
                  </a:cubicBezTo>
                  <a:cubicBezTo>
                    <a:pt x="9" y="1"/>
                    <a:pt x="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0" name="Freeform 127"/>
            <p:cNvSpPr/>
            <p:nvPr/>
          </p:nvSpPr>
          <p:spPr bwMode="auto">
            <a:xfrm>
              <a:off x="2304748" y="2148069"/>
              <a:ext cx="365890" cy="115474"/>
            </a:xfrm>
            <a:custGeom>
              <a:gdLst>
                <a:gd name="T0" fmla="*/ 50 w 111"/>
                <a:gd name="T1" fmla="*/ 31 h 35"/>
                <a:gd name="T2" fmla="*/ 53 w 111"/>
                <a:gd name="T3" fmla="*/ 31 h 35"/>
                <a:gd name="T4" fmla="*/ 64 w 111"/>
                <a:gd name="T5" fmla="*/ 35 h 35"/>
                <a:gd name="T6" fmla="*/ 82 w 111"/>
                <a:gd name="T7" fmla="*/ 35 h 35"/>
                <a:gd name="T8" fmla="*/ 88 w 111"/>
                <a:gd name="T9" fmla="*/ 32 h 35"/>
                <a:gd name="T10" fmla="*/ 92 w 111"/>
                <a:gd name="T11" fmla="*/ 35 h 35"/>
                <a:gd name="T12" fmla="*/ 111 w 111"/>
                <a:gd name="T13" fmla="*/ 27 h 35"/>
                <a:gd name="T14" fmla="*/ 108 w 111"/>
                <a:gd name="T15" fmla="*/ 27 h 35"/>
                <a:gd name="T16" fmla="*/ 109 w 111"/>
                <a:gd name="T17" fmla="*/ 25 h 35"/>
                <a:gd name="T18" fmla="*/ 111 w 111"/>
                <a:gd name="T19" fmla="*/ 24 h 35"/>
                <a:gd name="T20" fmla="*/ 93 w 111"/>
                <a:gd name="T21" fmla="*/ 18 h 35"/>
                <a:gd name="T22" fmla="*/ 65 w 111"/>
                <a:gd name="T23" fmla="*/ 24 h 35"/>
                <a:gd name="T24" fmla="*/ 49 w 111"/>
                <a:gd name="T25" fmla="*/ 21 h 35"/>
                <a:gd name="T26" fmla="*/ 45 w 111"/>
                <a:gd name="T27" fmla="*/ 20 h 35"/>
                <a:gd name="T28" fmla="*/ 47 w 111"/>
                <a:gd name="T29" fmla="*/ 19 h 35"/>
                <a:gd name="T30" fmla="*/ 37 w 111"/>
                <a:gd name="T31" fmla="*/ 15 h 35"/>
                <a:gd name="T32" fmla="*/ 46 w 111"/>
                <a:gd name="T33" fmla="*/ 15 h 35"/>
                <a:gd name="T34" fmla="*/ 35 w 111"/>
                <a:gd name="T35" fmla="*/ 7 h 35"/>
                <a:gd name="T36" fmla="*/ 31 w 111"/>
                <a:gd name="T37" fmla="*/ 7 h 35"/>
                <a:gd name="T38" fmla="*/ 27 w 111"/>
                <a:gd name="T39" fmla="*/ 9 h 35"/>
                <a:gd name="T40" fmla="*/ 7 w 111"/>
                <a:gd name="T41" fmla="*/ 1 h 35"/>
                <a:gd name="T42" fmla="*/ 0 w 111"/>
                <a:gd name="T43" fmla="*/ 4 h 35"/>
                <a:gd name="T44" fmla="*/ 16 w 111"/>
                <a:gd name="T45" fmla="*/ 12 h 35"/>
                <a:gd name="T46" fmla="*/ 21 w 111"/>
                <a:gd name="T47" fmla="*/ 10 h 35"/>
                <a:gd name="T48" fmla="*/ 30 w 111"/>
                <a:gd name="T49" fmla="*/ 21 h 35"/>
                <a:gd name="T50" fmla="*/ 27 w 111"/>
                <a:gd name="T51" fmla="*/ 25 h 35"/>
                <a:gd name="T52" fmla="*/ 44 w 111"/>
                <a:gd name="T53" fmla="*/ 35 h 35"/>
                <a:gd name="T54" fmla="*/ 50 w 111"/>
                <a:gd name="T55" fmla="*/ 31 h 3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35">
                  <a:moveTo>
                    <a:pt x="50" y="31"/>
                  </a:moveTo>
                  <a:cubicBezTo>
                    <a:pt x="53" y="31"/>
                    <a:pt x="53" y="31"/>
                    <a:pt x="53" y="31"/>
                  </a:cubicBezTo>
                  <a:cubicBezTo>
                    <a:pt x="52" y="35"/>
                    <a:pt x="59" y="35"/>
                    <a:pt x="64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4" y="35"/>
                    <a:pt x="85" y="32"/>
                    <a:pt x="88" y="32"/>
                  </a:cubicBezTo>
                  <a:cubicBezTo>
                    <a:pt x="88" y="33"/>
                    <a:pt x="89" y="35"/>
                    <a:pt x="92" y="35"/>
                  </a:cubicBezTo>
                  <a:cubicBezTo>
                    <a:pt x="100" y="35"/>
                    <a:pt x="110" y="35"/>
                    <a:pt x="111" y="27"/>
                  </a:cubicBezTo>
                  <a:cubicBezTo>
                    <a:pt x="111" y="27"/>
                    <a:pt x="110" y="27"/>
                    <a:pt x="108" y="27"/>
                  </a:cubicBezTo>
                  <a:cubicBezTo>
                    <a:pt x="108" y="26"/>
                    <a:pt x="109" y="25"/>
                    <a:pt x="109" y="25"/>
                  </a:cubicBezTo>
                  <a:cubicBezTo>
                    <a:pt x="110" y="25"/>
                    <a:pt x="111" y="24"/>
                    <a:pt x="111" y="24"/>
                  </a:cubicBezTo>
                  <a:cubicBezTo>
                    <a:pt x="108" y="18"/>
                    <a:pt x="102" y="18"/>
                    <a:pt x="93" y="18"/>
                  </a:cubicBezTo>
                  <a:cubicBezTo>
                    <a:pt x="81" y="18"/>
                    <a:pt x="77" y="24"/>
                    <a:pt x="65" y="24"/>
                  </a:cubicBezTo>
                  <a:cubicBezTo>
                    <a:pt x="59" y="24"/>
                    <a:pt x="54" y="22"/>
                    <a:pt x="49" y="21"/>
                  </a:cubicBezTo>
                  <a:cubicBezTo>
                    <a:pt x="48" y="22"/>
                    <a:pt x="45" y="23"/>
                    <a:pt x="45" y="20"/>
                  </a:cubicBezTo>
                  <a:cubicBezTo>
                    <a:pt x="45" y="19"/>
                    <a:pt x="47" y="20"/>
                    <a:pt x="47" y="19"/>
                  </a:cubicBezTo>
                  <a:cubicBezTo>
                    <a:pt x="44" y="17"/>
                    <a:pt x="38" y="19"/>
                    <a:pt x="3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4" y="11"/>
                    <a:pt x="33" y="11"/>
                    <a:pt x="35" y="7"/>
                  </a:cubicBezTo>
                  <a:cubicBezTo>
                    <a:pt x="35" y="7"/>
                    <a:pt x="33" y="7"/>
                    <a:pt x="31" y="7"/>
                  </a:cubicBezTo>
                  <a:cubicBezTo>
                    <a:pt x="30" y="7"/>
                    <a:pt x="29" y="9"/>
                    <a:pt x="27" y="9"/>
                  </a:cubicBezTo>
                  <a:cubicBezTo>
                    <a:pt x="19" y="9"/>
                    <a:pt x="17" y="1"/>
                    <a:pt x="7" y="1"/>
                  </a:cubicBezTo>
                  <a:cubicBezTo>
                    <a:pt x="4" y="1"/>
                    <a:pt x="0" y="0"/>
                    <a:pt x="0" y="4"/>
                  </a:cubicBezTo>
                  <a:cubicBezTo>
                    <a:pt x="0" y="6"/>
                    <a:pt x="14" y="12"/>
                    <a:pt x="16" y="12"/>
                  </a:cubicBezTo>
                  <a:cubicBezTo>
                    <a:pt x="18" y="12"/>
                    <a:pt x="20" y="11"/>
                    <a:pt x="21" y="10"/>
                  </a:cubicBezTo>
                  <a:cubicBezTo>
                    <a:pt x="25" y="13"/>
                    <a:pt x="26" y="17"/>
                    <a:pt x="30" y="21"/>
                  </a:cubicBezTo>
                  <a:cubicBezTo>
                    <a:pt x="29" y="22"/>
                    <a:pt x="27" y="23"/>
                    <a:pt x="27" y="25"/>
                  </a:cubicBezTo>
                  <a:cubicBezTo>
                    <a:pt x="27" y="29"/>
                    <a:pt x="39" y="35"/>
                    <a:pt x="44" y="35"/>
                  </a:cubicBezTo>
                  <a:cubicBezTo>
                    <a:pt x="46" y="35"/>
                    <a:pt x="49" y="31"/>
                    <a:pt x="50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1" name="Freeform 128"/>
            <p:cNvSpPr/>
            <p:nvPr/>
          </p:nvSpPr>
          <p:spPr bwMode="auto">
            <a:xfrm>
              <a:off x="2311704" y="2210675"/>
              <a:ext cx="62605" cy="50085"/>
            </a:xfrm>
            <a:custGeom>
              <a:gdLst>
                <a:gd name="T0" fmla="*/ 19 w 19"/>
                <a:gd name="T1" fmla="*/ 7 h 15"/>
                <a:gd name="T2" fmla="*/ 9 w 19"/>
                <a:gd name="T3" fmla="*/ 0 h 15"/>
                <a:gd name="T4" fmla="*/ 3 w 19"/>
                <a:gd name="T5" fmla="*/ 5 h 15"/>
                <a:gd name="T6" fmla="*/ 0 w 19"/>
                <a:gd name="T7" fmla="*/ 9 h 15"/>
                <a:gd name="T8" fmla="*/ 14 w 19"/>
                <a:gd name="T9" fmla="*/ 15 h 15"/>
                <a:gd name="T10" fmla="*/ 19 w 19"/>
                <a:gd name="T11" fmla="*/ 7 h 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5">
                  <a:moveTo>
                    <a:pt x="19" y="7"/>
                  </a:moveTo>
                  <a:cubicBezTo>
                    <a:pt x="19" y="5"/>
                    <a:pt x="13" y="0"/>
                    <a:pt x="9" y="0"/>
                  </a:cubicBezTo>
                  <a:cubicBezTo>
                    <a:pt x="4" y="0"/>
                    <a:pt x="5" y="5"/>
                    <a:pt x="3" y="5"/>
                  </a:cubicBezTo>
                  <a:cubicBezTo>
                    <a:pt x="2" y="5"/>
                    <a:pt x="0" y="6"/>
                    <a:pt x="0" y="9"/>
                  </a:cubicBezTo>
                  <a:cubicBezTo>
                    <a:pt x="0" y="9"/>
                    <a:pt x="13" y="15"/>
                    <a:pt x="14" y="15"/>
                  </a:cubicBezTo>
                  <a:cubicBezTo>
                    <a:pt x="18" y="15"/>
                    <a:pt x="19" y="11"/>
                    <a:pt x="1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2" name="Freeform 129"/>
            <p:cNvSpPr/>
            <p:nvPr/>
          </p:nvSpPr>
          <p:spPr bwMode="auto">
            <a:xfrm>
              <a:off x="2318660" y="2118852"/>
              <a:ext cx="58431" cy="16695"/>
            </a:xfrm>
            <a:custGeom>
              <a:gdLst>
                <a:gd name="T0" fmla="*/ 15 w 18"/>
                <a:gd name="T1" fmla="*/ 0 h 5"/>
                <a:gd name="T2" fmla="*/ 0 w 18"/>
                <a:gd name="T3" fmla="*/ 2 h 5"/>
                <a:gd name="T4" fmla="*/ 14 w 18"/>
                <a:gd name="T5" fmla="*/ 5 h 5"/>
                <a:gd name="T6" fmla="*/ 18 w 18"/>
                <a:gd name="T7" fmla="*/ 3 h 5"/>
                <a:gd name="T8" fmla="*/ 18 w 18"/>
                <a:gd name="T9" fmla="*/ 0 h 5"/>
                <a:gd name="T10" fmla="*/ 15 w 18"/>
                <a:gd name="T11" fmla="*/ 0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0"/>
                    <a:pt x="2" y="0"/>
                    <a:pt x="0" y="2"/>
                  </a:cubicBezTo>
                  <a:cubicBezTo>
                    <a:pt x="0" y="2"/>
                    <a:pt x="13" y="5"/>
                    <a:pt x="14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8" y="2"/>
                    <a:pt x="18" y="1"/>
                    <a:pt x="18" y="0"/>
                  </a:cubicBezTo>
                  <a:cubicBezTo>
                    <a:pt x="14" y="0"/>
                    <a:pt x="17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3" name="Freeform 130"/>
            <p:cNvSpPr/>
            <p:nvPr/>
          </p:nvSpPr>
          <p:spPr bwMode="auto">
            <a:xfrm>
              <a:off x="2272750" y="2063202"/>
              <a:ext cx="68170" cy="55650"/>
            </a:xfrm>
            <a:custGeom>
              <a:gdLst>
                <a:gd name="T0" fmla="*/ 8 w 21"/>
                <a:gd name="T1" fmla="*/ 12 h 17"/>
                <a:gd name="T2" fmla="*/ 6 w 21"/>
                <a:gd name="T3" fmla="*/ 14 h 17"/>
                <a:gd name="T4" fmla="*/ 21 w 21"/>
                <a:gd name="T5" fmla="*/ 14 h 17"/>
                <a:gd name="T6" fmla="*/ 21 w 21"/>
                <a:gd name="T7" fmla="*/ 8 h 17"/>
                <a:gd name="T8" fmla="*/ 13 w 21"/>
                <a:gd name="T9" fmla="*/ 3 h 17"/>
                <a:gd name="T10" fmla="*/ 6 w 21"/>
                <a:gd name="T11" fmla="*/ 0 h 17"/>
                <a:gd name="T12" fmla="*/ 0 w 21"/>
                <a:gd name="T13" fmla="*/ 3 h 17"/>
                <a:gd name="T14" fmla="*/ 8 w 21"/>
                <a:gd name="T15" fmla="*/ 12 h 1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7">
                  <a:moveTo>
                    <a:pt x="8" y="12"/>
                  </a:moveTo>
                  <a:cubicBezTo>
                    <a:pt x="7" y="12"/>
                    <a:pt x="6" y="13"/>
                    <a:pt x="6" y="14"/>
                  </a:cubicBezTo>
                  <a:cubicBezTo>
                    <a:pt x="6" y="17"/>
                    <a:pt x="13" y="16"/>
                    <a:pt x="21" y="14"/>
                  </a:cubicBezTo>
                  <a:cubicBezTo>
                    <a:pt x="21" y="11"/>
                    <a:pt x="21" y="10"/>
                    <a:pt x="21" y="8"/>
                  </a:cubicBezTo>
                  <a:cubicBezTo>
                    <a:pt x="21" y="4"/>
                    <a:pt x="13" y="9"/>
                    <a:pt x="13" y="3"/>
                  </a:cubicBezTo>
                  <a:cubicBezTo>
                    <a:pt x="11" y="3"/>
                    <a:pt x="6" y="1"/>
                    <a:pt x="6" y="0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0" y="8"/>
                    <a:pt x="5" y="9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4" name="Freeform 131"/>
            <p:cNvSpPr/>
            <p:nvPr/>
          </p:nvSpPr>
          <p:spPr bwMode="auto">
            <a:xfrm>
              <a:off x="2246316" y="2010335"/>
              <a:ext cx="26433" cy="16695"/>
            </a:xfrm>
            <a:custGeom>
              <a:gdLst>
                <a:gd name="T0" fmla="*/ 4 w 8"/>
                <a:gd name="T1" fmla="*/ 5 h 5"/>
                <a:gd name="T2" fmla="*/ 8 w 8"/>
                <a:gd name="T3" fmla="*/ 5 h 5"/>
                <a:gd name="T4" fmla="*/ 8 w 8"/>
                <a:gd name="T5" fmla="*/ 0 h 5"/>
                <a:gd name="T6" fmla="*/ 0 w 8"/>
                <a:gd name="T7" fmla="*/ 0 h 5"/>
                <a:gd name="T8" fmla="*/ 4 w 8"/>
                <a:gd name="T9" fmla="*/ 5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0" y="3"/>
                    <a:pt x="3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5" name="Freeform 132"/>
            <p:cNvSpPr/>
            <p:nvPr/>
          </p:nvSpPr>
          <p:spPr bwMode="auto">
            <a:xfrm>
              <a:off x="2321442" y="1943555"/>
              <a:ext cx="233724" cy="158602"/>
            </a:xfrm>
            <a:custGeom>
              <a:gdLst>
                <a:gd name="T0" fmla="*/ 10 w 71"/>
                <a:gd name="T1" fmla="*/ 20 h 48"/>
                <a:gd name="T2" fmla="*/ 3 w 71"/>
                <a:gd name="T3" fmla="*/ 17 h 48"/>
                <a:gd name="T4" fmla="*/ 0 w 71"/>
                <a:gd name="T5" fmla="*/ 17 h 48"/>
                <a:gd name="T6" fmla="*/ 13 w 71"/>
                <a:gd name="T7" fmla="*/ 25 h 48"/>
                <a:gd name="T8" fmla="*/ 8 w 71"/>
                <a:gd name="T9" fmla="*/ 28 h 48"/>
                <a:gd name="T10" fmla="*/ 10 w 71"/>
                <a:gd name="T11" fmla="*/ 31 h 48"/>
                <a:gd name="T12" fmla="*/ 15 w 71"/>
                <a:gd name="T13" fmla="*/ 29 h 48"/>
                <a:gd name="T14" fmla="*/ 18 w 71"/>
                <a:gd name="T15" fmla="*/ 32 h 48"/>
                <a:gd name="T16" fmla="*/ 25 w 71"/>
                <a:gd name="T17" fmla="*/ 30 h 48"/>
                <a:gd name="T18" fmla="*/ 34 w 71"/>
                <a:gd name="T19" fmla="*/ 32 h 48"/>
                <a:gd name="T20" fmla="*/ 17 w 71"/>
                <a:gd name="T21" fmla="*/ 36 h 48"/>
                <a:gd name="T22" fmla="*/ 27 w 71"/>
                <a:gd name="T23" fmla="*/ 42 h 48"/>
                <a:gd name="T24" fmla="*/ 24 w 71"/>
                <a:gd name="T25" fmla="*/ 44 h 48"/>
                <a:gd name="T26" fmla="*/ 33 w 71"/>
                <a:gd name="T27" fmla="*/ 48 h 48"/>
                <a:gd name="T28" fmla="*/ 38 w 71"/>
                <a:gd name="T29" fmla="*/ 42 h 48"/>
                <a:gd name="T30" fmla="*/ 45 w 71"/>
                <a:gd name="T31" fmla="*/ 47 h 48"/>
                <a:gd name="T32" fmla="*/ 45 w 71"/>
                <a:gd name="T33" fmla="*/ 45 h 48"/>
                <a:gd name="T34" fmla="*/ 51 w 71"/>
                <a:gd name="T35" fmla="*/ 45 h 48"/>
                <a:gd name="T36" fmla="*/ 48 w 71"/>
                <a:gd name="T37" fmla="*/ 40 h 48"/>
                <a:gd name="T38" fmla="*/ 50 w 71"/>
                <a:gd name="T39" fmla="*/ 36 h 48"/>
                <a:gd name="T40" fmla="*/ 54 w 71"/>
                <a:gd name="T41" fmla="*/ 40 h 48"/>
                <a:gd name="T42" fmla="*/ 65 w 71"/>
                <a:gd name="T43" fmla="*/ 33 h 48"/>
                <a:gd name="T44" fmla="*/ 70 w 71"/>
                <a:gd name="T45" fmla="*/ 32 h 48"/>
                <a:gd name="T46" fmla="*/ 70 w 71"/>
                <a:gd name="T47" fmla="*/ 28 h 48"/>
                <a:gd name="T48" fmla="*/ 59 w 71"/>
                <a:gd name="T49" fmla="*/ 25 h 48"/>
                <a:gd name="T50" fmla="*/ 55 w 71"/>
                <a:gd name="T51" fmla="*/ 25 h 48"/>
                <a:gd name="T52" fmla="*/ 57 w 71"/>
                <a:gd name="T53" fmla="*/ 22 h 48"/>
                <a:gd name="T54" fmla="*/ 54 w 71"/>
                <a:gd name="T55" fmla="*/ 18 h 48"/>
                <a:gd name="T56" fmla="*/ 51 w 71"/>
                <a:gd name="T57" fmla="*/ 13 h 48"/>
                <a:gd name="T58" fmla="*/ 49 w 71"/>
                <a:gd name="T59" fmla="*/ 13 h 48"/>
                <a:gd name="T60" fmla="*/ 49 w 71"/>
                <a:gd name="T61" fmla="*/ 16 h 48"/>
                <a:gd name="T62" fmla="*/ 49 w 71"/>
                <a:gd name="T63" fmla="*/ 21 h 48"/>
                <a:gd name="T64" fmla="*/ 47 w 71"/>
                <a:gd name="T65" fmla="*/ 21 h 48"/>
                <a:gd name="T66" fmla="*/ 43 w 71"/>
                <a:gd name="T67" fmla="*/ 14 h 48"/>
                <a:gd name="T68" fmla="*/ 34 w 71"/>
                <a:gd name="T69" fmla="*/ 13 h 48"/>
                <a:gd name="T70" fmla="*/ 27 w 71"/>
                <a:gd name="T71" fmla="*/ 3 h 48"/>
                <a:gd name="T72" fmla="*/ 12 w 71"/>
                <a:gd name="T73" fmla="*/ 0 h 48"/>
                <a:gd name="T74" fmla="*/ 19 w 71"/>
                <a:gd name="T75" fmla="*/ 5 h 48"/>
                <a:gd name="T76" fmla="*/ 15 w 71"/>
                <a:gd name="T77" fmla="*/ 5 h 48"/>
                <a:gd name="T78" fmla="*/ 7 w 71"/>
                <a:gd name="T79" fmla="*/ 7 h 48"/>
                <a:gd name="T80" fmla="*/ 10 w 71"/>
                <a:gd name="T81" fmla="*/ 11 h 48"/>
                <a:gd name="T82" fmla="*/ 16 w 71"/>
                <a:gd name="T83" fmla="*/ 11 h 48"/>
                <a:gd name="T84" fmla="*/ 14 w 71"/>
                <a:gd name="T85" fmla="*/ 13 h 48"/>
                <a:gd name="T86" fmla="*/ 8 w 71"/>
                <a:gd name="T87" fmla="*/ 11 h 48"/>
                <a:gd name="T88" fmla="*/ 2 w 71"/>
                <a:gd name="T89" fmla="*/ 14 h 48"/>
                <a:gd name="T90" fmla="*/ 12 w 71"/>
                <a:gd name="T91" fmla="*/ 18 h 48"/>
                <a:gd name="T92" fmla="*/ 10 w 71"/>
                <a:gd name="T93" fmla="*/ 20 h 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48">
                  <a:moveTo>
                    <a:pt x="10" y="20"/>
                  </a:moveTo>
                  <a:cubicBezTo>
                    <a:pt x="8" y="20"/>
                    <a:pt x="5" y="21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5"/>
                    <a:pt x="5" y="25"/>
                    <a:pt x="13" y="25"/>
                  </a:cubicBezTo>
                  <a:cubicBezTo>
                    <a:pt x="12" y="27"/>
                    <a:pt x="10" y="27"/>
                    <a:pt x="8" y="28"/>
                  </a:cubicBezTo>
                  <a:cubicBezTo>
                    <a:pt x="8" y="29"/>
                    <a:pt x="8" y="31"/>
                    <a:pt x="10" y="31"/>
                  </a:cubicBezTo>
                  <a:cubicBezTo>
                    <a:pt x="12" y="31"/>
                    <a:pt x="12" y="30"/>
                    <a:pt x="15" y="29"/>
                  </a:cubicBezTo>
                  <a:cubicBezTo>
                    <a:pt x="15" y="30"/>
                    <a:pt x="15" y="32"/>
                    <a:pt x="18" y="32"/>
                  </a:cubicBezTo>
                  <a:cubicBezTo>
                    <a:pt x="20" y="32"/>
                    <a:pt x="21" y="30"/>
                    <a:pt x="25" y="30"/>
                  </a:cubicBezTo>
                  <a:cubicBezTo>
                    <a:pt x="28" y="30"/>
                    <a:pt x="30" y="31"/>
                    <a:pt x="34" y="32"/>
                  </a:cubicBezTo>
                  <a:cubicBezTo>
                    <a:pt x="31" y="32"/>
                    <a:pt x="17" y="32"/>
                    <a:pt x="17" y="36"/>
                  </a:cubicBezTo>
                  <a:cubicBezTo>
                    <a:pt x="17" y="40"/>
                    <a:pt x="23" y="42"/>
                    <a:pt x="27" y="42"/>
                  </a:cubicBezTo>
                  <a:cubicBezTo>
                    <a:pt x="26" y="43"/>
                    <a:pt x="25" y="43"/>
                    <a:pt x="24" y="44"/>
                  </a:cubicBezTo>
                  <a:cubicBezTo>
                    <a:pt x="24" y="47"/>
                    <a:pt x="29" y="48"/>
                    <a:pt x="33" y="48"/>
                  </a:cubicBezTo>
                  <a:cubicBezTo>
                    <a:pt x="36" y="48"/>
                    <a:pt x="38" y="47"/>
                    <a:pt x="38" y="42"/>
                  </a:cubicBezTo>
                  <a:cubicBezTo>
                    <a:pt x="40" y="44"/>
                    <a:pt x="45" y="47"/>
                    <a:pt x="45" y="4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0" y="41"/>
                    <a:pt x="49" y="42"/>
                    <a:pt x="48" y="40"/>
                  </a:cubicBezTo>
                  <a:cubicBezTo>
                    <a:pt x="49" y="39"/>
                    <a:pt x="49" y="37"/>
                    <a:pt x="50" y="36"/>
                  </a:cubicBezTo>
                  <a:cubicBezTo>
                    <a:pt x="51" y="39"/>
                    <a:pt x="51" y="40"/>
                    <a:pt x="54" y="40"/>
                  </a:cubicBezTo>
                  <a:cubicBezTo>
                    <a:pt x="57" y="40"/>
                    <a:pt x="60" y="33"/>
                    <a:pt x="65" y="33"/>
                  </a:cubicBezTo>
                  <a:cubicBezTo>
                    <a:pt x="66" y="33"/>
                    <a:pt x="69" y="33"/>
                    <a:pt x="70" y="32"/>
                  </a:cubicBezTo>
                  <a:cubicBezTo>
                    <a:pt x="71" y="31"/>
                    <a:pt x="70" y="30"/>
                    <a:pt x="70" y="28"/>
                  </a:cubicBezTo>
                  <a:cubicBezTo>
                    <a:pt x="67" y="28"/>
                    <a:pt x="61" y="25"/>
                    <a:pt x="59" y="25"/>
                  </a:cubicBezTo>
                  <a:cubicBezTo>
                    <a:pt x="59" y="25"/>
                    <a:pt x="55" y="29"/>
                    <a:pt x="55" y="25"/>
                  </a:cubicBezTo>
                  <a:cubicBezTo>
                    <a:pt x="55" y="25"/>
                    <a:pt x="57" y="23"/>
                    <a:pt x="57" y="22"/>
                  </a:cubicBezTo>
                  <a:cubicBezTo>
                    <a:pt x="57" y="20"/>
                    <a:pt x="54" y="19"/>
                    <a:pt x="54" y="18"/>
                  </a:cubicBezTo>
                  <a:cubicBezTo>
                    <a:pt x="54" y="15"/>
                    <a:pt x="54" y="13"/>
                    <a:pt x="51" y="13"/>
                  </a:cubicBezTo>
                  <a:cubicBezTo>
                    <a:pt x="50" y="13"/>
                    <a:pt x="49" y="13"/>
                    <a:pt x="49" y="13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5" y="17"/>
                    <a:pt x="47" y="15"/>
                    <a:pt x="43" y="14"/>
                  </a:cubicBezTo>
                  <a:cubicBezTo>
                    <a:pt x="40" y="12"/>
                    <a:pt x="37" y="14"/>
                    <a:pt x="34" y="13"/>
                  </a:cubicBezTo>
                  <a:cubicBezTo>
                    <a:pt x="30" y="12"/>
                    <a:pt x="31" y="5"/>
                    <a:pt x="27" y="3"/>
                  </a:cubicBezTo>
                  <a:cubicBezTo>
                    <a:pt x="23" y="1"/>
                    <a:pt x="18" y="1"/>
                    <a:pt x="12" y="0"/>
                  </a:cubicBezTo>
                  <a:cubicBezTo>
                    <a:pt x="13" y="4"/>
                    <a:pt x="17" y="5"/>
                    <a:pt x="19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1" y="5"/>
                    <a:pt x="10" y="5"/>
                    <a:pt x="7" y="7"/>
                  </a:cubicBezTo>
                  <a:cubicBezTo>
                    <a:pt x="7" y="7"/>
                    <a:pt x="9" y="11"/>
                    <a:pt x="10" y="11"/>
                  </a:cubicBezTo>
                  <a:cubicBezTo>
                    <a:pt x="11" y="11"/>
                    <a:pt x="14" y="9"/>
                    <a:pt x="16" y="11"/>
                  </a:cubicBezTo>
                  <a:cubicBezTo>
                    <a:pt x="15" y="11"/>
                    <a:pt x="15" y="13"/>
                    <a:pt x="14" y="13"/>
                  </a:cubicBezTo>
                  <a:cubicBezTo>
                    <a:pt x="12" y="13"/>
                    <a:pt x="11" y="11"/>
                    <a:pt x="8" y="11"/>
                  </a:cubicBezTo>
                  <a:cubicBezTo>
                    <a:pt x="5" y="11"/>
                    <a:pt x="2" y="11"/>
                    <a:pt x="2" y="14"/>
                  </a:cubicBezTo>
                  <a:cubicBezTo>
                    <a:pt x="2" y="16"/>
                    <a:pt x="9" y="17"/>
                    <a:pt x="12" y="18"/>
                  </a:cubicBezTo>
                  <a:cubicBezTo>
                    <a:pt x="12" y="18"/>
                    <a:pt x="11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6" name="Freeform 133"/>
            <p:cNvSpPr/>
            <p:nvPr/>
          </p:nvSpPr>
          <p:spPr bwMode="auto">
            <a:xfrm>
              <a:off x="2506474" y="2596051"/>
              <a:ext cx="154425" cy="95996"/>
            </a:xfrm>
            <a:custGeom>
              <a:gdLst>
                <a:gd name="T0" fmla="*/ 37 w 47"/>
                <a:gd name="T1" fmla="*/ 17 h 29"/>
                <a:gd name="T2" fmla="*/ 35 w 47"/>
                <a:gd name="T3" fmla="*/ 13 h 29"/>
                <a:gd name="T4" fmla="*/ 19 w 47"/>
                <a:gd name="T5" fmla="*/ 4 h 29"/>
                <a:gd name="T6" fmla="*/ 17 w 47"/>
                <a:gd name="T7" fmla="*/ 6 h 29"/>
                <a:gd name="T8" fmla="*/ 13 w 47"/>
                <a:gd name="T9" fmla="*/ 0 h 29"/>
                <a:gd name="T10" fmla="*/ 5 w 47"/>
                <a:gd name="T11" fmla="*/ 13 h 29"/>
                <a:gd name="T12" fmla="*/ 5 w 47"/>
                <a:gd name="T13" fmla="*/ 17 h 29"/>
                <a:gd name="T14" fmla="*/ 3 w 47"/>
                <a:gd name="T15" fmla="*/ 20 h 29"/>
                <a:gd name="T16" fmla="*/ 0 w 47"/>
                <a:gd name="T17" fmla="*/ 24 h 29"/>
                <a:gd name="T18" fmla="*/ 10 w 47"/>
                <a:gd name="T19" fmla="*/ 24 h 29"/>
                <a:gd name="T20" fmla="*/ 12 w 47"/>
                <a:gd name="T21" fmla="*/ 29 h 29"/>
                <a:gd name="T22" fmla="*/ 14 w 47"/>
                <a:gd name="T23" fmla="*/ 27 h 29"/>
                <a:gd name="T24" fmla="*/ 24 w 47"/>
                <a:gd name="T25" fmla="*/ 18 h 29"/>
                <a:gd name="T26" fmla="*/ 33 w 47"/>
                <a:gd name="T27" fmla="*/ 23 h 29"/>
                <a:gd name="T28" fmla="*/ 39 w 47"/>
                <a:gd name="T29" fmla="*/ 23 h 29"/>
                <a:gd name="T30" fmla="*/ 47 w 47"/>
                <a:gd name="T31" fmla="*/ 21 h 29"/>
                <a:gd name="T32" fmla="*/ 37 w 47"/>
                <a:gd name="T33" fmla="*/ 17 h 2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8">
                  <a:moveTo>
                    <a:pt x="37" y="17"/>
                  </a:moveTo>
                  <a:cubicBezTo>
                    <a:pt x="36" y="17"/>
                    <a:pt x="37" y="15"/>
                    <a:pt x="35" y="13"/>
                  </a:cubicBezTo>
                  <a:cubicBezTo>
                    <a:pt x="31" y="8"/>
                    <a:pt x="24" y="10"/>
                    <a:pt x="19" y="4"/>
                  </a:cubicBezTo>
                  <a:cubicBezTo>
                    <a:pt x="19" y="5"/>
                    <a:pt x="18" y="5"/>
                    <a:pt x="17" y="6"/>
                  </a:cubicBezTo>
                  <a:cubicBezTo>
                    <a:pt x="16" y="4"/>
                    <a:pt x="14" y="3"/>
                    <a:pt x="13" y="0"/>
                  </a:cubicBezTo>
                  <a:cubicBezTo>
                    <a:pt x="7" y="0"/>
                    <a:pt x="5" y="9"/>
                    <a:pt x="5" y="13"/>
                  </a:cubicBezTo>
                  <a:cubicBezTo>
                    <a:pt x="5" y="15"/>
                    <a:pt x="5" y="15"/>
                    <a:pt x="5" y="17"/>
                  </a:cubicBezTo>
                  <a:cubicBezTo>
                    <a:pt x="5" y="18"/>
                    <a:pt x="5" y="19"/>
                    <a:pt x="3" y="20"/>
                  </a:cubicBezTo>
                  <a:cubicBezTo>
                    <a:pt x="3" y="21"/>
                    <a:pt x="1" y="20"/>
                    <a:pt x="0" y="24"/>
                  </a:cubicBezTo>
                  <a:cubicBezTo>
                    <a:pt x="2" y="24"/>
                    <a:pt x="7" y="23"/>
                    <a:pt x="10" y="24"/>
                  </a:cubicBezTo>
                  <a:cubicBezTo>
                    <a:pt x="10" y="27"/>
                    <a:pt x="9" y="29"/>
                    <a:pt x="12" y="29"/>
                  </a:cubicBezTo>
                  <a:cubicBezTo>
                    <a:pt x="13" y="29"/>
                    <a:pt x="13" y="28"/>
                    <a:pt x="14" y="27"/>
                  </a:cubicBezTo>
                  <a:cubicBezTo>
                    <a:pt x="17" y="28"/>
                    <a:pt x="24" y="23"/>
                    <a:pt x="24" y="18"/>
                  </a:cubicBezTo>
                  <a:cubicBezTo>
                    <a:pt x="26" y="18"/>
                    <a:pt x="33" y="23"/>
                    <a:pt x="33" y="23"/>
                  </a:cubicBezTo>
                  <a:cubicBezTo>
                    <a:pt x="35" y="23"/>
                    <a:pt x="37" y="23"/>
                    <a:pt x="39" y="23"/>
                  </a:cubicBezTo>
                  <a:cubicBezTo>
                    <a:pt x="42" y="23"/>
                    <a:pt x="44" y="23"/>
                    <a:pt x="47" y="21"/>
                  </a:cubicBezTo>
                  <a:cubicBezTo>
                    <a:pt x="45" y="18"/>
                    <a:pt x="41" y="20"/>
                    <a:pt x="37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7" name="Freeform 134"/>
            <p:cNvSpPr/>
            <p:nvPr/>
          </p:nvSpPr>
          <p:spPr bwMode="auto">
            <a:xfrm>
              <a:off x="2723504" y="2501446"/>
              <a:ext cx="45910" cy="41737"/>
            </a:xfrm>
            <a:custGeom>
              <a:gdLst>
                <a:gd name="T0" fmla="*/ 14 w 14"/>
                <a:gd name="T1" fmla="*/ 8 h 13"/>
                <a:gd name="T2" fmla="*/ 0 w 14"/>
                <a:gd name="T3" fmla="*/ 8 h 13"/>
                <a:gd name="T4" fmla="*/ 6 w 14"/>
                <a:gd name="T5" fmla="*/ 13 h 13"/>
                <a:gd name="T6" fmla="*/ 14 w 14"/>
                <a:gd name="T7" fmla="*/ 8 h 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14" y="8"/>
                  </a:moveTo>
                  <a:cubicBezTo>
                    <a:pt x="14" y="0"/>
                    <a:pt x="0" y="0"/>
                    <a:pt x="0" y="8"/>
                  </a:cubicBezTo>
                  <a:cubicBezTo>
                    <a:pt x="0" y="12"/>
                    <a:pt x="2" y="13"/>
                    <a:pt x="6" y="13"/>
                  </a:cubicBezTo>
                  <a:cubicBezTo>
                    <a:pt x="8" y="13"/>
                    <a:pt x="14" y="12"/>
                    <a:pt x="14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8" name="Freeform 135"/>
            <p:cNvSpPr/>
            <p:nvPr/>
          </p:nvSpPr>
          <p:spPr bwMode="auto">
            <a:xfrm>
              <a:off x="2588556" y="2694830"/>
              <a:ext cx="36172" cy="30607"/>
            </a:xfrm>
            <a:custGeom>
              <a:gdLst>
                <a:gd name="T0" fmla="*/ 5 w 11"/>
                <a:gd name="T1" fmla="*/ 0 h 9"/>
                <a:gd name="T2" fmla="*/ 0 w 11"/>
                <a:gd name="T3" fmla="*/ 6 h 9"/>
                <a:gd name="T4" fmla="*/ 0 w 11"/>
                <a:gd name="T5" fmla="*/ 9 h 9"/>
                <a:gd name="T6" fmla="*/ 11 w 11"/>
                <a:gd name="T7" fmla="*/ 1 h 9"/>
                <a:gd name="T8" fmla="*/ 5 w 11"/>
                <a:gd name="T9" fmla="*/ 0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cubicBezTo>
                    <a:pt x="4" y="2"/>
                    <a:pt x="0" y="4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9"/>
                    <a:pt x="9" y="4"/>
                    <a:pt x="11" y="1"/>
                  </a:cubicBezTo>
                  <a:cubicBezTo>
                    <a:pt x="8" y="0"/>
                    <a:pt x="9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59" name="Freeform 136"/>
            <p:cNvSpPr/>
            <p:nvPr/>
          </p:nvSpPr>
          <p:spPr bwMode="auto">
            <a:xfrm>
              <a:off x="2644205" y="2292759"/>
              <a:ext cx="101559" cy="43129"/>
            </a:xfrm>
            <a:custGeom>
              <a:gdLst>
                <a:gd name="T0" fmla="*/ 12 w 31"/>
                <a:gd name="T1" fmla="*/ 13 h 13"/>
                <a:gd name="T2" fmla="*/ 20 w 31"/>
                <a:gd name="T3" fmla="*/ 11 h 13"/>
                <a:gd name="T4" fmla="*/ 27 w 31"/>
                <a:gd name="T5" fmla="*/ 12 h 13"/>
                <a:gd name="T6" fmla="*/ 31 w 31"/>
                <a:gd name="T7" fmla="*/ 9 h 13"/>
                <a:gd name="T8" fmla="*/ 15 w 31"/>
                <a:gd name="T9" fmla="*/ 2 h 13"/>
                <a:gd name="T10" fmla="*/ 4 w 31"/>
                <a:gd name="T11" fmla="*/ 0 h 13"/>
                <a:gd name="T12" fmla="*/ 0 w 31"/>
                <a:gd name="T13" fmla="*/ 3 h 13"/>
                <a:gd name="T14" fmla="*/ 5 w 31"/>
                <a:gd name="T15" fmla="*/ 8 h 13"/>
                <a:gd name="T16" fmla="*/ 12 w 31"/>
                <a:gd name="T17" fmla="*/ 13 h 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3">
                  <a:moveTo>
                    <a:pt x="12" y="13"/>
                  </a:moveTo>
                  <a:cubicBezTo>
                    <a:pt x="15" y="13"/>
                    <a:pt x="17" y="11"/>
                    <a:pt x="20" y="11"/>
                  </a:cubicBezTo>
                  <a:cubicBezTo>
                    <a:pt x="22" y="11"/>
                    <a:pt x="24" y="12"/>
                    <a:pt x="27" y="12"/>
                  </a:cubicBezTo>
                  <a:cubicBezTo>
                    <a:pt x="29" y="12"/>
                    <a:pt x="30" y="11"/>
                    <a:pt x="31" y="9"/>
                  </a:cubicBezTo>
                  <a:cubicBezTo>
                    <a:pt x="27" y="7"/>
                    <a:pt x="22" y="2"/>
                    <a:pt x="15" y="2"/>
                  </a:cubicBezTo>
                  <a:cubicBezTo>
                    <a:pt x="11" y="2"/>
                    <a:pt x="9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6"/>
                    <a:pt x="3" y="7"/>
                    <a:pt x="5" y="8"/>
                  </a:cubicBezTo>
                  <a:cubicBezTo>
                    <a:pt x="3" y="12"/>
                    <a:pt x="7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0" name="Freeform 137"/>
            <p:cNvSpPr/>
            <p:nvPr/>
          </p:nvSpPr>
          <p:spPr bwMode="auto">
            <a:xfrm>
              <a:off x="2653943" y="2715698"/>
              <a:ext cx="23651" cy="25042"/>
            </a:xfrm>
            <a:custGeom>
              <a:gdLst>
                <a:gd name="T0" fmla="*/ 3 w 7"/>
                <a:gd name="T1" fmla="*/ 8 h 8"/>
                <a:gd name="T2" fmla="*/ 7 w 7"/>
                <a:gd name="T3" fmla="*/ 3 h 8"/>
                <a:gd name="T4" fmla="*/ 0 w 7"/>
                <a:gd name="T5" fmla="*/ 4 h 8"/>
                <a:gd name="T6" fmla="*/ 3 w 7"/>
                <a:gd name="T7" fmla="*/ 8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3" y="8"/>
                  </a:moveTo>
                  <a:cubicBezTo>
                    <a:pt x="6" y="8"/>
                    <a:pt x="6" y="4"/>
                    <a:pt x="7" y="3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3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1" name="Freeform 138"/>
            <p:cNvSpPr/>
            <p:nvPr/>
          </p:nvSpPr>
          <p:spPr bwMode="auto">
            <a:xfrm>
              <a:off x="2776370" y="2513967"/>
              <a:ext cx="25042" cy="13912"/>
            </a:xfrm>
            <a:custGeom>
              <a:gdLst>
                <a:gd name="T0" fmla="*/ 8 w 8"/>
                <a:gd name="T1" fmla="*/ 3 h 4"/>
                <a:gd name="T2" fmla="*/ 3 w 8"/>
                <a:gd name="T3" fmla="*/ 0 h 4"/>
                <a:gd name="T4" fmla="*/ 0 w 8"/>
                <a:gd name="T5" fmla="*/ 2 h 4"/>
                <a:gd name="T6" fmla="*/ 3 w 8"/>
                <a:gd name="T7" fmla="*/ 4 h 4"/>
                <a:gd name="T8" fmla="*/ 8 w 8"/>
                <a:gd name="T9" fmla="*/ 3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8" y="3"/>
                  </a:moveTo>
                  <a:cubicBezTo>
                    <a:pt x="7" y="3"/>
                    <a:pt x="5" y="0"/>
                    <a:pt x="3" y="0"/>
                  </a:cubicBezTo>
                  <a:cubicBezTo>
                    <a:pt x="3" y="0"/>
                    <a:pt x="0" y="1"/>
                    <a:pt x="0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6" y="4"/>
                    <a:pt x="5" y="4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2" name="Freeform 139"/>
            <p:cNvSpPr/>
            <p:nvPr/>
          </p:nvSpPr>
          <p:spPr bwMode="auto">
            <a:xfrm>
              <a:off x="2670638" y="2470838"/>
              <a:ext cx="26433" cy="16695"/>
            </a:xfrm>
            <a:custGeom>
              <a:gdLst>
                <a:gd name="T0" fmla="*/ 8 w 8"/>
                <a:gd name="T1" fmla="*/ 0 h 5"/>
                <a:gd name="T2" fmla="*/ 3 w 8"/>
                <a:gd name="T3" fmla="*/ 5 h 5"/>
                <a:gd name="T4" fmla="*/ 8 w 8"/>
                <a:gd name="T5" fmla="*/ 0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0"/>
                    <a:pt x="0" y="5"/>
                    <a:pt x="3" y="5"/>
                  </a:cubicBezTo>
                  <a:cubicBezTo>
                    <a:pt x="6" y="5"/>
                    <a:pt x="7" y="2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3" name="Freeform 140"/>
            <p:cNvSpPr/>
            <p:nvPr/>
          </p:nvSpPr>
          <p:spPr bwMode="auto">
            <a:xfrm>
              <a:off x="2446652" y="2292759"/>
              <a:ext cx="612136" cy="442417"/>
            </a:xfrm>
            <a:custGeom>
              <a:gdLst>
                <a:gd name="T0" fmla="*/ 112 w 186"/>
                <a:gd name="T1" fmla="*/ 27 h 134"/>
                <a:gd name="T2" fmla="*/ 81 w 186"/>
                <a:gd name="T3" fmla="*/ 13 h 134"/>
                <a:gd name="T4" fmla="*/ 67 w 186"/>
                <a:gd name="T5" fmla="*/ 17 h 134"/>
                <a:gd name="T6" fmla="*/ 63 w 186"/>
                <a:gd name="T7" fmla="*/ 15 h 134"/>
                <a:gd name="T8" fmla="*/ 29 w 186"/>
                <a:gd name="T9" fmla="*/ 13 h 134"/>
                <a:gd name="T10" fmla="*/ 26 w 186"/>
                <a:gd name="T11" fmla="*/ 24 h 134"/>
                <a:gd name="T12" fmla="*/ 24 w 186"/>
                <a:gd name="T13" fmla="*/ 16 h 134"/>
                <a:gd name="T14" fmla="*/ 32 w 186"/>
                <a:gd name="T15" fmla="*/ 2 h 134"/>
                <a:gd name="T16" fmla="*/ 6 w 186"/>
                <a:gd name="T17" fmla="*/ 8 h 134"/>
                <a:gd name="T18" fmla="*/ 0 w 186"/>
                <a:gd name="T19" fmla="*/ 24 h 134"/>
                <a:gd name="T20" fmla="*/ 15 w 186"/>
                <a:gd name="T21" fmla="*/ 33 h 134"/>
                <a:gd name="T22" fmla="*/ 5 w 186"/>
                <a:gd name="T23" fmla="*/ 36 h 134"/>
                <a:gd name="T24" fmla="*/ 22 w 186"/>
                <a:gd name="T25" fmla="*/ 43 h 134"/>
                <a:gd name="T26" fmla="*/ 63 w 186"/>
                <a:gd name="T27" fmla="*/ 47 h 134"/>
                <a:gd name="T28" fmla="*/ 75 w 186"/>
                <a:gd name="T29" fmla="*/ 43 h 134"/>
                <a:gd name="T30" fmla="*/ 87 w 186"/>
                <a:gd name="T31" fmla="*/ 58 h 134"/>
                <a:gd name="T32" fmla="*/ 96 w 186"/>
                <a:gd name="T33" fmla="*/ 58 h 134"/>
                <a:gd name="T34" fmla="*/ 108 w 186"/>
                <a:gd name="T35" fmla="*/ 86 h 134"/>
                <a:gd name="T36" fmla="*/ 107 w 186"/>
                <a:gd name="T37" fmla="*/ 93 h 134"/>
                <a:gd name="T38" fmla="*/ 87 w 186"/>
                <a:gd name="T39" fmla="*/ 95 h 134"/>
                <a:gd name="T40" fmla="*/ 87 w 186"/>
                <a:gd name="T41" fmla="*/ 109 h 134"/>
                <a:gd name="T42" fmla="*/ 98 w 186"/>
                <a:gd name="T43" fmla="*/ 108 h 134"/>
                <a:gd name="T44" fmla="*/ 120 w 186"/>
                <a:gd name="T45" fmla="*/ 116 h 134"/>
                <a:gd name="T46" fmla="*/ 152 w 186"/>
                <a:gd name="T47" fmla="*/ 131 h 134"/>
                <a:gd name="T48" fmla="*/ 157 w 186"/>
                <a:gd name="T49" fmla="*/ 131 h 134"/>
                <a:gd name="T50" fmla="*/ 143 w 186"/>
                <a:gd name="T51" fmla="*/ 115 h 134"/>
                <a:gd name="T52" fmla="*/ 168 w 186"/>
                <a:gd name="T53" fmla="*/ 115 h 134"/>
                <a:gd name="T54" fmla="*/ 164 w 186"/>
                <a:gd name="T55" fmla="*/ 107 h 134"/>
                <a:gd name="T56" fmla="*/ 154 w 186"/>
                <a:gd name="T57" fmla="*/ 104 h 134"/>
                <a:gd name="T58" fmla="*/ 147 w 186"/>
                <a:gd name="T59" fmla="*/ 95 h 134"/>
                <a:gd name="T60" fmla="*/ 151 w 186"/>
                <a:gd name="T61" fmla="*/ 91 h 134"/>
                <a:gd name="T62" fmla="*/ 146 w 186"/>
                <a:gd name="T63" fmla="*/ 87 h 134"/>
                <a:gd name="T64" fmla="*/ 172 w 186"/>
                <a:gd name="T65" fmla="*/ 100 h 134"/>
                <a:gd name="T66" fmla="*/ 180 w 186"/>
                <a:gd name="T67" fmla="*/ 91 h 134"/>
                <a:gd name="T68" fmla="*/ 186 w 186"/>
                <a:gd name="T69" fmla="*/ 85 h 134"/>
                <a:gd name="T70" fmla="*/ 176 w 186"/>
                <a:gd name="T71" fmla="*/ 78 h 134"/>
                <a:gd name="T72" fmla="*/ 163 w 186"/>
                <a:gd name="T73" fmla="*/ 69 h 134"/>
                <a:gd name="T74" fmla="*/ 146 w 186"/>
                <a:gd name="T75" fmla="*/ 59 h 134"/>
                <a:gd name="T76" fmla="*/ 150 w 186"/>
                <a:gd name="T77" fmla="*/ 52 h 134"/>
                <a:gd name="T78" fmla="*/ 151 w 186"/>
                <a:gd name="T79" fmla="*/ 48 h 134"/>
                <a:gd name="T80" fmla="*/ 139 w 186"/>
                <a:gd name="T81" fmla="*/ 43 h 134"/>
                <a:gd name="T82" fmla="*/ 124 w 186"/>
                <a:gd name="T83" fmla="*/ 32 h 13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6" h="134">
                  <a:moveTo>
                    <a:pt x="117" y="27"/>
                  </a:moveTo>
                  <a:cubicBezTo>
                    <a:pt x="116" y="27"/>
                    <a:pt x="115" y="27"/>
                    <a:pt x="112" y="27"/>
                  </a:cubicBezTo>
                  <a:cubicBezTo>
                    <a:pt x="104" y="27"/>
                    <a:pt x="103" y="20"/>
                    <a:pt x="98" y="16"/>
                  </a:cubicBezTo>
                  <a:cubicBezTo>
                    <a:pt x="95" y="14"/>
                    <a:pt x="85" y="13"/>
                    <a:pt x="81" y="13"/>
                  </a:cubicBezTo>
                  <a:cubicBezTo>
                    <a:pt x="77" y="13"/>
                    <a:pt x="75" y="19"/>
                    <a:pt x="72" y="19"/>
                  </a:cubicBezTo>
                  <a:cubicBezTo>
                    <a:pt x="69" y="19"/>
                    <a:pt x="69" y="17"/>
                    <a:pt x="67" y="17"/>
                  </a:cubicBezTo>
                  <a:cubicBezTo>
                    <a:pt x="65" y="17"/>
                    <a:pt x="63" y="19"/>
                    <a:pt x="63" y="19"/>
                  </a:cubicBezTo>
                  <a:cubicBezTo>
                    <a:pt x="59" y="19"/>
                    <a:pt x="63" y="16"/>
                    <a:pt x="63" y="15"/>
                  </a:cubicBezTo>
                  <a:cubicBezTo>
                    <a:pt x="63" y="10"/>
                    <a:pt x="59" y="2"/>
                    <a:pt x="53" y="2"/>
                  </a:cubicBezTo>
                  <a:cubicBezTo>
                    <a:pt x="44" y="2"/>
                    <a:pt x="29" y="4"/>
                    <a:pt x="29" y="13"/>
                  </a:cubicBezTo>
                  <a:cubicBezTo>
                    <a:pt x="29" y="15"/>
                    <a:pt x="31" y="17"/>
                    <a:pt x="31" y="19"/>
                  </a:cubicBezTo>
                  <a:cubicBezTo>
                    <a:pt x="31" y="21"/>
                    <a:pt x="28" y="24"/>
                    <a:pt x="26" y="24"/>
                  </a:cubicBezTo>
                  <a:cubicBezTo>
                    <a:pt x="24" y="24"/>
                    <a:pt x="24" y="22"/>
                    <a:pt x="24" y="20"/>
                  </a:cubicBezTo>
                  <a:cubicBezTo>
                    <a:pt x="24" y="20"/>
                    <a:pt x="23" y="17"/>
                    <a:pt x="24" y="16"/>
                  </a:cubicBezTo>
                  <a:cubicBezTo>
                    <a:pt x="23" y="16"/>
                    <a:pt x="22" y="15"/>
                    <a:pt x="22" y="14"/>
                  </a:cubicBezTo>
                  <a:cubicBezTo>
                    <a:pt x="22" y="7"/>
                    <a:pt x="30" y="7"/>
                    <a:pt x="32" y="2"/>
                  </a:cubicBezTo>
                  <a:cubicBezTo>
                    <a:pt x="32" y="2"/>
                    <a:pt x="24" y="0"/>
                    <a:pt x="24" y="0"/>
                  </a:cubicBezTo>
                  <a:cubicBezTo>
                    <a:pt x="17" y="0"/>
                    <a:pt x="11" y="3"/>
                    <a:pt x="6" y="8"/>
                  </a:cubicBezTo>
                  <a:cubicBezTo>
                    <a:pt x="5" y="9"/>
                    <a:pt x="6" y="13"/>
                    <a:pt x="5" y="14"/>
                  </a:cubicBezTo>
                  <a:cubicBezTo>
                    <a:pt x="1" y="17"/>
                    <a:pt x="0" y="18"/>
                    <a:pt x="0" y="24"/>
                  </a:cubicBezTo>
                  <a:cubicBezTo>
                    <a:pt x="0" y="26"/>
                    <a:pt x="3" y="31"/>
                    <a:pt x="3" y="31"/>
                  </a:cubicBezTo>
                  <a:cubicBezTo>
                    <a:pt x="3" y="31"/>
                    <a:pt x="15" y="31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1" y="35"/>
                    <a:pt x="8" y="34"/>
                    <a:pt x="5" y="36"/>
                  </a:cubicBezTo>
                  <a:cubicBezTo>
                    <a:pt x="6" y="39"/>
                    <a:pt x="10" y="39"/>
                    <a:pt x="11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7" y="47"/>
                    <a:pt x="28" y="47"/>
                  </a:cubicBezTo>
                  <a:cubicBezTo>
                    <a:pt x="39" y="47"/>
                    <a:pt x="56" y="46"/>
                    <a:pt x="63" y="47"/>
                  </a:cubicBezTo>
                  <a:cubicBezTo>
                    <a:pt x="63" y="48"/>
                    <a:pt x="62" y="52"/>
                    <a:pt x="65" y="52"/>
                  </a:cubicBezTo>
                  <a:cubicBezTo>
                    <a:pt x="69" y="52"/>
                    <a:pt x="72" y="43"/>
                    <a:pt x="75" y="43"/>
                  </a:cubicBezTo>
                  <a:cubicBezTo>
                    <a:pt x="78" y="43"/>
                    <a:pt x="90" y="53"/>
                    <a:pt x="92" y="56"/>
                  </a:cubicBezTo>
                  <a:cubicBezTo>
                    <a:pt x="91" y="56"/>
                    <a:pt x="87" y="56"/>
                    <a:pt x="87" y="58"/>
                  </a:cubicBezTo>
                  <a:cubicBezTo>
                    <a:pt x="87" y="59"/>
                    <a:pt x="88" y="61"/>
                    <a:pt x="89" y="61"/>
                  </a:cubicBezTo>
                  <a:cubicBezTo>
                    <a:pt x="91" y="61"/>
                    <a:pt x="93" y="58"/>
                    <a:pt x="96" y="58"/>
                  </a:cubicBezTo>
                  <a:cubicBezTo>
                    <a:pt x="101" y="58"/>
                    <a:pt x="115" y="70"/>
                    <a:pt x="115" y="75"/>
                  </a:cubicBezTo>
                  <a:cubicBezTo>
                    <a:pt x="115" y="79"/>
                    <a:pt x="110" y="84"/>
                    <a:pt x="108" y="86"/>
                  </a:cubicBezTo>
                  <a:cubicBezTo>
                    <a:pt x="107" y="87"/>
                    <a:pt x="103" y="85"/>
                    <a:pt x="103" y="89"/>
                  </a:cubicBezTo>
                  <a:cubicBezTo>
                    <a:pt x="103" y="91"/>
                    <a:pt x="106" y="92"/>
                    <a:pt x="107" y="93"/>
                  </a:cubicBezTo>
                  <a:cubicBezTo>
                    <a:pt x="104" y="95"/>
                    <a:pt x="98" y="95"/>
                    <a:pt x="96" y="95"/>
                  </a:cubicBezTo>
                  <a:cubicBezTo>
                    <a:pt x="94" y="95"/>
                    <a:pt x="91" y="95"/>
                    <a:pt x="87" y="95"/>
                  </a:cubicBezTo>
                  <a:cubicBezTo>
                    <a:pt x="84" y="95"/>
                    <a:pt x="78" y="100"/>
                    <a:pt x="78" y="102"/>
                  </a:cubicBezTo>
                  <a:cubicBezTo>
                    <a:pt x="78" y="105"/>
                    <a:pt x="85" y="109"/>
                    <a:pt x="87" y="109"/>
                  </a:cubicBezTo>
                  <a:cubicBezTo>
                    <a:pt x="90" y="109"/>
                    <a:pt x="91" y="106"/>
                    <a:pt x="94" y="106"/>
                  </a:cubicBezTo>
                  <a:cubicBezTo>
                    <a:pt x="96" y="106"/>
                    <a:pt x="96" y="108"/>
                    <a:pt x="98" y="108"/>
                  </a:cubicBezTo>
                  <a:cubicBezTo>
                    <a:pt x="100" y="108"/>
                    <a:pt x="101" y="106"/>
                    <a:pt x="103" y="104"/>
                  </a:cubicBezTo>
                  <a:cubicBezTo>
                    <a:pt x="109" y="108"/>
                    <a:pt x="113" y="112"/>
                    <a:pt x="120" y="116"/>
                  </a:cubicBezTo>
                  <a:cubicBezTo>
                    <a:pt x="116" y="123"/>
                    <a:pt x="130" y="123"/>
                    <a:pt x="135" y="126"/>
                  </a:cubicBezTo>
                  <a:cubicBezTo>
                    <a:pt x="141" y="129"/>
                    <a:pt x="145" y="128"/>
                    <a:pt x="152" y="131"/>
                  </a:cubicBezTo>
                  <a:cubicBezTo>
                    <a:pt x="153" y="131"/>
                    <a:pt x="153" y="134"/>
                    <a:pt x="154" y="134"/>
                  </a:cubicBezTo>
                  <a:cubicBezTo>
                    <a:pt x="155" y="134"/>
                    <a:pt x="157" y="133"/>
                    <a:pt x="157" y="131"/>
                  </a:cubicBezTo>
                  <a:cubicBezTo>
                    <a:pt x="157" y="125"/>
                    <a:pt x="144" y="119"/>
                    <a:pt x="140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6" y="119"/>
                    <a:pt x="160" y="124"/>
                    <a:pt x="164" y="124"/>
                  </a:cubicBezTo>
                  <a:cubicBezTo>
                    <a:pt x="165" y="122"/>
                    <a:pt x="168" y="117"/>
                    <a:pt x="168" y="115"/>
                  </a:cubicBezTo>
                  <a:cubicBezTo>
                    <a:pt x="168" y="113"/>
                    <a:pt x="164" y="112"/>
                    <a:pt x="164" y="111"/>
                  </a:cubicBezTo>
                  <a:cubicBezTo>
                    <a:pt x="164" y="110"/>
                    <a:pt x="164" y="107"/>
                    <a:pt x="164" y="107"/>
                  </a:cubicBezTo>
                  <a:cubicBezTo>
                    <a:pt x="162" y="107"/>
                    <a:pt x="162" y="107"/>
                    <a:pt x="160" y="107"/>
                  </a:cubicBezTo>
                  <a:cubicBezTo>
                    <a:pt x="159" y="103"/>
                    <a:pt x="158" y="106"/>
                    <a:pt x="154" y="104"/>
                  </a:cubicBezTo>
                  <a:cubicBezTo>
                    <a:pt x="152" y="103"/>
                    <a:pt x="149" y="95"/>
                    <a:pt x="149" y="95"/>
                  </a:cubicBezTo>
                  <a:cubicBezTo>
                    <a:pt x="147" y="95"/>
                    <a:pt x="147" y="95"/>
                    <a:pt x="147" y="95"/>
                  </a:cubicBezTo>
                  <a:cubicBezTo>
                    <a:pt x="147" y="91"/>
                    <a:pt x="147" y="91"/>
                    <a:pt x="147" y="91"/>
                  </a:cubicBezTo>
                  <a:cubicBezTo>
                    <a:pt x="147" y="91"/>
                    <a:pt x="147" y="91"/>
                    <a:pt x="151" y="91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47" y="88"/>
                    <a:pt x="148" y="89"/>
                    <a:pt x="146" y="87"/>
                  </a:cubicBezTo>
                  <a:cubicBezTo>
                    <a:pt x="146" y="87"/>
                    <a:pt x="148" y="85"/>
                    <a:pt x="150" y="85"/>
                  </a:cubicBezTo>
                  <a:cubicBezTo>
                    <a:pt x="160" y="85"/>
                    <a:pt x="161" y="100"/>
                    <a:pt x="172" y="100"/>
                  </a:cubicBezTo>
                  <a:cubicBezTo>
                    <a:pt x="174" y="100"/>
                    <a:pt x="175" y="97"/>
                    <a:pt x="175" y="94"/>
                  </a:cubicBezTo>
                  <a:cubicBezTo>
                    <a:pt x="179" y="94"/>
                    <a:pt x="180" y="92"/>
                    <a:pt x="180" y="91"/>
                  </a:cubicBezTo>
                  <a:cubicBezTo>
                    <a:pt x="180" y="90"/>
                    <a:pt x="180" y="91"/>
                    <a:pt x="180" y="88"/>
                  </a:cubicBezTo>
                  <a:cubicBezTo>
                    <a:pt x="183" y="88"/>
                    <a:pt x="186" y="87"/>
                    <a:pt x="186" y="85"/>
                  </a:cubicBezTo>
                  <a:cubicBezTo>
                    <a:pt x="186" y="81"/>
                    <a:pt x="185" y="79"/>
                    <a:pt x="180" y="79"/>
                  </a:cubicBezTo>
                  <a:cubicBezTo>
                    <a:pt x="179" y="79"/>
                    <a:pt x="177" y="79"/>
                    <a:pt x="176" y="78"/>
                  </a:cubicBezTo>
                  <a:cubicBezTo>
                    <a:pt x="174" y="74"/>
                    <a:pt x="173" y="77"/>
                    <a:pt x="168" y="77"/>
                  </a:cubicBezTo>
                  <a:cubicBezTo>
                    <a:pt x="165" y="77"/>
                    <a:pt x="164" y="73"/>
                    <a:pt x="163" y="69"/>
                  </a:cubicBezTo>
                  <a:cubicBezTo>
                    <a:pt x="159" y="69"/>
                    <a:pt x="152" y="66"/>
                    <a:pt x="152" y="61"/>
                  </a:cubicBezTo>
                  <a:cubicBezTo>
                    <a:pt x="149" y="61"/>
                    <a:pt x="148" y="60"/>
                    <a:pt x="146" y="59"/>
                  </a:cubicBezTo>
                  <a:cubicBezTo>
                    <a:pt x="148" y="56"/>
                    <a:pt x="150" y="56"/>
                    <a:pt x="153" y="54"/>
                  </a:cubicBezTo>
                  <a:cubicBezTo>
                    <a:pt x="152" y="53"/>
                    <a:pt x="151" y="52"/>
                    <a:pt x="150" y="52"/>
                  </a:cubicBezTo>
                  <a:cubicBezTo>
                    <a:pt x="148" y="52"/>
                    <a:pt x="147" y="52"/>
                    <a:pt x="143" y="52"/>
                  </a:cubicBezTo>
                  <a:cubicBezTo>
                    <a:pt x="145" y="49"/>
                    <a:pt x="148" y="49"/>
                    <a:pt x="151" y="48"/>
                  </a:cubicBezTo>
                  <a:cubicBezTo>
                    <a:pt x="150" y="45"/>
                    <a:pt x="148" y="43"/>
                    <a:pt x="145" y="43"/>
                  </a:cubicBezTo>
                  <a:cubicBezTo>
                    <a:pt x="145" y="43"/>
                    <a:pt x="143" y="43"/>
                    <a:pt x="139" y="43"/>
                  </a:cubicBezTo>
                  <a:cubicBezTo>
                    <a:pt x="139" y="39"/>
                    <a:pt x="139" y="39"/>
                    <a:pt x="139" y="39"/>
                  </a:cubicBezTo>
                  <a:cubicBezTo>
                    <a:pt x="135" y="38"/>
                    <a:pt x="130" y="34"/>
                    <a:pt x="124" y="32"/>
                  </a:cubicBezTo>
                  <a:cubicBezTo>
                    <a:pt x="125" y="28"/>
                    <a:pt x="120" y="27"/>
                    <a:pt x="117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4" name="Freeform 141"/>
            <p:cNvSpPr/>
            <p:nvPr/>
          </p:nvSpPr>
          <p:spPr bwMode="auto">
            <a:xfrm>
              <a:off x="2699853" y="2672570"/>
              <a:ext cx="16695" cy="16695"/>
            </a:xfrm>
            <a:custGeom>
              <a:gdLst>
                <a:gd name="T0" fmla="*/ 0 w 5"/>
                <a:gd name="T1" fmla="*/ 3 h 5"/>
                <a:gd name="T2" fmla="*/ 5 w 5"/>
                <a:gd name="T3" fmla="*/ 3 h 5"/>
                <a:gd name="T4" fmla="*/ 0 w 5"/>
                <a:gd name="T5" fmla="*/ 3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cubicBezTo>
                    <a:pt x="2" y="5"/>
                    <a:pt x="2" y="5"/>
                    <a:pt x="5" y="3"/>
                  </a:cubicBezTo>
                  <a:cubicBezTo>
                    <a:pt x="2" y="2"/>
                    <a:pt x="2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5" name="Freeform 142"/>
            <p:cNvSpPr/>
            <p:nvPr/>
          </p:nvSpPr>
          <p:spPr bwMode="auto">
            <a:xfrm>
              <a:off x="2571861" y="2586312"/>
              <a:ext cx="16695" cy="16695"/>
            </a:xfrm>
            <a:custGeom>
              <a:gdLst>
                <a:gd name="T0" fmla="*/ 1 w 5"/>
                <a:gd name="T1" fmla="*/ 2 h 5"/>
                <a:gd name="T2" fmla="*/ 5 w 5"/>
                <a:gd name="T3" fmla="*/ 5 h 5"/>
                <a:gd name="T4" fmla="*/ 1 w 5"/>
                <a:gd name="T5" fmla="*/ 2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0" y="3"/>
                    <a:pt x="2" y="5"/>
                    <a:pt x="5" y="5"/>
                  </a:cubicBezTo>
                  <a:cubicBezTo>
                    <a:pt x="4" y="3"/>
                    <a:pt x="4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6" name="Freeform 143"/>
            <p:cNvSpPr>
              <a:spLocks noEditPoints="1"/>
            </p:cNvSpPr>
            <p:nvPr/>
          </p:nvSpPr>
          <p:spPr bwMode="auto">
            <a:xfrm>
              <a:off x="2410480" y="1848950"/>
              <a:ext cx="655263" cy="345030"/>
            </a:xfrm>
            <a:custGeom>
              <a:gdLst>
                <a:gd name="T0" fmla="*/ 15 w 199"/>
                <a:gd name="T1" fmla="*/ 26 h 105"/>
                <a:gd name="T2" fmla="*/ 13 w 199"/>
                <a:gd name="T3" fmla="*/ 31 h 105"/>
                <a:gd name="T4" fmla="*/ 26 w 199"/>
                <a:gd name="T5" fmla="*/ 27 h 105"/>
                <a:gd name="T6" fmla="*/ 23 w 199"/>
                <a:gd name="T7" fmla="*/ 34 h 105"/>
                <a:gd name="T8" fmla="*/ 29 w 199"/>
                <a:gd name="T9" fmla="*/ 41 h 105"/>
                <a:gd name="T10" fmla="*/ 37 w 199"/>
                <a:gd name="T11" fmla="*/ 38 h 105"/>
                <a:gd name="T12" fmla="*/ 51 w 199"/>
                <a:gd name="T13" fmla="*/ 41 h 105"/>
                <a:gd name="T14" fmla="*/ 55 w 199"/>
                <a:gd name="T15" fmla="*/ 45 h 105"/>
                <a:gd name="T16" fmla="*/ 50 w 199"/>
                <a:gd name="T17" fmla="*/ 45 h 105"/>
                <a:gd name="T18" fmla="*/ 34 w 199"/>
                <a:gd name="T19" fmla="*/ 45 h 105"/>
                <a:gd name="T20" fmla="*/ 32 w 199"/>
                <a:gd name="T21" fmla="*/ 49 h 105"/>
                <a:gd name="T22" fmla="*/ 36 w 199"/>
                <a:gd name="T23" fmla="*/ 67 h 105"/>
                <a:gd name="T24" fmla="*/ 30 w 199"/>
                <a:gd name="T25" fmla="*/ 78 h 105"/>
                <a:gd name="T26" fmla="*/ 34 w 199"/>
                <a:gd name="T27" fmla="*/ 74 h 105"/>
                <a:gd name="T28" fmla="*/ 47 w 199"/>
                <a:gd name="T29" fmla="*/ 86 h 105"/>
                <a:gd name="T30" fmla="*/ 29 w 199"/>
                <a:gd name="T31" fmla="*/ 80 h 105"/>
                <a:gd name="T32" fmla="*/ 31 w 199"/>
                <a:gd name="T33" fmla="*/ 90 h 105"/>
                <a:gd name="T34" fmla="*/ 17 w 199"/>
                <a:gd name="T35" fmla="*/ 100 h 105"/>
                <a:gd name="T36" fmla="*/ 41 w 199"/>
                <a:gd name="T37" fmla="*/ 104 h 105"/>
                <a:gd name="T38" fmla="*/ 65 w 199"/>
                <a:gd name="T39" fmla="*/ 102 h 105"/>
                <a:gd name="T40" fmla="*/ 90 w 199"/>
                <a:gd name="T41" fmla="*/ 96 h 105"/>
                <a:gd name="T42" fmla="*/ 81 w 199"/>
                <a:gd name="T43" fmla="*/ 94 h 105"/>
                <a:gd name="T44" fmla="*/ 89 w 199"/>
                <a:gd name="T45" fmla="*/ 82 h 105"/>
                <a:gd name="T46" fmla="*/ 111 w 199"/>
                <a:gd name="T47" fmla="*/ 71 h 105"/>
                <a:gd name="T48" fmla="*/ 111 w 199"/>
                <a:gd name="T49" fmla="*/ 62 h 105"/>
                <a:gd name="T50" fmla="*/ 119 w 199"/>
                <a:gd name="T51" fmla="*/ 56 h 105"/>
                <a:gd name="T52" fmla="*/ 152 w 199"/>
                <a:gd name="T53" fmla="*/ 38 h 105"/>
                <a:gd name="T54" fmla="*/ 161 w 199"/>
                <a:gd name="T55" fmla="*/ 26 h 105"/>
                <a:gd name="T56" fmla="*/ 199 w 199"/>
                <a:gd name="T57" fmla="*/ 14 h 105"/>
                <a:gd name="T58" fmla="*/ 180 w 199"/>
                <a:gd name="T59" fmla="*/ 4 h 105"/>
                <a:gd name="T60" fmla="*/ 160 w 199"/>
                <a:gd name="T61" fmla="*/ 7 h 105"/>
                <a:gd name="T62" fmla="*/ 132 w 199"/>
                <a:gd name="T63" fmla="*/ 2 h 105"/>
                <a:gd name="T64" fmla="*/ 119 w 199"/>
                <a:gd name="T65" fmla="*/ 0 h 105"/>
                <a:gd name="T66" fmla="*/ 103 w 199"/>
                <a:gd name="T67" fmla="*/ 1 h 105"/>
                <a:gd name="T68" fmla="*/ 75 w 199"/>
                <a:gd name="T69" fmla="*/ 2 h 105"/>
                <a:gd name="T70" fmla="*/ 65 w 199"/>
                <a:gd name="T71" fmla="*/ 6 h 105"/>
                <a:gd name="T72" fmla="*/ 38 w 199"/>
                <a:gd name="T73" fmla="*/ 11 h 105"/>
                <a:gd name="T74" fmla="*/ 27 w 199"/>
                <a:gd name="T75" fmla="*/ 18 h 105"/>
                <a:gd name="T76" fmla="*/ 0 w 199"/>
                <a:gd name="T77" fmla="*/ 26 h 105"/>
                <a:gd name="T78" fmla="*/ 8 w 199"/>
                <a:gd name="T79" fmla="*/ 26 h 105"/>
                <a:gd name="T80" fmla="*/ 79 w 199"/>
                <a:gd name="T81" fmla="*/ 38 h 105"/>
                <a:gd name="T82" fmla="*/ 68 w 199"/>
                <a:gd name="T83" fmla="*/ 42 h 1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9" h="105">
                  <a:moveTo>
                    <a:pt x="8" y="26"/>
                  </a:moveTo>
                  <a:cubicBezTo>
                    <a:pt x="15" y="26"/>
                    <a:pt x="15" y="26"/>
                    <a:pt x="15" y="26"/>
                  </a:cubicBezTo>
                  <a:cubicBezTo>
                    <a:pt x="12" y="26"/>
                    <a:pt x="11" y="27"/>
                    <a:pt x="9" y="29"/>
                  </a:cubicBezTo>
                  <a:cubicBezTo>
                    <a:pt x="9" y="29"/>
                    <a:pt x="12" y="31"/>
                    <a:pt x="13" y="31"/>
                  </a:cubicBezTo>
                  <a:cubicBezTo>
                    <a:pt x="17" y="31"/>
                    <a:pt x="17" y="26"/>
                    <a:pt x="22" y="26"/>
                  </a:cubicBezTo>
                  <a:cubicBezTo>
                    <a:pt x="24" y="26"/>
                    <a:pt x="24" y="26"/>
                    <a:pt x="26" y="27"/>
                  </a:cubicBezTo>
                  <a:cubicBezTo>
                    <a:pt x="20" y="28"/>
                    <a:pt x="15" y="28"/>
                    <a:pt x="12" y="34"/>
                  </a:cubicBezTo>
                  <a:cubicBezTo>
                    <a:pt x="14" y="33"/>
                    <a:pt x="19" y="34"/>
                    <a:pt x="23" y="34"/>
                  </a:cubicBezTo>
                  <a:cubicBezTo>
                    <a:pt x="20" y="34"/>
                    <a:pt x="18" y="35"/>
                    <a:pt x="17" y="36"/>
                  </a:cubicBezTo>
                  <a:cubicBezTo>
                    <a:pt x="18" y="38"/>
                    <a:pt x="25" y="41"/>
                    <a:pt x="29" y="41"/>
                  </a:cubicBezTo>
                  <a:cubicBezTo>
                    <a:pt x="31" y="41"/>
                    <a:pt x="33" y="38"/>
                    <a:pt x="34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6" y="42"/>
                    <a:pt x="42" y="43"/>
                    <a:pt x="46" y="43"/>
                  </a:cubicBezTo>
                  <a:cubicBezTo>
                    <a:pt x="48" y="43"/>
                    <a:pt x="49" y="41"/>
                    <a:pt x="51" y="41"/>
                  </a:cubicBezTo>
                  <a:cubicBezTo>
                    <a:pt x="53" y="41"/>
                    <a:pt x="54" y="42"/>
                    <a:pt x="57" y="43"/>
                  </a:cubicBezTo>
                  <a:cubicBezTo>
                    <a:pt x="56" y="46"/>
                    <a:pt x="55" y="44"/>
                    <a:pt x="55" y="45"/>
                  </a:cubicBezTo>
                  <a:cubicBezTo>
                    <a:pt x="55" y="47"/>
                    <a:pt x="63" y="52"/>
                    <a:pt x="64" y="53"/>
                  </a:cubicBezTo>
                  <a:cubicBezTo>
                    <a:pt x="57" y="53"/>
                    <a:pt x="55" y="47"/>
                    <a:pt x="50" y="45"/>
                  </a:cubicBezTo>
                  <a:cubicBezTo>
                    <a:pt x="45" y="44"/>
                    <a:pt x="40" y="45"/>
                    <a:pt x="38" y="45"/>
                  </a:cubicBezTo>
                  <a:cubicBezTo>
                    <a:pt x="37" y="45"/>
                    <a:pt x="35" y="44"/>
                    <a:pt x="34" y="45"/>
                  </a:cubicBezTo>
                  <a:cubicBezTo>
                    <a:pt x="35" y="47"/>
                    <a:pt x="35" y="48"/>
                    <a:pt x="38" y="48"/>
                  </a:cubicBezTo>
                  <a:cubicBezTo>
                    <a:pt x="35" y="48"/>
                    <a:pt x="32" y="47"/>
                    <a:pt x="32" y="49"/>
                  </a:cubicBezTo>
                  <a:cubicBezTo>
                    <a:pt x="32" y="54"/>
                    <a:pt x="47" y="54"/>
                    <a:pt x="47" y="61"/>
                  </a:cubicBezTo>
                  <a:cubicBezTo>
                    <a:pt x="47" y="67"/>
                    <a:pt x="42" y="65"/>
                    <a:pt x="36" y="67"/>
                  </a:cubicBezTo>
                  <a:cubicBezTo>
                    <a:pt x="32" y="68"/>
                    <a:pt x="30" y="71"/>
                    <a:pt x="30" y="74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78"/>
                    <a:pt x="32" y="78"/>
                    <a:pt x="34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7" y="82"/>
                    <a:pt x="44" y="82"/>
                    <a:pt x="47" y="86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39" y="86"/>
                    <a:pt x="37" y="80"/>
                    <a:pt x="29" y="80"/>
                  </a:cubicBezTo>
                  <a:cubicBezTo>
                    <a:pt x="27" y="80"/>
                    <a:pt x="24" y="79"/>
                    <a:pt x="24" y="83"/>
                  </a:cubicBezTo>
                  <a:cubicBezTo>
                    <a:pt x="24" y="87"/>
                    <a:pt x="28" y="87"/>
                    <a:pt x="31" y="90"/>
                  </a:cubicBezTo>
                  <a:cubicBezTo>
                    <a:pt x="26" y="93"/>
                    <a:pt x="15" y="90"/>
                    <a:pt x="15" y="99"/>
                  </a:cubicBezTo>
                  <a:cubicBezTo>
                    <a:pt x="15" y="99"/>
                    <a:pt x="15" y="100"/>
                    <a:pt x="17" y="100"/>
                  </a:cubicBezTo>
                  <a:cubicBezTo>
                    <a:pt x="18" y="100"/>
                    <a:pt x="19" y="99"/>
                    <a:pt x="20" y="98"/>
                  </a:cubicBezTo>
                  <a:cubicBezTo>
                    <a:pt x="27" y="101"/>
                    <a:pt x="34" y="104"/>
                    <a:pt x="41" y="104"/>
                  </a:cubicBezTo>
                  <a:cubicBezTo>
                    <a:pt x="44" y="104"/>
                    <a:pt x="46" y="102"/>
                    <a:pt x="48" y="102"/>
                  </a:cubicBezTo>
                  <a:cubicBezTo>
                    <a:pt x="54" y="102"/>
                    <a:pt x="58" y="102"/>
                    <a:pt x="65" y="102"/>
                  </a:cubicBezTo>
                  <a:cubicBezTo>
                    <a:pt x="69" y="102"/>
                    <a:pt x="67" y="105"/>
                    <a:pt x="72" y="105"/>
                  </a:cubicBezTo>
                  <a:cubicBezTo>
                    <a:pt x="78" y="105"/>
                    <a:pt x="90" y="100"/>
                    <a:pt x="90" y="96"/>
                  </a:cubicBezTo>
                  <a:cubicBezTo>
                    <a:pt x="90" y="94"/>
                    <a:pt x="88" y="94"/>
                    <a:pt x="87" y="94"/>
                  </a:cubicBezTo>
                  <a:cubicBezTo>
                    <a:pt x="85" y="94"/>
                    <a:pt x="85" y="94"/>
                    <a:pt x="81" y="94"/>
                  </a:cubicBezTo>
                  <a:cubicBezTo>
                    <a:pt x="81" y="86"/>
                    <a:pt x="91" y="92"/>
                    <a:pt x="91" y="84"/>
                  </a:cubicBezTo>
                  <a:cubicBezTo>
                    <a:pt x="91" y="83"/>
                    <a:pt x="90" y="82"/>
                    <a:pt x="89" y="82"/>
                  </a:cubicBezTo>
                  <a:cubicBezTo>
                    <a:pt x="91" y="82"/>
                    <a:pt x="91" y="82"/>
                    <a:pt x="101" y="82"/>
                  </a:cubicBezTo>
                  <a:cubicBezTo>
                    <a:pt x="105" y="78"/>
                    <a:pt x="106" y="73"/>
                    <a:pt x="111" y="71"/>
                  </a:cubicBezTo>
                  <a:cubicBezTo>
                    <a:pt x="109" y="67"/>
                    <a:pt x="107" y="67"/>
                    <a:pt x="104" y="66"/>
                  </a:cubicBezTo>
                  <a:cubicBezTo>
                    <a:pt x="109" y="66"/>
                    <a:pt x="111" y="66"/>
                    <a:pt x="111" y="62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8" y="58"/>
                    <a:pt x="114" y="58"/>
                    <a:pt x="119" y="56"/>
                  </a:cubicBezTo>
                  <a:cubicBezTo>
                    <a:pt x="122" y="55"/>
                    <a:pt x="127" y="57"/>
                    <a:pt x="131" y="55"/>
                  </a:cubicBezTo>
                  <a:cubicBezTo>
                    <a:pt x="137" y="50"/>
                    <a:pt x="143" y="41"/>
                    <a:pt x="152" y="38"/>
                  </a:cubicBezTo>
                  <a:cubicBezTo>
                    <a:pt x="160" y="35"/>
                    <a:pt x="173" y="32"/>
                    <a:pt x="178" y="26"/>
                  </a:cubicBezTo>
                  <a:cubicBezTo>
                    <a:pt x="172" y="26"/>
                    <a:pt x="163" y="28"/>
                    <a:pt x="161" y="26"/>
                  </a:cubicBezTo>
                  <a:cubicBezTo>
                    <a:pt x="173" y="20"/>
                    <a:pt x="184" y="24"/>
                    <a:pt x="193" y="17"/>
                  </a:cubicBezTo>
                  <a:cubicBezTo>
                    <a:pt x="195" y="16"/>
                    <a:pt x="199" y="17"/>
                    <a:pt x="199" y="14"/>
                  </a:cubicBezTo>
                  <a:cubicBezTo>
                    <a:pt x="199" y="10"/>
                    <a:pt x="187" y="11"/>
                    <a:pt x="184" y="8"/>
                  </a:cubicBezTo>
                  <a:cubicBezTo>
                    <a:pt x="183" y="7"/>
                    <a:pt x="183" y="5"/>
                    <a:pt x="180" y="4"/>
                  </a:cubicBezTo>
                  <a:cubicBezTo>
                    <a:pt x="178" y="4"/>
                    <a:pt x="178" y="3"/>
                    <a:pt x="176" y="2"/>
                  </a:cubicBezTo>
                  <a:cubicBezTo>
                    <a:pt x="160" y="7"/>
                    <a:pt x="160" y="7"/>
                    <a:pt x="160" y="7"/>
                  </a:cubicBezTo>
                  <a:cubicBezTo>
                    <a:pt x="160" y="7"/>
                    <a:pt x="161" y="6"/>
                    <a:pt x="162" y="5"/>
                  </a:cubicBezTo>
                  <a:cubicBezTo>
                    <a:pt x="157" y="1"/>
                    <a:pt x="138" y="2"/>
                    <a:pt x="132" y="2"/>
                  </a:cubicBezTo>
                  <a:cubicBezTo>
                    <a:pt x="130" y="2"/>
                    <a:pt x="129" y="2"/>
                    <a:pt x="126" y="2"/>
                  </a:cubicBezTo>
                  <a:cubicBezTo>
                    <a:pt x="124" y="2"/>
                    <a:pt x="123" y="0"/>
                    <a:pt x="119" y="0"/>
                  </a:cubicBezTo>
                  <a:cubicBezTo>
                    <a:pt x="116" y="0"/>
                    <a:pt x="115" y="4"/>
                    <a:pt x="112" y="4"/>
                  </a:cubicBezTo>
                  <a:cubicBezTo>
                    <a:pt x="109" y="4"/>
                    <a:pt x="107" y="1"/>
                    <a:pt x="103" y="1"/>
                  </a:cubicBezTo>
                  <a:cubicBezTo>
                    <a:pt x="102" y="1"/>
                    <a:pt x="101" y="2"/>
                    <a:pt x="101" y="2"/>
                  </a:cubicBezTo>
                  <a:cubicBezTo>
                    <a:pt x="89" y="2"/>
                    <a:pt x="86" y="2"/>
                    <a:pt x="75" y="2"/>
                  </a:cubicBezTo>
                  <a:cubicBezTo>
                    <a:pt x="72" y="2"/>
                    <a:pt x="71" y="3"/>
                    <a:pt x="69" y="5"/>
                  </a:cubicBezTo>
                  <a:cubicBezTo>
                    <a:pt x="66" y="8"/>
                    <a:pt x="69" y="6"/>
                    <a:pt x="65" y="6"/>
                  </a:cubicBezTo>
                  <a:cubicBezTo>
                    <a:pt x="58" y="6"/>
                    <a:pt x="56" y="10"/>
                    <a:pt x="54" y="16"/>
                  </a:cubicBezTo>
                  <a:cubicBezTo>
                    <a:pt x="51" y="15"/>
                    <a:pt x="43" y="11"/>
                    <a:pt x="38" y="11"/>
                  </a:cubicBezTo>
                  <a:cubicBezTo>
                    <a:pt x="34" y="11"/>
                    <a:pt x="37" y="16"/>
                    <a:pt x="29" y="16"/>
                  </a:cubicBezTo>
                  <a:cubicBezTo>
                    <a:pt x="29" y="17"/>
                    <a:pt x="28" y="18"/>
                    <a:pt x="27" y="18"/>
                  </a:cubicBezTo>
                  <a:cubicBezTo>
                    <a:pt x="27" y="18"/>
                    <a:pt x="25" y="18"/>
                    <a:pt x="22" y="18"/>
                  </a:cubicBezTo>
                  <a:cubicBezTo>
                    <a:pt x="16" y="18"/>
                    <a:pt x="1" y="22"/>
                    <a:pt x="0" y="26"/>
                  </a:cubicBezTo>
                  <a:cubicBezTo>
                    <a:pt x="1" y="26"/>
                    <a:pt x="4" y="26"/>
                    <a:pt x="5" y="26"/>
                  </a:cubicBezTo>
                  <a:cubicBezTo>
                    <a:pt x="5" y="26"/>
                    <a:pt x="7" y="26"/>
                    <a:pt x="8" y="26"/>
                  </a:cubicBezTo>
                  <a:close/>
                  <a:moveTo>
                    <a:pt x="76" y="38"/>
                  </a:moveTo>
                  <a:cubicBezTo>
                    <a:pt x="79" y="38"/>
                    <a:pt x="79" y="38"/>
                    <a:pt x="79" y="38"/>
                  </a:cubicBezTo>
                  <a:cubicBezTo>
                    <a:pt x="76" y="42"/>
                    <a:pt x="73" y="42"/>
                    <a:pt x="68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71" y="41"/>
                    <a:pt x="73" y="40"/>
                    <a:pt x="76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7" name="Freeform 144"/>
            <p:cNvSpPr>
              <a:spLocks noEditPoints="1"/>
            </p:cNvSpPr>
            <p:nvPr/>
          </p:nvSpPr>
          <p:spPr bwMode="auto">
            <a:xfrm>
              <a:off x="2818107" y="1815560"/>
              <a:ext cx="1279920" cy="972483"/>
            </a:xfrm>
            <a:custGeom>
              <a:gdLst>
                <a:gd name="T0" fmla="*/ 307 w 389"/>
                <a:gd name="T1" fmla="*/ 178 h 295"/>
                <a:gd name="T2" fmla="*/ 326 w 389"/>
                <a:gd name="T3" fmla="*/ 183 h 295"/>
                <a:gd name="T4" fmla="*/ 310 w 389"/>
                <a:gd name="T5" fmla="*/ 152 h 295"/>
                <a:gd name="T6" fmla="*/ 328 w 389"/>
                <a:gd name="T7" fmla="*/ 157 h 295"/>
                <a:gd name="T8" fmla="*/ 326 w 389"/>
                <a:gd name="T9" fmla="*/ 152 h 295"/>
                <a:gd name="T10" fmla="*/ 346 w 389"/>
                <a:gd name="T11" fmla="*/ 133 h 295"/>
                <a:gd name="T12" fmla="*/ 344 w 389"/>
                <a:gd name="T13" fmla="*/ 121 h 295"/>
                <a:gd name="T14" fmla="*/ 338 w 389"/>
                <a:gd name="T15" fmla="*/ 104 h 295"/>
                <a:gd name="T16" fmla="*/ 348 w 389"/>
                <a:gd name="T17" fmla="*/ 91 h 295"/>
                <a:gd name="T18" fmla="*/ 336 w 389"/>
                <a:gd name="T19" fmla="*/ 77 h 295"/>
                <a:gd name="T20" fmla="*/ 356 w 389"/>
                <a:gd name="T21" fmla="*/ 58 h 295"/>
                <a:gd name="T22" fmla="*/ 361 w 389"/>
                <a:gd name="T23" fmla="*/ 48 h 295"/>
                <a:gd name="T24" fmla="*/ 376 w 389"/>
                <a:gd name="T25" fmla="*/ 25 h 295"/>
                <a:gd name="T26" fmla="*/ 352 w 389"/>
                <a:gd name="T27" fmla="*/ 33 h 295"/>
                <a:gd name="T28" fmla="*/ 310 w 389"/>
                <a:gd name="T29" fmla="*/ 52 h 295"/>
                <a:gd name="T30" fmla="*/ 293 w 389"/>
                <a:gd name="T31" fmla="*/ 38 h 295"/>
                <a:gd name="T32" fmla="*/ 306 w 389"/>
                <a:gd name="T33" fmla="*/ 24 h 295"/>
                <a:gd name="T34" fmla="*/ 275 w 389"/>
                <a:gd name="T35" fmla="*/ 0 h 295"/>
                <a:gd name="T36" fmla="*/ 202 w 389"/>
                <a:gd name="T37" fmla="*/ 6 h 295"/>
                <a:gd name="T38" fmla="*/ 183 w 389"/>
                <a:gd name="T39" fmla="*/ 7 h 295"/>
                <a:gd name="T40" fmla="*/ 159 w 389"/>
                <a:gd name="T41" fmla="*/ 18 h 295"/>
                <a:gd name="T42" fmla="*/ 141 w 389"/>
                <a:gd name="T43" fmla="*/ 20 h 295"/>
                <a:gd name="T44" fmla="*/ 134 w 389"/>
                <a:gd name="T45" fmla="*/ 28 h 295"/>
                <a:gd name="T46" fmla="*/ 122 w 389"/>
                <a:gd name="T47" fmla="*/ 28 h 295"/>
                <a:gd name="T48" fmla="*/ 75 w 389"/>
                <a:gd name="T49" fmla="*/ 30 h 295"/>
                <a:gd name="T50" fmla="*/ 37 w 389"/>
                <a:gd name="T51" fmla="*/ 52 h 295"/>
                <a:gd name="T52" fmla="*/ 44 w 389"/>
                <a:gd name="T53" fmla="*/ 72 h 295"/>
                <a:gd name="T54" fmla="*/ 0 w 389"/>
                <a:gd name="T55" fmla="*/ 86 h 295"/>
                <a:gd name="T56" fmla="*/ 22 w 389"/>
                <a:gd name="T57" fmla="*/ 100 h 295"/>
                <a:gd name="T58" fmla="*/ 18 w 389"/>
                <a:gd name="T59" fmla="*/ 104 h 295"/>
                <a:gd name="T60" fmla="*/ 37 w 389"/>
                <a:gd name="T61" fmla="*/ 117 h 295"/>
                <a:gd name="T62" fmla="*/ 42 w 389"/>
                <a:gd name="T63" fmla="*/ 113 h 295"/>
                <a:gd name="T64" fmla="*/ 63 w 389"/>
                <a:gd name="T65" fmla="*/ 112 h 295"/>
                <a:gd name="T66" fmla="*/ 116 w 389"/>
                <a:gd name="T67" fmla="*/ 159 h 295"/>
                <a:gd name="T68" fmla="*/ 123 w 389"/>
                <a:gd name="T69" fmla="*/ 168 h 295"/>
                <a:gd name="T70" fmla="*/ 124 w 389"/>
                <a:gd name="T71" fmla="*/ 181 h 295"/>
                <a:gd name="T72" fmla="*/ 137 w 389"/>
                <a:gd name="T73" fmla="*/ 206 h 295"/>
                <a:gd name="T74" fmla="*/ 122 w 389"/>
                <a:gd name="T75" fmla="*/ 220 h 295"/>
                <a:gd name="T76" fmla="*/ 124 w 389"/>
                <a:gd name="T77" fmla="*/ 231 h 295"/>
                <a:gd name="T78" fmla="*/ 143 w 389"/>
                <a:gd name="T79" fmla="*/ 252 h 295"/>
                <a:gd name="T80" fmla="*/ 154 w 389"/>
                <a:gd name="T81" fmla="*/ 281 h 295"/>
                <a:gd name="T82" fmla="*/ 182 w 389"/>
                <a:gd name="T83" fmla="*/ 295 h 295"/>
                <a:gd name="T84" fmla="*/ 198 w 389"/>
                <a:gd name="T85" fmla="*/ 281 h 295"/>
                <a:gd name="T86" fmla="*/ 206 w 389"/>
                <a:gd name="T87" fmla="*/ 251 h 295"/>
                <a:gd name="T88" fmla="*/ 225 w 389"/>
                <a:gd name="T89" fmla="*/ 236 h 295"/>
                <a:gd name="T90" fmla="*/ 232 w 389"/>
                <a:gd name="T91" fmla="*/ 236 h 295"/>
                <a:gd name="T92" fmla="*/ 262 w 389"/>
                <a:gd name="T93" fmla="*/ 212 h 295"/>
                <a:gd name="T94" fmla="*/ 301 w 389"/>
                <a:gd name="T95" fmla="*/ 203 h 295"/>
                <a:gd name="T96" fmla="*/ 39 w 389"/>
                <a:gd name="T97" fmla="*/ 96 h 295"/>
                <a:gd name="T98" fmla="*/ 42 w 389"/>
                <a:gd name="T99" fmla="*/ 92 h 2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9" h="295">
                  <a:moveTo>
                    <a:pt x="327" y="188"/>
                  </a:moveTo>
                  <a:cubicBezTo>
                    <a:pt x="322" y="187"/>
                    <a:pt x="302" y="188"/>
                    <a:pt x="302" y="181"/>
                  </a:cubicBezTo>
                  <a:cubicBezTo>
                    <a:pt x="303" y="181"/>
                    <a:pt x="307" y="180"/>
                    <a:pt x="307" y="178"/>
                  </a:cubicBezTo>
                  <a:cubicBezTo>
                    <a:pt x="307" y="176"/>
                    <a:pt x="305" y="175"/>
                    <a:pt x="305" y="172"/>
                  </a:cubicBezTo>
                  <a:cubicBezTo>
                    <a:pt x="306" y="173"/>
                    <a:pt x="307" y="172"/>
                    <a:pt x="308" y="172"/>
                  </a:cubicBezTo>
                  <a:cubicBezTo>
                    <a:pt x="317" y="172"/>
                    <a:pt x="315" y="183"/>
                    <a:pt x="326" y="183"/>
                  </a:cubicBezTo>
                  <a:cubicBezTo>
                    <a:pt x="328" y="183"/>
                    <a:pt x="332" y="183"/>
                    <a:pt x="332" y="181"/>
                  </a:cubicBezTo>
                  <a:cubicBezTo>
                    <a:pt x="332" y="168"/>
                    <a:pt x="318" y="164"/>
                    <a:pt x="310" y="156"/>
                  </a:cubicBezTo>
                  <a:cubicBezTo>
                    <a:pt x="310" y="152"/>
                    <a:pt x="310" y="152"/>
                    <a:pt x="310" y="152"/>
                  </a:cubicBezTo>
                  <a:cubicBezTo>
                    <a:pt x="310" y="152"/>
                    <a:pt x="311" y="153"/>
                    <a:pt x="313" y="152"/>
                  </a:cubicBezTo>
                  <a:cubicBezTo>
                    <a:pt x="314" y="157"/>
                    <a:pt x="321" y="163"/>
                    <a:pt x="325" y="163"/>
                  </a:cubicBezTo>
                  <a:cubicBezTo>
                    <a:pt x="328" y="163"/>
                    <a:pt x="328" y="160"/>
                    <a:pt x="328" y="157"/>
                  </a:cubicBezTo>
                  <a:cubicBezTo>
                    <a:pt x="328" y="151"/>
                    <a:pt x="318" y="152"/>
                    <a:pt x="316" y="148"/>
                  </a:cubicBezTo>
                  <a:cubicBezTo>
                    <a:pt x="319" y="148"/>
                    <a:pt x="319" y="148"/>
                    <a:pt x="319" y="148"/>
                  </a:cubicBezTo>
                  <a:cubicBezTo>
                    <a:pt x="321" y="148"/>
                    <a:pt x="323" y="151"/>
                    <a:pt x="326" y="152"/>
                  </a:cubicBezTo>
                  <a:cubicBezTo>
                    <a:pt x="328" y="147"/>
                    <a:pt x="337" y="150"/>
                    <a:pt x="338" y="143"/>
                  </a:cubicBezTo>
                  <a:cubicBezTo>
                    <a:pt x="337" y="143"/>
                    <a:pt x="336" y="141"/>
                    <a:pt x="336" y="140"/>
                  </a:cubicBezTo>
                  <a:cubicBezTo>
                    <a:pt x="340" y="139"/>
                    <a:pt x="345" y="137"/>
                    <a:pt x="346" y="133"/>
                  </a:cubicBezTo>
                  <a:cubicBezTo>
                    <a:pt x="343" y="132"/>
                    <a:pt x="337" y="133"/>
                    <a:pt x="337" y="129"/>
                  </a:cubicBezTo>
                  <a:cubicBezTo>
                    <a:pt x="337" y="126"/>
                    <a:pt x="341" y="126"/>
                    <a:pt x="344" y="126"/>
                  </a:cubicBezTo>
                  <a:cubicBezTo>
                    <a:pt x="343" y="124"/>
                    <a:pt x="344" y="123"/>
                    <a:pt x="344" y="121"/>
                  </a:cubicBezTo>
                  <a:cubicBezTo>
                    <a:pt x="344" y="117"/>
                    <a:pt x="341" y="116"/>
                    <a:pt x="341" y="111"/>
                  </a:cubicBezTo>
                  <a:cubicBezTo>
                    <a:pt x="338" y="111"/>
                    <a:pt x="334" y="111"/>
                    <a:pt x="334" y="107"/>
                  </a:cubicBezTo>
                  <a:cubicBezTo>
                    <a:pt x="334" y="106"/>
                    <a:pt x="336" y="104"/>
                    <a:pt x="338" y="104"/>
                  </a:cubicBezTo>
                  <a:cubicBezTo>
                    <a:pt x="342" y="104"/>
                    <a:pt x="354" y="106"/>
                    <a:pt x="354" y="100"/>
                  </a:cubicBezTo>
                  <a:cubicBezTo>
                    <a:pt x="354" y="95"/>
                    <a:pt x="345" y="96"/>
                    <a:pt x="344" y="92"/>
                  </a:cubicBezTo>
                  <a:cubicBezTo>
                    <a:pt x="346" y="92"/>
                    <a:pt x="347" y="92"/>
                    <a:pt x="348" y="91"/>
                  </a:cubicBezTo>
                  <a:cubicBezTo>
                    <a:pt x="346" y="89"/>
                    <a:pt x="343" y="87"/>
                    <a:pt x="339" y="87"/>
                  </a:cubicBezTo>
                  <a:cubicBezTo>
                    <a:pt x="337" y="87"/>
                    <a:pt x="335" y="88"/>
                    <a:pt x="333" y="87"/>
                  </a:cubicBezTo>
                  <a:cubicBezTo>
                    <a:pt x="334" y="84"/>
                    <a:pt x="334" y="79"/>
                    <a:pt x="336" y="77"/>
                  </a:cubicBezTo>
                  <a:cubicBezTo>
                    <a:pt x="341" y="74"/>
                    <a:pt x="345" y="72"/>
                    <a:pt x="345" y="67"/>
                  </a:cubicBezTo>
                  <a:cubicBezTo>
                    <a:pt x="345" y="67"/>
                    <a:pt x="346" y="67"/>
                    <a:pt x="345" y="64"/>
                  </a:cubicBezTo>
                  <a:cubicBezTo>
                    <a:pt x="350" y="63"/>
                    <a:pt x="356" y="62"/>
                    <a:pt x="356" y="58"/>
                  </a:cubicBezTo>
                  <a:cubicBezTo>
                    <a:pt x="356" y="56"/>
                    <a:pt x="357" y="59"/>
                    <a:pt x="356" y="55"/>
                  </a:cubicBezTo>
                  <a:cubicBezTo>
                    <a:pt x="360" y="54"/>
                    <a:pt x="366" y="54"/>
                    <a:pt x="366" y="48"/>
                  </a:cubicBezTo>
                  <a:cubicBezTo>
                    <a:pt x="364" y="50"/>
                    <a:pt x="364" y="50"/>
                    <a:pt x="361" y="48"/>
                  </a:cubicBezTo>
                  <a:cubicBezTo>
                    <a:pt x="371" y="48"/>
                    <a:pt x="376" y="42"/>
                    <a:pt x="384" y="39"/>
                  </a:cubicBezTo>
                  <a:cubicBezTo>
                    <a:pt x="385" y="39"/>
                    <a:pt x="389" y="37"/>
                    <a:pt x="389" y="34"/>
                  </a:cubicBezTo>
                  <a:cubicBezTo>
                    <a:pt x="389" y="31"/>
                    <a:pt x="379" y="25"/>
                    <a:pt x="376" y="25"/>
                  </a:cubicBezTo>
                  <a:cubicBezTo>
                    <a:pt x="373" y="25"/>
                    <a:pt x="372" y="28"/>
                    <a:pt x="371" y="28"/>
                  </a:cubicBezTo>
                  <a:cubicBezTo>
                    <a:pt x="360" y="28"/>
                    <a:pt x="360" y="28"/>
                    <a:pt x="360" y="28"/>
                  </a:cubicBezTo>
                  <a:cubicBezTo>
                    <a:pt x="357" y="32"/>
                    <a:pt x="356" y="31"/>
                    <a:pt x="352" y="33"/>
                  </a:cubicBezTo>
                  <a:cubicBezTo>
                    <a:pt x="351" y="33"/>
                    <a:pt x="347" y="32"/>
                    <a:pt x="347" y="32"/>
                  </a:cubicBezTo>
                  <a:cubicBezTo>
                    <a:pt x="347" y="32"/>
                    <a:pt x="337" y="32"/>
                    <a:pt x="331" y="32"/>
                  </a:cubicBezTo>
                  <a:cubicBezTo>
                    <a:pt x="328" y="36"/>
                    <a:pt x="316" y="50"/>
                    <a:pt x="310" y="52"/>
                  </a:cubicBezTo>
                  <a:cubicBezTo>
                    <a:pt x="311" y="49"/>
                    <a:pt x="326" y="34"/>
                    <a:pt x="326" y="32"/>
                  </a:cubicBezTo>
                  <a:cubicBezTo>
                    <a:pt x="326" y="29"/>
                    <a:pt x="324" y="25"/>
                    <a:pt x="320" y="25"/>
                  </a:cubicBezTo>
                  <a:cubicBezTo>
                    <a:pt x="313" y="25"/>
                    <a:pt x="299" y="38"/>
                    <a:pt x="293" y="38"/>
                  </a:cubicBezTo>
                  <a:cubicBezTo>
                    <a:pt x="292" y="38"/>
                    <a:pt x="302" y="29"/>
                    <a:pt x="302" y="27"/>
                  </a:cubicBezTo>
                  <a:cubicBezTo>
                    <a:pt x="298" y="25"/>
                    <a:pt x="260" y="30"/>
                    <a:pt x="256" y="27"/>
                  </a:cubicBezTo>
                  <a:cubicBezTo>
                    <a:pt x="306" y="24"/>
                    <a:pt x="306" y="24"/>
                    <a:pt x="306" y="24"/>
                  </a:cubicBezTo>
                  <a:cubicBezTo>
                    <a:pt x="312" y="22"/>
                    <a:pt x="327" y="23"/>
                    <a:pt x="328" y="15"/>
                  </a:cubicBezTo>
                  <a:cubicBezTo>
                    <a:pt x="323" y="14"/>
                    <a:pt x="315" y="16"/>
                    <a:pt x="309" y="13"/>
                  </a:cubicBezTo>
                  <a:cubicBezTo>
                    <a:pt x="298" y="9"/>
                    <a:pt x="288" y="0"/>
                    <a:pt x="275" y="0"/>
                  </a:cubicBezTo>
                  <a:cubicBezTo>
                    <a:pt x="263" y="0"/>
                    <a:pt x="255" y="0"/>
                    <a:pt x="242" y="0"/>
                  </a:cubicBezTo>
                  <a:cubicBezTo>
                    <a:pt x="230" y="0"/>
                    <a:pt x="222" y="6"/>
                    <a:pt x="211" y="6"/>
                  </a:cubicBezTo>
                  <a:cubicBezTo>
                    <a:pt x="207" y="6"/>
                    <a:pt x="206" y="6"/>
                    <a:pt x="202" y="6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2" y="8"/>
                    <a:pt x="188" y="7"/>
                    <a:pt x="183" y="7"/>
                  </a:cubicBezTo>
                  <a:cubicBezTo>
                    <a:pt x="175" y="7"/>
                    <a:pt x="170" y="9"/>
                    <a:pt x="164" y="12"/>
                  </a:cubicBezTo>
                  <a:cubicBezTo>
                    <a:pt x="165" y="13"/>
                    <a:pt x="167" y="14"/>
                    <a:pt x="168" y="15"/>
                  </a:cubicBezTo>
                  <a:cubicBezTo>
                    <a:pt x="166" y="16"/>
                    <a:pt x="159" y="15"/>
                    <a:pt x="159" y="18"/>
                  </a:cubicBezTo>
                  <a:cubicBezTo>
                    <a:pt x="159" y="23"/>
                    <a:pt x="168" y="24"/>
                    <a:pt x="172" y="28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56" y="24"/>
                    <a:pt x="151" y="20"/>
                    <a:pt x="141" y="20"/>
                  </a:cubicBezTo>
                  <a:cubicBezTo>
                    <a:pt x="139" y="20"/>
                    <a:pt x="136" y="20"/>
                    <a:pt x="136" y="23"/>
                  </a:cubicBezTo>
                  <a:cubicBezTo>
                    <a:pt x="136" y="25"/>
                    <a:pt x="137" y="24"/>
                    <a:pt x="138" y="28"/>
                  </a:cubicBezTo>
                  <a:cubicBezTo>
                    <a:pt x="138" y="28"/>
                    <a:pt x="135" y="28"/>
                    <a:pt x="134" y="28"/>
                  </a:cubicBezTo>
                  <a:cubicBezTo>
                    <a:pt x="130" y="24"/>
                    <a:pt x="126" y="26"/>
                    <a:pt x="123" y="22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21" y="25"/>
                    <a:pt x="122" y="27"/>
                    <a:pt x="122" y="28"/>
                  </a:cubicBezTo>
                  <a:cubicBezTo>
                    <a:pt x="118" y="28"/>
                    <a:pt x="117" y="21"/>
                    <a:pt x="113" y="21"/>
                  </a:cubicBezTo>
                  <a:cubicBezTo>
                    <a:pt x="107" y="21"/>
                    <a:pt x="102" y="25"/>
                    <a:pt x="96" y="27"/>
                  </a:cubicBezTo>
                  <a:cubicBezTo>
                    <a:pt x="87" y="27"/>
                    <a:pt x="84" y="29"/>
                    <a:pt x="75" y="30"/>
                  </a:cubicBezTo>
                  <a:cubicBezTo>
                    <a:pt x="67" y="31"/>
                    <a:pt x="73" y="41"/>
                    <a:pt x="66" y="41"/>
                  </a:cubicBezTo>
                  <a:cubicBezTo>
                    <a:pt x="63" y="41"/>
                    <a:pt x="61" y="41"/>
                    <a:pt x="60" y="40"/>
                  </a:cubicBezTo>
                  <a:cubicBezTo>
                    <a:pt x="55" y="44"/>
                    <a:pt x="45" y="50"/>
                    <a:pt x="37" y="52"/>
                  </a:cubicBezTo>
                  <a:cubicBezTo>
                    <a:pt x="36" y="52"/>
                    <a:pt x="33" y="53"/>
                    <a:pt x="33" y="55"/>
                  </a:cubicBezTo>
                  <a:cubicBezTo>
                    <a:pt x="33" y="60"/>
                    <a:pt x="46" y="59"/>
                    <a:pt x="50" y="60"/>
                  </a:cubicBezTo>
                  <a:cubicBezTo>
                    <a:pt x="50" y="66"/>
                    <a:pt x="47" y="70"/>
                    <a:pt x="44" y="72"/>
                  </a:cubicBezTo>
                  <a:cubicBezTo>
                    <a:pt x="39" y="75"/>
                    <a:pt x="30" y="71"/>
                    <a:pt x="24" y="74"/>
                  </a:cubicBezTo>
                  <a:cubicBezTo>
                    <a:pt x="20" y="75"/>
                    <a:pt x="17" y="77"/>
                    <a:pt x="13" y="79"/>
                  </a:cubicBezTo>
                  <a:cubicBezTo>
                    <a:pt x="8" y="80"/>
                    <a:pt x="0" y="79"/>
                    <a:pt x="0" y="86"/>
                  </a:cubicBezTo>
                  <a:cubicBezTo>
                    <a:pt x="0" y="89"/>
                    <a:pt x="22" y="96"/>
                    <a:pt x="23" y="96"/>
                  </a:cubicBezTo>
                  <a:cubicBezTo>
                    <a:pt x="24" y="96"/>
                    <a:pt x="25" y="96"/>
                    <a:pt x="27" y="96"/>
                  </a:cubicBezTo>
                  <a:cubicBezTo>
                    <a:pt x="25" y="100"/>
                    <a:pt x="25" y="100"/>
                    <a:pt x="22" y="100"/>
                  </a:cubicBezTo>
                  <a:cubicBezTo>
                    <a:pt x="21" y="100"/>
                    <a:pt x="19" y="100"/>
                    <a:pt x="17" y="100"/>
                  </a:cubicBezTo>
                  <a:cubicBezTo>
                    <a:pt x="15" y="100"/>
                    <a:pt x="10" y="101"/>
                    <a:pt x="10" y="104"/>
                  </a:cubicBezTo>
                  <a:cubicBezTo>
                    <a:pt x="14" y="106"/>
                    <a:pt x="13" y="104"/>
                    <a:pt x="18" y="104"/>
                  </a:cubicBezTo>
                  <a:cubicBezTo>
                    <a:pt x="21" y="104"/>
                    <a:pt x="23" y="106"/>
                    <a:pt x="27" y="108"/>
                  </a:cubicBezTo>
                  <a:cubicBezTo>
                    <a:pt x="26" y="110"/>
                    <a:pt x="25" y="110"/>
                    <a:pt x="22" y="111"/>
                  </a:cubicBezTo>
                  <a:cubicBezTo>
                    <a:pt x="25" y="115"/>
                    <a:pt x="32" y="117"/>
                    <a:pt x="37" y="117"/>
                  </a:cubicBezTo>
                  <a:cubicBezTo>
                    <a:pt x="39" y="117"/>
                    <a:pt x="39" y="117"/>
                    <a:pt x="40" y="116"/>
                  </a:cubicBezTo>
                  <a:cubicBezTo>
                    <a:pt x="39" y="116"/>
                    <a:pt x="39" y="115"/>
                    <a:pt x="38" y="114"/>
                  </a:cubicBezTo>
                  <a:cubicBezTo>
                    <a:pt x="39" y="114"/>
                    <a:pt x="40" y="113"/>
                    <a:pt x="42" y="113"/>
                  </a:cubicBezTo>
                  <a:cubicBezTo>
                    <a:pt x="45" y="113"/>
                    <a:pt x="47" y="115"/>
                    <a:pt x="49" y="115"/>
                  </a:cubicBezTo>
                  <a:cubicBezTo>
                    <a:pt x="52" y="115"/>
                    <a:pt x="54" y="112"/>
                    <a:pt x="56" y="112"/>
                  </a:cubicBezTo>
                  <a:cubicBezTo>
                    <a:pt x="59" y="112"/>
                    <a:pt x="59" y="112"/>
                    <a:pt x="63" y="112"/>
                  </a:cubicBezTo>
                  <a:cubicBezTo>
                    <a:pt x="89" y="112"/>
                    <a:pt x="106" y="132"/>
                    <a:pt x="110" y="151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14" y="155"/>
                    <a:pt x="116" y="155"/>
                    <a:pt x="116" y="159"/>
                  </a:cubicBezTo>
                  <a:cubicBezTo>
                    <a:pt x="116" y="164"/>
                    <a:pt x="111" y="163"/>
                    <a:pt x="111" y="168"/>
                  </a:cubicBezTo>
                  <a:cubicBezTo>
                    <a:pt x="111" y="172"/>
                    <a:pt x="113" y="172"/>
                    <a:pt x="118" y="172"/>
                  </a:cubicBezTo>
                  <a:cubicBezTo>
                    <a:pt x="121" y="172"/>
                    <a:pt x="121" y="168"/>
                    <a:pt x="123" y="168"/>
                  </a:cubicBezTo>
                  <a:cubicBezTo>
                    <a:pt x="131" y="168"/>
                    <a:pt x="133" y="179"/>
                    <a:pt x="140" y="181"/>
                  </a:cubicBezTo>
                  <a:cubicBezTo>
                    <a:pt x="140" y="183"/>
                    <a:pt x="140" y="185"/>
                    <a:pt x="138" y="185"/>
                  </a:cubicBezTo>
                  <a:cubicBezTo>
                    <a:pt x="132" y="185"/>
                    <a:pt x="129" y="181"/>
                    <a:pt x="124" y="181"/>
                  </a:cubicBezTo>
                  <a:cubicBezTo>
                    <a:pt x="122" y="181"/>
                    <a:pt x="122" y="180"/>
                    <a:pt x="120" y="181"/>
                  </a:cubicBezTo>
                  <a:cubicBezTo>
                    <a:pt x="121" y="188"/>
                    <a:pt x="137" y="189"/>
                    <a:pt x="144" y="191"/>
                  </a:cubicBezTo>
                  <a:cubicBezTo>
                    <a:pt x="142" y="197"/>
                    <a:pt x="138" y="200"/>
                    <a:pt x="137" y="206"/>
                  </a:cubicBezTo>
                  <a:cubicBezTo>
                    <a:pt x="134" y="205"/>
                    <a:pt x="134" y="205"/>
                    <a:pt x="130" y="207"/>
                  </a:cubicBezTo>
                  <a:cubicBezTo>
                    <a:pt x="130" y="207"/>
                    <a:pt x="130" y="207"/>
                    <a:pt x="130" y="207"/>
                  </a:cubicBezTo>
                  <a:cubicBezTo>
                    <a:pt x="126" y="211"/>
                    <a:pt x="126" y="215"/>
                    <a:pt x="122" y="220"/>
                  </a:cubicBezTo>
                  <a:cubicBezTo>
                    <a:pt x="122" y="225"/>
                    <a:pt x="122" y="225"/>
                    <a:pt x="122" y="225"/>
                  </a:cubicBezTo>
                  <a:cubicBezTo>
                    <a:pt x="122" y="224"/>
                    <a:pt x="125" y="224"/>
                    <a:pt x="127" y="225"/>
                  </a:cubicBezTo>
                  <a:cubicBezTo>
                    <a:pt x="126" y="227"/>
                    <a:pt x="124" y="228"/>
                    <a:pt x="124" y="231"/>
                  </a:cubicBezTo>
                  <a:cubicBezTo>
                    <a:pt x="124" y="237"/>
                    <a:pt x="131" y="239"/>
                    <a:pt x="132" y="244"/>
                  </a:cubicBezTo>
                  <a:cubicBezTo>
                    <a:pt x="133" y="246"/>
                    <a:pt x="133" y="250"/>
                    <a:pt x="134" y="251"/>
                  </a:cubicBezTo>
                  <a:cubicBezTo>
                    <a:pt x="138" y="253"/>
                    <a:pt x="139" y="247"/>
                    <a:pt x="143" y="252"/>
                  </a:cubicBezTo>
                  <a:cubicBezTo>
                    <a:pt x="141" y="253"/>
                    <a:pt x="139" y="253"/>
                    <a:pt x="139" y="256"/>
                  </a:cubicBezTo>
                  <a:cubicBezTo>
                    <a:pt x="139" y="263"/>
                    <a:pt x="148" y="273"/>
                    <a:pt x="152" y="276"/>
                  </a:cubicBezTo>
                  <a:cubicBezTo>
                    <a:pt x="153" y="277"/>
                    <a:pt x="153" y="280"/>
                    <a:pt x="154" y="281"/>
                  </a:cubicBezTo>
                  <a:cubicBezTo>
                    <a:pt x="158" y="284"/>
                    <a:pt x="160" y="282"/>
                    <a:pt x="161" y="287"/>
                  </a:cubicBezTo>
                  <a:cubicBezTo>
                    <a:pt x="164" y="287"/>
                    <a:pt x="168" y="284"/>
                    <a:pt x="171" y="284"/>
                  </a:cubicBezTo>
                  <a:cubicBezTo>
                    <a:pt x="177" y="284"/>
                    <a:pt x="176" y="295"/>
                    <a:pt x="182" y="295"/>
                  </a:cubicBezTo>
                  <a:cubicBezTo>
                    <a:pt x="183" y="295"/>
                    <a:pt x="184" y="293"/>
                    <a:pt x="186" y="293"/>
                  </a:cubicBezTo>
                  <a:cubicBezTo>
                    <a:pt x="187" y="294"/>
                    <a:pt x="187" y="295"/>
                    <a:pt x="189" y="295"/>
                  </a:cubicBezTo>
                  <a:cubicBezTo>
                    <a:pt x="195" y="295"/>
                    <a:pt x="192" y="283"/>
                    <a:pt x="198" y="281"/>
                  </a:cubicBezTo>
                  <a:cubicBezTo>
                    <a:pt x="197" y="278"/>
                    <a:pt x="198" y="273"/>
                    <a:pt x="198" y="268"/>
                  </a:cubicBezTo>
                  <a:cubicBezTo>
                    <a:pt x="198" y="262"/>
                    <a:pt x="208" y="264"/>
                    <a:pt x="208" y="257"/>
                  </a:cubicBezTo>
                  <a:cubicBezTo>
                    <a:pt x="208" y="254"/>
                    <a:pt x="206" y="253"/>
                    <a:pt x="206" y="251"/>
                  </a:cubicBezTo>
                  <a:cubicBezTo>
                    <a:pt x="206" y="250"/>
                    <a:pt x="207" y="250"/>
                    <a:pt x="207" y="249"/>
                  </a:cubicBezTo>
                  <a:cubicBezTo>
                    <a:pt x="207" y="248"/>
                    <a:pt x="207" y="247"/>
                    <a:pt x="207" y="246"/>
                  </a:cubicBezTo>
                  <a:cubicBezTo>
                    <a:pt x="207" y="239"/>
                    <a:pt x="220" y="241"/>
                    <a:pt x="225" y="236"/>
                  </a:cubicBezTo>
                  <a:cubicBezTo>
                    <a:pt x="227" y="234"/>
                    <a:pt x="226" y="232"/>
                    <a:pt x="230" y="231"/>
                  </a:cubicBezTo>
                  <a:cubicBezTo>
                    <a:pt x="230" y="236"/>
                    <a:pt x="230" y="236"/>
                    <a:pt x="230" y="236"/>
                  </a:cubicBezTo>
                  <a:cubicBezTo>
                    <a:pt x="232" y="236"/>
                    <a:pt x="232" y="236"/>
                    <a:pt x="232" y="236"/>
                  </a:cubicBezTo>
                  <a:cubicBezTo>
                    <a:pt x="236" y="232"/>
                    <a:pt x="244" y="233"/>
                    <a:pt x="249" y="229"/>
                  </a:cubicBezTo>
                  <a:cubicBezTo>
                    <a:pt x="252" y="225"/>
                    <a:pt x="252" y="221"/>
                    <a:pt x="257" y="217"/>
                  </a:cubicBezTo>
                  <a:cubicBezTo>
                    <a:pt x="262" y="212"/>
                    <a:pt x="262" y="212"/>
                    <a:pt x="262" y="212"/>
                  </a:cubicBezTo>
                  <a:cubicBezTo>
                    <a:pt x="262" y="211"/>
                    <a:pt x="265" y="212"/>
                    <a:pt x="267" y="208"/>
                  </a:cubicBezTo>
                  <a:cubicBezTo>
                    <a:pt x="277" y="208"/>
                    <a:pt x="277" y="208"/>
                    <a:pt x="277" y="208"/>
                  </a:cubicBezTo>
                  <a:cubicBezTo>
                    <a:pt x="286" y="204"/>
                    <a:pt x="293" y="206"/>
                    <a:pt x="301" y="203"/>
                  </a:cubicBezTo>
                  <a:cubicBezTo>
                    <a:pt x="307" y="201"/>
                    <a:pt x="310" y="195"/>
                    <a:pt x="317" y="192"/>
                  </a:cubicBezTo>
                  <a:cubicBezTo>
                    <a:pt x="321" y="191"/>
                    <a:pt x="324" y="191"/>
                    <a:pt x="327" y="188"/>
                  </a:cubicBezTo>
                  <a:close/>
                  <a:moveTo>
                    <a:pt x="39" y="96"/>
                  </a:moveTo>
                  <a:cubicBezTo>
                    <a:pt x="31" y="96"/>
                    <a:pt x="31" y="96"/>
                    <a:pt x="31" y="96"/>
                  </a:cubicBezTo>
                  <a:cubicBezTo>
                    <a:pt x="32" y="96"/>
                    <a:pt x="33" y="92"/>
                    <a:pt x="33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6"/>
                    <a:pt x="42" y="96"/>
                    <a:pt x="39" y="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8" name="Freeform 145"/>
            <p:cNvSpPr/>
            <p:nvPr/>
          </p:nvSpPr>
          <p:spPr bwMode="auto">
            <a:xfrm>
              <a:off x="3200691" y="2427710"/>
              <a:ext cx="62605" cy="47302"/>
            </a:xfrm>
            <a:custGeom>
              <a:gdLst>
                <a:gd name="T0" fmla="*/ 5 w 19"/>
                <a:gd name="T1" fmla="*/ 14 h 14"/>
                <a:gd name="T2" fmla="*/ 10 w 19"/>
                <a:gd name="T3" fmla="*/ 14 h 14"/>
                <a:gd name="T4" fmla="*/ 19 w 19"/>
                <a:gd name="T5" fmla="*/ 9 h 14"/>
                <a:gd name="T6" fmla="*/ 5 w 19"/>
                <a:gd name="T7" fmla="*/ 0 h 14"/>
                <a:gd name="T8" fmla="*/ 0 w 19"/>
                <a:gd name="T9" fmla="*/ 5 h 14"/>
                <a:gd name="T10" fmla="*/ 5 w 19"/>
                <a:gd name="T11" fmla="*/ 14 h 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4">
                  <a:moveTo>
                    <a:pt x="5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3" y="14"/>
                    <a:pt x="18" y="12"/>
                    <a:pt x="19" y="9"/>
                  </a:cubicBezTo>
                  <a:cubicBezTo>
                    <a:pt x="13" y="7"/>
                    <a:pt x="11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4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69" name="Freeform 146"/>
            <p:cNvSpPr/>
            <p:nvPr/>
          </p:nvSpPr>
          <p:spPr bwMode="auto">
            <a:xfrm>
              <a:off x="3963078" y="2224587"/>
              <a:ext cx="33389" cy="12521"/>
            </a:xfrm>
            <a:custGeom>
              <a:gdLst>
                <a:gd name="T0" fmla="*/ 2 w 10"/>
                <a:gd name="T1" fmla="*/ 0 h 4"/>
                <a:gd name="T2" fmla="*/ 0 w 10"/>
                <a:gd name="T3" fmla="*/ 2 h 4"/>
                <a:gd name="T4" fmla="*/ 3 w 10"/>
                <a:gd name="T5" fmla="*/ 4 h 4"/>
                <a:gd name="T6" fmla="*/ 10 w 10"/>
                <a:gd name="T7" fmla="*/ 0 h 4"/>
                <a:gd name="T8" fmla="*/ 6 w 10"/>
                <a:gd name="T9" fmla="*/ 0 h 4"/>
                <a:gd name="T10" fmla="*/ 2 w 10"/>
                <a:gd name="T11" fmla="*/ 0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3" y="4"/>
                  </a:cubicBezTo>
                  <a:cubicBezTo>
                    <a:pt x="5" y="4"/>
                    <a:pt x="9" y="0"/>
                    <a:pt x="1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0" name="Freeform 147"/>
            <p:cNvSpPr/>
            <p:nvPr/>
          </p:nvSpPr>
          <p:spPr bwMode="auto">
            <a:xfrm>
              <a:off x="3111653" y="3044033"/>
              <a:ext cx="134948" cy="139125"/>
            </a:xfrm>
            <a:custGeom>
              <a:gdLst>
                <a:gd name="T0" fmla="*/ 23 w 41"/>
                <a:gd name="T1" fmla="*/ 2 h 42"/>
                <a:gd name="T2" fmla="*/ 21 w 41"/>
                <a:gd name="T3" fmla="*/ 0 h 42"/>
                <a:gd name="T4" fmla="*/ 14 w 41"/>
                <a:gd name="T5" fmla="*/ 7 h 42"/>
                <a:gd name="T6" fmla="*/ 2 w 41"/>
                <a:gd name="T7" fmla="*/ 26 h 42"/>
                <a:gd name="T8" fmla="*/ 5 w 41"/>
                <a:gd name="T9" fmla="*/ 27 h 42"/>
                <a:gd name="T10" fmla="*/ 5 w 41"/>
                <a:gd name="T11" fmla="*/ 28 h 42"/>
                <a:gd name="T12" fmla="*/ 0 w 41"/>
                <a:gd name="T13" fmla="*/ 32 h 42"/>
                <a:gd name="T14" fmla="*/ 2 w 41"/>
                <a:gd name="T15" fmla="*/ 35 h 42"/>
                <a:gd name="T16" fmla="*/ 9 w 41"/>
                <a:gd name="T17" fmla="*/ 33 h 42"/>
                <a:gd name="T18" fmla="*/ 15 w 41"/>
                <a:gd name="T19" fmla="*/ 35 h 42"/>
                <a:gd name="T20" fmla="*/ 20 w 41"/>
                <a:gd name="T21" fmla="*/ 34 h 42"/>
                <a:gd name="T22" fmla="*/ 26 w 41"/>
                <a:gd name="T23" fmla="*/ 35 h 42"/>
                <a:gd name="T24" fmla="*/ 24 w 41"/>
                <a:gd name="T25" fmla="*/ 39 h 42"/>
                <a:gd name="T26" fmla="*/ 25 w 41"/>
                <a:gd name="T27" fmla="*/ 39 h 42"/>
                <a:gd name="T28" fmla="*/ 32 w 41"/>
                <a:gd name="T29" fmla="*/ 33 h 42"/>
                <a:gd name="T30" fmla="*/ 34 w 41"/>
                <a:gd name="T31" fmla="*/ 38 h 42"/>
                <a:gd name="T32" fmla="*/ 36 w 41"/>
                <a:gd name="T33" fmla="*/ 39 h 42"/>
                <a:gd name="T34" fmla="*/ 38 w 41"/>
                <a:gd name="T35" fmla="*/ 42 h 42"/>
                <a:gd name="T36" fmla="*/ 41 w 41"/>
                <a:gd name="T37" fmla="*/ 36 h 42"/>
                <a:gd name="T38" fmla="*/ 40 w 41"/>
                <a:gd name="T39" fmla="*/ 31 h 42"/>
                <a:gd name="T40" fmla="*/ 37 w 41"/>
                <a:gd name="T41" fmla="*/ 33 h 42"/>
                <a:gd name="T42" fmla="*/ 35 w 41"/>
                <a:gd name="T43" fmla="*/ 29 h 42"/>
                <a:gd name="T44" fmla="*/ 38 w 41"/>
                <a:gd name="T45" fmla="*/ 26 h 42"/>
                <a:gd name="T46" fmla="*/ 35 w 41"/>
                <a:gd name="T47" fmla="*/ 26 h 42"/>
                <a:gd name="T48" fmla="*/ 35 w 41"/>
                <a:gd name="T49" fmla="*/ 19 h 42"/>
                <a:gd name="T50" fmla="*/ 28 w 41"/>
                <a:gd name="T51" fmla="*/ 19 h 42"/>
                <a:gd name="T52" fmla="*/ 25 w 41"/>
                <a:gd name="T53" fmla="*/ 20 h 42"/>
                <a:gd name="T54" fmla="*/ 25 w 41"/>
                <a:gd name="T55" fmla="*/ 19 h 42"/>
                <a:gd name="T56" fmla="*/ 21 w 41"/>
                <a:gd name="T57" fmla="*/ 19 h 42"/>
                <a:gd name="T58" fmla="*/ 21 w 41"/>
                <a:gd name="T59" fmla="*/ 17 h 42"/>
                <a:gd name="T60" fmla="*/ 23 w 41"/>
                <a:gd name="T61" fmla="*/ 15 h 42"/>
                <a:gd name="T62" fmla="*/ 20 w 41"/>
                <a:gd name="T63" fmla="*/ 14 h 42"/>
                <a:gd name="T64" fmla="*/ 17 w 41"/>
                <a:gd name="T65" fmla="*/ 16 h 42"/>
                <a:gd name="T66" fmla="*/ 17 w 41"/>
                <a:gd name="T67" fmla="*/ 14 h 42"/>
                <a:gd name="T68" fmla="*/ 23 w 41"/>
                <a:gd name="T69" fmla="*/ 2 h 4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42">
                  <a:moveTo>
                    <a:pt x="23" y="2"/>
                  </a:moveTo>
                  <a:cubicBezTo>
                    <a:pt x="23" y="2"/>
                    <a:pt x="22" y="0"/>
                    <a:pt x="21" y="0"/>
                  </a:cubicBezTo>
                  <a:cubicBezTo>
                    <a:pt x="17" y="0"/>
                    <a:pt x="16" y="4"/>
                    <a:pt x="14" y="7"/>
                  </a:cubicBezTo>
                  <a:cubicBezTo>
                    <a:pt x="10" y="12"/>
                    <a:pt x="9" y="22"/>
                    <a:pt x="2" y="26"/>
                  </a:cubicBezTo>
                  <a:cubicBezTo>
                    <a:pt x="3" y="26"/>
                    <a:pt x="1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0" y="32"/>
                    <a:pt x="0" y="32"/>
                  </a:cubicBezTo>
                  <a:cubicBezTo>
                    <a:pt x="0" y="33"/>
                    <a:pt x="1" y="35"/>
                    <a:pt x="2" y="35"/>
                  </a:cubicBezTo>
                  <a:cubicBezTo>
                    <a:pt x="5" y="35"/>
                    <a:pt x="5" y="33"/>
                    <a:pt x="9" y="33"/>
                  </a:cubicBezTo>
                  <a:cubicBezTo>
                    <a:pt x="11" y="33"/>
                    <a:pt x="12" y="35"/>
                    <a:pt x="15" y="35"/>
                  </a:cubicBezTo>
                  <a:cubicBezTo>
                    <a:pt x="17" y="35"/>
                    <a:pt x="18" y="34"/>
                    <a:pt x="20" y="34"/>
                  </a:cubicBezTo>
                  <a:cubicBezTo>
                    <a:pt x="21" y="36"/>
                    <a:pt x="24" y="35"/>
                    <a:pt x="26" y="35"/>
                  </a:cubicBezTo>
                  <a:cubicBezTo>
                    <a:pt x="26" y="36"/>
                    <a:pt x="24" y="35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9"/>
                    <a:pt x="30" y="35"/>
                    <a:pt x="32" y="33"/>
                  </a:cubicBezTo>
                  <a:cubicBezTo>
                    <a:pt x="33" y="34"/>
                    <a:pt x="32" y="38"/>
                    <a:pt x="34" y="38"/>
                  </a:cubicBezTo>
                  <a:cubicBezTo>
                    <a:pt x="35" y="38"/>
                    <a:pt x="35" y="39"/>
                    <a:pt x="36" y="39"/>
                  </a:cubicBezTo>
                  <a:cubicBezTo>
                    <a:pt x="36" y="40"/>
                    <a:pt x="36" y="42"/>
                    <a:pt x="38" y="42"/>
                  </a:cubicBezTo>
                  <a:cubicBezTo>
                    <a:pt x="40" y="42"/>
                    <a:pt x="41" y="39"/>
                    <a:pt x="41" y="36"/>
                  </a:cubicBezTo>
                  <a:cubicBezTo>
                    <a:pt x="41" y="34"/>
                    <a:pt x="40" y="34"/>
                    <a:pt x="40" y="31"/>
                  </a:cubicBezTo>
                  <a:cubicBezTo>
                    <a:pt x="38" y="32"/>
                    <a:pt x="39" y="33"/>
                    <a:pt x="37" y="33"/>
                  </a:cubicBezTo>
                  <a:cubicBezTo>
                    <a:pt x="37" y="31"/>
                    <a:pt x="35" y="30"/>
                    <a:pt x="35" y="29"/>
                  </a:cubicBezTo>
                  <a:cubicBezTo>
                    <a:pt x="35" y="28"/>
                    <a:pt x="37" y="28"/>
                    <a:pt x="38" y="26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5" y="23"/>
                    <a:pt x="35" y="21"/>
                    <a:pt x="35" y="19"/>
                  </a:cubicBezTo>
                  <a:cubicBezTo>
                    <a:pt x="34" y="19"/>
                    <a:pt x="31" y="19"/>
                    <a:pt x="28" y="19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4"/>
                    <a:pt x="21" y="14"/>
                    <a:pt x="20" y="14"/>
                  </a:cubicBezTo>
                  <a:cubicBezTo>
                    <a:pt x="18" y="14"/>
                    <a:pt x="17" y="16"/>
                    <a:pt x="17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0"/>
                    <a:pt x="23" y="7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1" name="Freeform 148"/>
            <p:cNvSpPr/>
            <p:nvPr/>
          </p:nvSpPr>
          <p:spPr bwMode="auto">
            <a:xfrm>
              <a:off x="7274175" y="2174502"/>
              <a:ext cx="164164" cy="66780"/>
            </a:xfrm>
            <a:custGeom>
              <a:gdLst>
                <a:gd name="T0" fmla="*/ 11 w 50"/>
                <a:gd name="T1" fmla="*/ 20 h 20"/>
                <a:gd name="T2" fmla="*/ 16 w 50"/>
                <a:gd name="T3" fmla="*/ 16 h 20"/>
                <a:gd name="T4" fmla="*/ 20 w 50"/>
                <a:gd name="T5" fmla="*/ 18 h 20"/>
                <a:gd name="T6" fmla="*/ 25 w 50"/>
                <a:gd name="T7" fmla="*/ 17 h 20"/>
                <a:gd name="T8" fmla="*/ 30 w 50"/>
                <a:gd name="T9" fmla="*/ 15 h 20"/>
                <a:gd name="T10" fmla="*/ 34 w 50"/>
                <a:gd name="T11" fmla="*/ 17 h 20"/>
                <a:gd name="T12" fmla="*/ 39 w 50"/>
                <a:gd name="T13" fmla="*/ 15 h 20"/>
                <a:gd name="T14" fmla="*/ 46 w 50"/>
                <a:gd name="T15" fmla="*/ 15 h 20"/>
                <a:gd name="T16" fmla="*/ 50 w 50"/>
                <a:gd name="T17" fmla="*/ 8 h 20"/>
                <a:gd name="T18" fmla="*/ 27 w 50"/>
                <a:gd name="T19" fmla="*/ 1 h 20"/>
                <a:gd name="T20" fmla="*/ 24 w 50"/>
                <a:gd name="T21" fmla="*/ 8 h 20"/>
                <a:gd name="T22" fmla="*/ 10 w 50"/>
                <a:gd name="T23" fmla="*/ 0 h 20"/>
                <a:gd name="T24" fmla="*/ 0 w 50"/>
                <a:gd name="T25" fmla="*/ 9 h 20"/>
                <a:gd name="T26" fmla="*/ 11 w 50"/>
                <a:gd name="T27" fmla="*/ 20 h 2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20">
                  <a:moveTo>
                    <a:pt x="11" y="20"/>
                  </a:moveTo>
                  <a:cubicBezTo>
                    <a:pt x="13" y="20"/>
                    <a:pt x="15" y="18"/>
                    <a:pt x="16" y="16"/>
                  </a:cubicBezTo>
                  <a:cubicBezTo>
                    <a:pt x="17" y="18"/>
                    <a:pt x="18" y="18"/>
                    <a:pt x="20" y="18"/>
                  </a:cubicBezTo>
                  <a:cubicBezTo>
                    <a:pt x="22" y="18"/>
                    <a:pt x="24" y="17"/>
                    <a:pt x="25" y="17"/>
                  </a:cubicBezTo>
                  <a:cubicBezTo>
                    <a:pt x="27" y="17"/>
                    <a:pt x="28" y="15"/>
                    <a:pt x="30" y="15"/>
                  </a:cubicBezTo>
                  <a:cubicBezTo>
                    <a:pt x="31" y="15"/>
                    <a:pt x="32" y="17"/>
                    <a:pt x="34" y="17"/>
                  </a:cubicBezTo>
                  <a:cubicBezTo>
                    <a:pt x="37" y="17"/>
                    <a:pt x="38" y="15"/>
                    <a:pt x="39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5"/>
                    <a:pt x="49" y="11"/>
                    <a:pt x="50" y="8"/>
                  </a:cubicBezTo>
                  <a:cubicBezTo>
                    <a:pt x="45" y="6"/>
                    <a:pt x="32" y="1"/>
                    <a:pt x="27" y="1"/>
                  </a:cubicBezTo>
                  <a:cubicBezTo>
                    <a:pt x="25" y="1"/>
                    <a:pt x="24" y="4"/>
                    <a:pt x="24" y="8"/>
                  </a:cubicBezTo>
                  <a:cubicBezTo>
                    <a:pt x="17" y="8"/>
                    <a:pt x="17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5"/>
                    <a:pt x="5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2" name="Freeform 149"/>
            <p:cNvSpPr/>
            <p:nvPr/>
          </p:nvSpPr>
          <p:spPr bwMode="auto">
            <a:xfrm>
              <a:off x="2624727" y="3002296"/>
              <a:ext cx="26433" cy="12521"/>
            </a:xfrm>
            <a:custGeom>
              <a:gdLst>
                <a:gd name="T0" fmla="*/ 7 w 8"/>
                <a:gd name="T1" fmla="*/ 4 h 4"/>
                <a:gd name="T2" fmla="*/ 8 w 8"/>
                <a:gd name="T3" fmla="*/ 4 h 4"/>
                <a:gd name="T4" fmla="*/ 0 w 8"/>
                <a:gd name="T5" fmla="*/ 0 h 4"/>
                <a:gd name="T6" fmla="*/ 0 w 8"/>
                <a:gd name="T7" fmla="*/ 2 h 4"/>
                <a:gd name="T8" fmla="*/ 7 w 8"/>
                <a:gd name="T9" fmla="*/ 4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7" y="4"/>
                  </a:moveTo>
                  <a:cubicBezTo>
                    <a:pt x="7" y="4"/>
                    <a:pt x="8" y="4"/>
                    <a:pt x="8" y="4"/>
                  </a:cubicBezTo>
                  <a:cubicBezTo>
                    <a:pt x="8" y="1"/>
                    <a:pt x="4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5" y="4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3" name="Freeform 150"/>
            <p:cNvSpPr/>
            <p:nvPr/>
          </p:nvSpPr>
          <p:spPr bwMode="auto">
            <a:xfrm>
              <a:off x="1641137" y="3074641"/>
              <a:ext cx="91820" cy="58432"/>
            </a:xfrm>
            <a:custGeom>
              <a:gdLst>
                <a:gd name="T0" fmla="*/ 11 w 28"/>
                <a:gd name="T1" fmla="*/ 10 h 18"/>
                <a:gd name="T2" fmla="*/ 28 w 28"/>
                <a:gd name="T3" fmla="*/ 18 h 18"/>
                <a:gd name="T4" fmla="*/ 28 w 28"/>
                <a:gd name="T5" fmla="*/ 18 h 18"/>
                <a:gd name="T6" fmla="*/ 28 w 28"/>
                <a:gd name="T7" fmla="*/ 18 h 18"/>
                <a:gd name="T8" fmla="*/ 8 w 28"/>
                <a:gd name="T9" fmla="*/ 3 h 18"/>
                <a:gd name="T10" fmla="*/ 2 w 28"/>
                <a:gd name="T11" fmla="*/ 0 h 18"/>
                <a:gd name="T12" fmla="*/ 0 w 28"/>
                <a:gd name="T13" fmla="*/ 2 h 18"/>
                <a:gd name="T14" fmla="*/ 1 w 28"/>
                <a:gd name="T15" fmla="*/ 2 h 18"/>
                <a:gd name="T16" fmla="*/ 4 w 28"/>
                <a:gd name="T17" fmla="*/ 2 h 18"/>
                <a:gd name="T18" fmla="*/ 2 w 28"/>
                <a:gd name="T19" fmla="*/ 4 h 18"/>
                <a:gd name="T20" fmla="*/ 13 w 28"/>
                <a:gd name="T21" fmla="*/ 9 h 18"/>
                <a:gd name="T22" fmla="*/ 11 w 28"/>
                <a:gd name="T23" fmla="*/ 10 h 1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18">
                  <a:moveTo>
                    <a:pt x="11" y="10"/>
                  </a:moveTo>
                  <a:cubicBezTo>
                    <a:pt x="15" y="13"/>
                    <a:pt x="23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4" y="12"/>
                    <a:pt x="18" y="6"/>
                    <a:pt x="8" y="3"/>
                  </a:cubicBezTo>
                  <a:cubicBezTo>
                    <a:pt x="6" y="3"/>
                    <a:pt x="5" y="0"/>
                    <a:pt x="2" y="0"/>
                  </a:cubicBezTo>
                  <a:cubicBezTo>
                    <a:pt x="1" y="0"/>
                    <a:pt x="1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3" y="7"/>
                    <a:pt x="9" y="9"/>
                    <a:pt x="13" y="9"/>
                  </a:cubicBezTo>
                  <a:cubicBezTo>
                    <a:pt x="13" y="9"/>
                    <a:pt x="12" y="9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4" name="Freeform 151"/>
            <p:cNvSpPr/>
            <p:nvPr/>
          </p:nvSpPr>
          <p:spPr bwMode="auto">
            <a:xfrm>
              <a:off x="1535405" y="2978644"/>
              <a:ext cx="38954" cy="52867"/>
            </a:xfrm>
            <a:custGeom>
              <a:gdLst>
                <a:gd name="T0" fmla="*/ 9 w 12"/>
                <a:gd name="T1" fmla="*/ 9 h 16"/>
                <a:gd name="T2" fmla="*/ 8 w 12"/>
                <a:gd name="T3" fmla="*/ 7 h 16"/>
                <a:gd name="T4" fmla="*/ 8 w 12"/>
                <a:gd name="T5" fmla="*/ 2 h 16"/>
                <a:gd name="T6" fmla="*/ 5 w 12"/>
                <a:gd name="T7" fmla="*/ 5 h 16"/>
                <a:gd name="T8" fmla="*/ 6 w 12"/>
                <a:gd name="T9" fmla="*/ 2 h 16"/>
                <a:gd name="T10" fmla="*/ 0 w 12"/>
                <a:gd name="T11" fmla="*/ 0 h 16"/>
                <a:gd name="T12" fmla="*/ 0 w 12"/>
                <a:gd name="T13" fmla="*/ 2 h 16"/>
                <a:gd name="T14" fmla="*/ 3 w 12"/>
                <a:gd name="T15" fmla="*/ 6 h 16"/>
                <a:gd name="T16" fmla="*/ 7 w 12"/>
                <a:gd name="T17" fmla="*/ 9 h 16"/>
                <a:gd name="T18" fmla="*/ 7 w 12"/>
                <a:gd name="T19" fmla="*/ 12 h 16"/>
                <a:gd name="T20" fmla="*/ 10 w 12"/>
                <a:gd name="T21" fmla="*/ 16 h 16"/>
                <a:gd name="T22" fmla="*/ 8 w 12"/>
                <a:gd name="T23" fmla="*/ 12 h 16"/>
                <a:gd name="T24" fmla="*/ 9 w 12"/>
                <a:gd name="T25" fmla="*/ 9 h 1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6">
                  <a:moveTo>
                    <a:pt x="9" y="9"/>
                  </a:moveTo>
                  <a:cubicBezTo>
                    <a:pt x="9" y="8"/>
                    <a:pt x="8" y="8"/>
                    <a:pt x="8" y="7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8" y="3"/>
                    <a:pt x="7" y="5"/>
                    <a:pt x="5" y="5"/>
                  </a:cubicBezTo>
                  <a:cubicBezTo>
                    <a:pt x="4" y="5"/>
                    <a:pt x="6" y="2"/>
                    <a:pt x="6" y="2"/>
                  </a:cubicBezTo>
                  <a:cubicBezTo>
                    <a:pt x="4" y="2"/>
                    <a:pt x="4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3"/>
                    <a:pt x="2" y="6"/>
                    <a:pt x="3" y="6"/>
                  </a:cubicBezTo>
                  <a:cubicBezTo>
                    <a:pt x="5" y="6"/>
                    <a:pt x="5" y="9"/>
                    <a:pt x="7" y="9"/>
                  </a:cubicBezTo>
                  <a:cubicBezTo>
                    <a:pt x="7" y="10"/>
                    <a:pt x="7" y="10"/>
                    <a:pt x="7" y="12"/>
                  </a:cubicBezTo>
                  <a:cubicBezTo>
                    <a:pt x="7" y="13"/>
                    <a:pt x="8" y="16"/>
                    <a:pt x="10" y="16"/>
                  </a:cubicBezTo>
                  <a:cubicBezTo>
                    <a:pt x="12" y="16"/>
                    <a:pt x="8" y="13"/>
                    <a:pt x="8" y="12"/>
                  </a:cubicBezTo>
                  <a:cubicBezTo>
                    <a:pt x="8" y="11"/>
                    <a:pt x="9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5" name="Freeform 152"/>
            <p:cNvSpPr/>
            <p:nvPr/>
          </p:nvSpPr>
          <p:spPr bwMode="auto">
            <a:xfrm>
              <a:off x="1087433" y="2870127"/>
              <a:ext cx="40345" cy="26434"/>
            </a:xfrm>
            <a:custGeom>
              <a:gdLst>
                <a:gd name="T0" fmla="*/ 0 w 12"/>
                <a:gd name="T1" fmla="*/ 2 h 8"/>
                <a:gd name="T2" fmla="*/ 0 w 12"/>
                <a:gd name="T3" fmla="*/ 5 h 8"/>
                <a:gd name="T4" fmla="*/ 4 w 12"/>
                <a:gd name="T5" fmla="*/ 8 h 8"/>
                <a:gd name="T6" fmla="*/ 12 w 12"/>
                <a:gd name="T7" fmla="*/ 2 h 8"/>
                <a:gd name="T8" fmla="*/ 12 w 12"/>
                <a:gd name="T9" fmla="*/ 0 h 8"/>
                <a:gd name="T10" fmla="*/ 10 w 12"/>
                <a:gd name="T11" fmla="*/ 0 h 8"/>
                <a:gd name="T12" fmla="*/ 0 w 12"/>
                <a:gd name="T13" fmla="*/ 2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2" y="7"/>
                    <a:pt x="4" y="8"/>
                  </a:cubicBezTo>
                  <a:cubicBezTo>
                    <a:pt x="7" y="5"/>
                    <a:pt x="8" y="4"/>
                    <a:pt x="12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6" y="0"/>
                    <a:pt x="4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6" name="Freeform 153"/>
            <p:cNvSpPr/>
            <p:nvPr/>
          </p:nvSpPr>
          <p:spPr bwMode="auto">
            <a:xfrm>
              <a:off x="4628080" y="3393237"/>
              <a:ext cx="55649" cy="40346"/>
            </a:xfrm>
            <a:custGeom>
              <a:gdLst>
                <a:gd name="T0" fmla="*/ 17 w 17"/>
                <a:gd name="T1" fmla="*/ 2 h 12"/>
                <a:gd name="T2" fmla="*/ 10 w 17"/>
                <a:gd name="T3" fmla="*/ 3 h 12"/>
                <a:gd name="T4" fmla="*/ 0 w 17"/>
                <a:gd name="T5" fmla="*/ 3 h 12"/>
                <a:gd name="T6" fmla="*/ 0 w 17"/>
                <a:gd name="T7" fmla="*/ 4 h 12"/>
                <a:gd name="T8" fmla="*/ 3 w 17"/>
                <a:gd name="T9" fmla="*/ 5 h 12"/>
                <a:gd name="T10" fmla="*/ 13 w 17"/>
                <a:gd name="T11" fmla="*/ 11 h 12"/>
                <a:gd name="T12" fmla="*/ 15 w 17"/>
                <a:gd name="T13" fmla="*/ 12 h 12"/>
                <a:gd name="T14" fmla="*/ 16 w 17"/>
                <a:gd name="T15" fmla="*/ 11 h 12"/>
                <a:gd name="T16" fmla="*/ 15 w 17"/>
                <a:gd name="T17" fmla="*/ 7 h 12"/>
                <a:gd name="T18" fmla="*/ 16 w 17"/>
                <a:gd name="T19" fmla="*/ 4 h 12"/>
                <a:gd name="T20" fmla="*/ 17 w 17"/>
                <a:gd name="T21" fmla="*/ 2 h 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2">
                  <a:moveTo>
                    <a:pt x="17" y="2"/>
                  </a:moveTo>
                  <a:cubicBezTo>
                    <a:pt x="14" y="1"/>
                    <a:pt x="13" y="3"/>
                    <a:pt x="10" y="3"/>
                  </a:cubicBezTo>
                  <a:cubicBezTo>
                    <a:pt x="7" y="3"/>
                    <a:pt x="4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2" y="5"/>
                    <a:pt x="3" y="5"/>
                  </a:cubicBezTo>
                  <a:cubicBezTo>
                    <a:pt x="7" y="6"/>
                    <a:pt x="9" y="10"/>
                    <a:pt x="13" y="11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12"/>
                    <a:pt x="16" y="11"/>
                    <a:pt x="16" y="11"/>
                  </a:cubicBezTo>
                  <a:cubicBezTo>
                    <a:pt x="16" y="9"/>
                    <a:pt x="15" y="8"/>
                    <a:pt x="15" y="7"/>
                  </a:cubicBezTo>
                  <a:cubicBezTo>
                    <a:pt x="15" y="6"/>
                    <a:pt x="16" y="4"/>
                    <a:pt x="16" y="4"/>
                  </a:cubicBezTo>
                  <a:lnTo>
                    <a:pt x="1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7" name="Freeform 154"/>
            <p:cNvSpPr/>
            <p:nvPr/>
          </p:nvSpPr>
          <p:spPr bwMode="auto">
            <a:xfrm>
              <a:off x="4545998" y="3277763"/>
              <a:ext cx="19477" cy="40346"/>
            </a:xfrm>
            <a:custGeom>
              <a:gdLst>
                <a:gd name="T0" fmla="*/ 4 w 6"/>
                <a:gd name="T1" fmla="*/ 12 h 12"/>
                <a:gd name="T2" fmla="*/ 6 w 6"/>
                <a:gd name="T3" fmla="*/ 2 h 12"/>
                <a:gd name="T4" fmla="*/ 5 w 6"/>
                <a:gd name="T5" fmla="*/ 0 h 12"/>
                <a:gd name="T6" fmla="*/ 1 w 6"/>
                <a:gd name="T7" fmla="*/ 2 h 12"/>
                <a:gd name="T8" fmla="*/ 0 w 6"/>
                <a:gd name="T9" fmla="*/ 3 h 12"/>
                <a:gd name="T10" fmla="*/ 4 w 6"/>
                <a:gd name="T11" fmla="*/ 12 h 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2">
                  <a:moveTo>
                    <a:pt x="4" y="12"/>
                  </a:moveTo>
                  <a:cubicBezTo>
                    <a:pt x="5" y="10"/>
                    <a:pt x="5" y="5"/>
                    <a:pt x="6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4" y="0"/>
                    <a:pt x="3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2" y="11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8" name="Freeform 155"/>
            <p:cNvSpPr/>
            <p:nvPr/>
          </p:nvSpPr>
          <p:spPr bwMode="auto">
            <a:xfrm>
              <a:off x="4539042" y="3320892"/>
              <a:ext cx="33389" cy="57041"/>
            </a:xfrm>
            <a:custGeom>
              <a:gdLst>
                <a:gd name="T0" fmla="*/ 2 w 10"/>
                <a:gd name="T1" fmla="*/ 8 h 17"/>
                <a:gd name="T2" fmla="*/ 1 w 10"/>
                <a:gd name="T3" fmla="*/ 12 h 17"/>
                <a:gd name="T4" fmla="*/ 3 w 10"/>
                <a:gd name="T5" fmla="*/ 17 h 17"/>
                <a:gd name="T6" fmla="*/ 9 w 10"/>
                <a:gd name="T7" fmla="*/ 11 h 17"/>
                <a:gd name="T8" fmla="*/ 8 w 10"/>
                <a:gd name="T9" fmla="*/ 1 h 17"/>
                <a:gd name="T10" fmla="*/ 5 w 10"/>
                <a:gd name="T11" fmla="*/ 0 h 17"/>
                <a:gd name="T12" fmla="*/ 0 w 10"/>
                <a:gd name="T13" fmla="*/ 3 h 17"/>
                <a:gd name="T14" fmla="*/ 2 w 10"/>
                <a:gd name="T15" fmla="*/ 8 h 1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2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1" y="14"/>
                    <a:pt x="1" y="17"/>
                    <a:pt x="3" y="17"/>
                  </a:cubicBezTo>
                  <a:cubicBezTo>
                    <a:pt x="5" y="17"/>
                    <a:pt x="9" y="14"/>
                    <a:pt x="9" y="11"/>
                  </a:cubicBezTo>
                  <a:cubicBezTo>
                    <a:pt x="9" y="7"/>
                    <a:pt x="10" y="5"/>
                    <a:pt x="8" y="1"/>
                  </a:cubicBezTo>
                  <a:cubicBezTo>
                    <a:pt x="7" y="1"/>
                    <a:pt x="7" y="0"/>
                    <a:pt x="5" y="0"/>
                  </a:cubicBezTo>
                  <a:cubicBezTo>
                    <a:pt x="3" y="0"/>
                    <a:pt x="3" y="2"/>
                    <a:pt x="0" y="3"/>
                  </a:cubicBezTo>
                  <a:cubicBezTo>
                    <a:pt x="0" y="5"/>
                    <a:pt x="2" y="6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79" name="Freeform 156"/>
            <p:cNvSpPr/>
            <p:nvPr/>
          </p:nvSpPr>
          <p:spPr bwMode="auto">
            <a:xfrm>
              <a:off x="4420789" y="3354282"/>
              <a:ext cx="13912" cy="12521"/>
            </a:xfrm>
            <a:custGeom>
              <a:gdLst>
                <a:gd name="T0" fmla="*/ 4 w 4"/>
                <a:gd name="T1" fmla="*/ 3 h 4"/>
                <a:gd name="T2" fmla="*/ 3 w 4"/>
                <a:gd name="T3" fmla="*/ 0 h 4"/>
                <a:gd name="T4" fmla="*/ 0 w 4"/>
                <a:gd name="T5" fmla="*/ 2 h 4"/>
                <a:gd name="T6" fmla="*/ 3 w 4"/>
                <a:gd name="T7" fmla="*/ 4 h 4"/>
                <a:gd name="T8" fmla="*/ 4 w 4"/>
                <a:gd name="T9" fmla="*/ 3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2" y="4"/>
                    <a:pt x="3" y="4"/>
                  </a:cubicBezTo>
                  <a:cubicBezTo>
                    <a:pt x="3" y="4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0" name="Freeform 157"/>
            <p:cNvSpPr/>
            <p:nvPr/>
          </p:nvSpPr>
          <p:spPr bwMode="auto">
            <a:xfrm>
              <a:off x="4575214" y="2925777"/>
              <a:ext cx="20868" cy="23651"/>
            </a:xfrm>
            <a:custGeom>
              <a:gdLst>
                <a:gd name="T0" fmla="*/ 6 w 6"/>
                <a:gd name="T1" fmla="*/ 4 h 7"/>
                <a:gd name="T2" fmla="*/ 4 w 6"/>
                <a:gd name="T3" fmla="*/ 0 h 7"/>
                <a:gd name="T4" fmla="*/ 0 w 6"/>
                <a:gd name="T5" fmla="*/ 0 h 7"/>
                <a:gd name="T6" fmla="*/ 0 w 6"/>
                <a:gd name="T7" fmla="*/ 2 h 7"/>
                <a:gd name="T8" fmla="*/ 5 w 6"/>
                <a:gd name="T9" fmla="*/ 5 h 7"/>
                <a:gd name="T10" fmla="*/ 5 w 6"/>
                <a:gd name="T11" fmla="*/ 7 h 7"/>
                <a:gd name="T12" fmla="*/ 6 w 6"/>
                <a:gd name="T13" fmla="*/ 4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2"/>
                    <a:pt x="4" y="3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4"/>
                    <a:pt x="2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6"/>
                    <a:pt x="6" y="6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1" name="Freeform 158"/>
            <p:cNvSpPr/>
            <p:nvPr/>
          </p:nvSpPr>
          <p:spPr bwMode="auto">
            <a:xfrm>
              <a:off x="4598864" y="2902126"/>
              <a:ext cx="33389" cy="50085"/>
            </a:xfrm>
            <a:custGeom>
              <a:gdLst>
                <a:gd name="T0" fmla="*/ 1 w 10"/>
                <a:gd name="T1" fmla="*/ 14 h 15"/>
                <a:gd name="T2" fmla="*/ 1 w 10"/>
                <a:gd name="T3" fmla="*/ 13 h 15"/>
                <a:gd name="T4" fmla="*/ 0 w 10"/>
                <a:gd name="T5" fmla="*/ 14 h 15"/>
                <a:gd name="T6" fmla="*/ 3 w 10"/>
                <a:gd name="T7" fmla="*/ 15 h 15"/>
                <a:gd name="T8" fmla="*/ 10 w 10"/>
                <a:gd name="T9" fmla="*/ 6 h 15"/>
                <a:gd name="T10" fmla="*/ 4 w 10"/>
                <a:gd name="T11" fmla="*/ 0 h 15"/>
                <a:gd name="T12" fmla="*/ 0 w 10"/>
                <a:gd name="T13" fmla="*/ 7 h 15"/>
                <a:gd name="T14" fmla="*/ 4 w 10"/>
                <a:gd name="T15" fmla="*/ 11 h 15"/>
                <a:gd name="T16" fmla="*/ 1 w 10"/>
                <a:gd name="T17" fmla="*/ 14 h 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5">
                  <a:moveTo>
                    <a:pt x="1" y="14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0" y="14"/>
                    <a:pt x="1" y="15"/>
                    <a:pt x="3" y="15"/>
                  </a:cubicBezTo>
                  <a:cubicBezTo>
                    <a:pt x="8" y="15"/>
                    <a:pt x="6" y="7"/>
                    <a:pt x="10" y="6"/>
                  </a:cubicBezTo>
                  <a:cubicBezTo>
                    <a:pt x="9" y="2"/>
                    <a:pt x="9" y="0"/>
                    <a:pt x="4" y="0"/>
                  </a:cubicBezTo>
                  <a:cubicBezTo>
                    <a:pt x="2" y="0"/>
                    <a:pt x="0" y="6"/>
                    <a:pt x="0" y="7"/>
                  </a:cubicBezTo>
                  <a:cubicBezTo>
                    <a:pt x="0" y="9"/>
                    <a:pt x="2" y="10"/>
                    <a:pt x="4" y="11"/>
                  </a:cubicBezTo>
                  <a:cubicBezTo>
                    <a:pt x="4" y="12"/>
                    <a:pt x="3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2" name="Freeform 159"/>
            <p:cNvSpPr/>
            <p:nvPr/>
          </p:nvSpPr>
          <p:spPr bwMode="auto">
            <a:xfrm>
              <a:off x="4743551" y="2850650"/>
              <a:ext cx="19477" cy="26434"/>
            </a:xfrm>
            <a:custGeom>
              <a:gdLst>
                <a:gd name="T0" fmla="*/ 6 w 6"/>
                <a:gd name="T1" fmla="*/ 0 h 8"/>
                <a:gd name="T2" fmla="*/ 1 w 6"/>
                <a:gd name="T3" fmla="*/ 5 h 8"/>
                <a:gd name="T4" fmla="*/ 1 w 6"/>
                <a:gd name="T5" fmla="*/ 8 h 8"/>
                <a:gd name="T6" fmla="*/ 4 w 6"/>
                <a:gd name="T7" fmla="*/ 3 h 8"/>
                <a:gd name="T8" fmla="*/ 6 w 6"/>
                <a:gd name="T9" fmla="*/ 0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2" y="0"/>
                    <a:pt x="1" y="4"/>
                    <a:pt x="1" y="5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2" y="6"/>
                    <a:pt x="4" y="5"/>
                    <a:pt x="4" y="3"/>
                  </a:cubicBezTo>
                  <a:cubicBezTo>
                    <a:pt x="4" y="2"/>
                    <a:pt x="6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3" name="Freeform 160"/>
            <p:cNvSpPr/>
            <p:nvPr/>
          </p:nvSpPr>
          <p:spPr bwMode="auto">
            <a:xfrm>
              <a:off x="4822850" y="2810303"/>
              <a:ext cx="22259" cy="36172"/>
            </a:xfrm>
            <a:custGeom>
              <a:gdLst>
                <a:gd name="T0" fmla="*/ 2 w 7"/>
                <a:gd name="T1" fmla="*/ 11 h 11"/>
                <a:gd name="T2" fmla="*/ 5 w 7"/>
                <a:gd name="T3" fmla="*/ 8 h 11"/>
                <a:gd name="T4" fmla="*/ 5 w 7"/>
                <a:gd name="T5" fmla="*/ 6 h 11"/>
                <a:gd name="T6" fmla="*/ 7 w 7"/>
                <a:gd name="T7" fmla="*/ 3 h 11"/>
                <a:gd name="T8" fmla="*/ 5 w 7"/>
                <a:gd name="T9" fmla="*/ 0 h 11"/>
                <a:gd name="T10" fmla="*/ 3 w 7"/>
                <a:gd name="T11" fmla="*/ 3 h 11"/>
                <a:gd name="T12" fmla="*/ 5 w 7"/>
                <a:gd name="T13" fmla="*/ 5 h 11"/>
                <a:gd name="T14" fmla="*/ 0 w 7"/>
                <a:gd name="T15" fmla="*/ 7 h 11"/>
                <a:gd name="T16" fmla="*/ 2 w 7"/>
                <a:gd name="T17" fmla="*/ 11 h 1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1">
                  <a:moveTo>
                    <a:pt x="2" y="11"/>
                  </a:moveTo>
                  <a:cubicBezTo>
                    <a:pt x="3" y="11"/>
                    <a:pt x="5" y="9"/>
                    <a:pt x="5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5"/>
                    <a:pt x="7" y="4"/>
                    <a:pt x="7" y="3"/>
                  </a:cubicBezTo>
                  <a:cubicBezTo>
                    <a:pt x="7" y="2"/>
                    <a:pt x="6" y="2"/>
                    <a:pt x="5" y="0"/>
                  </a:cubicBezTo>
                  <a:cubicBezTo>
                    <a:pt x="5" y="0"/>
                    <a:pt x="3" y="2"/>
                    <a:pt x="3" y="3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3" y="6"/>
                    <a:pt x="2" y="7"/>
                    <a:pt x="0" y="7"/>
                  </a:cubicBezTo>
                  <a:cubicBezTo>
                    <a:pt x="0" y="9"/>
                    <a:pt x="0" y="11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4" name="Freeform 161"/>
            <p:cNvSpPr/>
            <p:nvPr/>
          </p:nvSpPr>
          <p:spPr bwMode="auto">
            <a:xfrm>
              <a:off x="4868761" y="3462799"/>
              <a:ext cx="45910" cy="13912"/>
            </a:xfrm>
            <a:custGeom>
              <a:gdLst>
                <a:gd name="T0" fmla="*/ 14 w 14"/>
                <a:gd name="T1" fmla="*/ 3 h 4"/>
                <a:gd name="T2" fmla="*/ 0 w 14"/>
                <a:gd name="T3" fmla="*/ 1 h 4"/>
                <a:gd name="T4" fmla="*/ 9 w 14"/>
                <a:gd name="T5" fmla="*/ 3 h 4"/>
                <a:gd name="T6" fmla="*/ 14 w 14"/>
                <a:gd name="T7" fmla="*/ 3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">
                  <a:moveTo>
                    <a:pt x="14" y="3"/>
                  </a:moveTo>
                  <a:cubicBezTo>
                    <a:pt x="11" y="2"/>
                    <a:pt x="5" y="0"/>
                    <a:pt x="0" y="1"/>
                  </a:cubicBezTo>
                  <a:cubicBezTo>
                    <a:pt x="3" y="3"/>
                    <a:pt x="7" y="3"/>
                    <a:pt x="9" y="3"/>
                  </a:cubicBezTo>
                  <a:cubicBezTo>
                    <a:pt x="10" y="3"/>
                    <a:pt x="12" y="4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5" name="Freeform 162"/>
            <p:cNvSpPr/>
            <p:nvPr/>
          </p:nvSpPr>
          <p:spPr bwMode="auto">
            <a:xfrm>
              <a:off x="5049619" y="3460017"/>
              <a:ext cx="43128" cy="19477"/>
            </a:xfrm>
            <a:custGeom>
              <a:gdLst>
                <a:gd name="T0" fmla="*/ 13 w 13"/>
                <a:gd name="T1" fmla="*/ 0 h 6"/>
                <a:gd name="T2" fmla="*/ 0 w 13"/>
                <a:gd name="T3" fmla="*/ 4 h 6"/>
                <a:gd name="T4" fmla="*/ 1 w 13"/>
                <a:gd name="T5" fmla="*/ 5 h 6"/>
                <a:gd name="T6" fmla="*/ 3 w 13"/>
                <a:gd name="T7" fmla="*/ 6 h 6"/>
                <a:gd name="T8" fmla="*/ 10 w 13"/>
                <a:gd name="T9" fmla="*/ 4 h 6"/>
                <a:gd name="T10" fmla="*/ 10 w 13"/>
                <a:gd name="T11" fmla="*/ 2 h 6"/>
                <a:gd name="T12" fmla="*/ 13 w 13"/>
                <a:gd name="T13" fmla="*/ 0 h 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6">
                  <a:moveTo>
                    <a:pt x="13" y="0"/>
                  </a:moveTo>
                  <a:cubicBezTo>
                    <a:pt x="9" y="0"/>
                    <a:pt x="3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5" y="6"/>
                    <a:pt x="9" y="5"/>
                    <a:pt x="10" y="4"/>
                  </a:cubicBezTo>
                  <a:cubicBezTo>
                    <a:pt x="10" y="3"/>
                    <a:pt x="9" y="2"/>
                    <a:pt x="10" y="2"/>
                  </a:cubicBezTo>
                  <a:cubicBezTo>
                    <a:pt x="11" y="1"/>
                    <a:pt x="13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6" name="Freeform 163"/>
            <p:cNvSpPr/>
            <p:nvPr/>
          </p:nvSpPr>
          <p:spPr bwMode="auto">
            <a:xfrm>
              <a:off x="5490635" y="3983126"/>
              <a:ext cx="23651" cy="9739"/>
            </a:xfrm>
            <a:custGeom>
              <a:gdLst>
                <a:gd name="T0" fmla="*/ 3 w 7"/>
                <a:gd name="T1" fmla="*/ 3 h 3"/>
                <a:gd name="T2" fmla="*/ 7 w 7"/>
                <a:gd name="T3" fmla="*/ 0 h 3"/>
                <a:gd name="T4" fmla="*/ 0 w 7"/>
                <a:gd name="T5" fmla="*/ 2 h 3"/>
                <a:gd name="T6" fmla="*/ 3 w 7"/>
                <a:gd name="T7" fmla="*/ 3 h 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3" y="3"/>
                  </a:moveTo>
                  <a:cubicBezTo>
                    <a:pt x="5" y="3"/>
                    <a:pt x="6" y="1"/>
                    <a:pt x="7" y="0"/>
                  </a:cubicBezTo>
                  <a:cubicBezTo>
                    <a:pt x="4" y="0"/>
                    <a:pt x="2" y="1"/>
                    <a:pt x="0" y="2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7" name="Freeform 164"/>
            <p:cNvSpPr/>
            <p:nvPr/>
          </p:nvSpPr>
          <p:spPr bwMode="auto">
            <a:xfrm>
              <a:off x="5375164" y="2454143"/>
              <a:ext cx="43128" cy="33390"/>
            </a:xfrm>
            <a:custGeom>
              <a:gdLst>
                <a:gd name="T0" fmla="*/ 3 w 13"/>
                <a:gd name="T1" fmla="*/ 2 h 10"/>
                <a:gd name="T2" fmla="*/ 0 w 13"/>
                <a:gd name="T3" fmla="*/ 7 h 10"/>
                <a:gd name="T4" fmla="*/ 4 w 13"/>
                <a:gd name="T5" fmla="*/ 10 h 10"/>
                <a:gd name="T6" fmla="*/ 13 w 13"/>
                <a:gd name="T7" fmla="*/ 6 h 10"/>
                <a:gd name="T8" fmla="*/ 13 w 13"/>
                <a:gd name="T9" fmla="*/ 3 h 10"/>
                <a:gd name="T10" fmla="*/ 6 w 13"/>
                <a:gd name="T11" fmla="*/ 0 h 10"/>
                <a:gd name="T12" fmla="*/ 3 w 13"/>
                <a:gd name="T13" fmla="*/ 2 h 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">
                  <a:moveTo>
                    <a:pt x="3" y="2"/>
                  </a:moveTo>
                  <a:cubicBezTo>
                    <a:pt x="3" y="2"/>
                    <a:pt x="0" y="6"/>
                    <a:pt x="0" y="7"/>
                  </a:cubicBezTo>
                  <a:cubicBezTo>
                    <a:pt x="0" y="9"/>
                    <a:pt x="1" y="10"/>
                    <a:pt x="4" y="10"/>
                  </a:cubicBezTo>
                  <a:cubicBezTo>
                    <a:pt x="8" y="10"/>
                    <a:pt x="9" y="8"/>
                    <a:pt x="13" y="6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3"/>
                    <a:pt x="9" y="0"/>
                    <a:pt x="6" y="0"/>
                  </a:cubicBezTo>
                  <a:cubicBezTo>
                    <a:pt x="4" y="0"/>
                    <a:pt x="4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8" name="Freeform 165"/>
            <p:cNvSpPr/>
            <p:nvPr/>
          </p:nvSpPr>
          <p:spPr bwMode="auto">
            <a:xfrm>
              <a:off x="5599150" y="2415188"/>
              <a:ext cx="36172" cy="36172"/>
            </a:xfrm>
            <a:custGeom>
              <a:gdLst>
                <a:gd name="T0" fmla="*/ 0 w 11"/>
                <a:gd name="T1" fmla="*/ 4 h 11"/>
                <a:gd name="T2" fmla="*/ 8 w 11"/>
                <a:gd name="T3" fmla="*/ 10 h 11"/>
                <a:gd name="T4" fmla="*/ 11 w 11"/>
                <a:gd name="T5" fmla="*/ 9 h 11"/>
                <a:gd name="T6" fmla="*/ 0 w 11"/>
                <a:gd name="T7" fmla="*/ 4 h 1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1">
                  <a:moveTo>
                    <a:pt x="0" y="4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8" y="10"/>
                    <a:pt x="11" y="11"/>
                    <a:pt x="11" y="9"/>
                  </a:cubicBezTo>
                  <a:cubicBezTo>
                    <a:pt x="11" y="4"/>
                    <a:pt x="0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89" name="Freeform 166"/>
            <p:cNvSpPr/>
            <p:nvPr/>
          </p:nvSpPr>
          <p:spPr bwMode="auto">
            <a:xfrm>
              <a:off x="5839830" y="2296932"/>
              <a:ext cx="31998" cy="19477"/>
            </a:xfrm>
            <a:custGeom>
              <a:gdLst>
                <a:gd name="T0" fmla="*/ 4 w 10"/>
                <a:gd name="T1" fmla="*/ 0 h 6"/>
                <a:gd name="T2" fmla="*/ 0 w 10"/>
                <a:gd name="T3" fmla="*/ 4 h 6"/>
                <a:gd name="T4" fmla="*/ 0 w 10"/>
                <a:gd name="T5" fmla="*/ 6 h 6"/>
                <a:gd name="T6" fmla="*/ 10 w 10"/>
                <a:gd name="T7" fmla="*/ 4 h 6"/>
                <a:gd name="T8" fmla="*/ 4 w 10"/>
                <a:gd name="T9" fmla="*/ 0 h 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4" y="6"/>
                    <a:pt x="9" y="5"/>
                    <a:pt x="10" y="4"/>
                  </a:cubicBezTo>
                  <a:cubicBezTo>
                    <a:pt x="8" y="2"/>
                    <a:pt x="7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90" name="Freeform 167"/>
            <p:cNvSpPr/>
            <p:nvPr/>
          </p:nvSpPr>
          <p:spPr bwMode="auto">
            <a:xfrm>
              <a:off x="7339562" y="2273281"/>
              <a:ext cx="69561" cy="30607"/>
            </a:xfrm>
            <a:custGeom>
              <a:gdLst>
                <a:gd name="T0" fmla="*/ 14 w 21"/>
                <a:gd name="T1" fmla="*/ 9 h 9"/>
                <a:gd name="T2" fmla="*/ 21 w 21"/>
                <a:gd name="T3" fmla="*/ 9 h 9"/>
                <a:gd name="T4" fmla="*/ 10 w 21"/>
                <a:gd name="T5" fmla="*/ 0 h 9"/>
                <a:gd name="T6" fmla="*/ 0 w 21"/>
                <a:gd name="T7" fmla="*/ 7 h 9"/>
                <a:gd name="T8" fmla="*/ 1 w 21"/>
                <a:gd name="T9" fmla="*/ 6 h 9"/>
                <a:gd name="T10" fmla="*/ 14 w 21"/>
                <a:gd name="T11" fmla="*/ 9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9">
                  <a:moveTo>
                    <a:pt x="14" y="9"/>
                  </a:moveTo>
                  <a:cubicBezTo>
                    <a:pt x="21" y="9"/>
                    <a:pt x="21" y="9"/>
                    <a:pt x="21" y="9"/>
                  </a:cubicBezTo>
                  <a:cubicBezTo>
                    <a:pt x="21" y="5"/>
                    <a:pt x="16" y="0"/>
                    <a:pt x="10" y="0"/>
                  </a:cubicBezTo>
                  <a:cubicBezTo>
                    <a:pt x="5" y="0"/>
                    <a:pt x="2" y="3"/>
                    <a:pt x="0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7"/>
                    <a:pt x="10" y="5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91" name="Freeform 168"/>
            <p:cNvSpPr/>
            <p:nvPr/>
          </p:nvSpPr>
          <p:spPr bwMode="auto">
            <a:xfrm>
              <a:off x="7471728" y="2203719"/>
              <a:ext cx="94603" cy="33390"/>
            </a:xfrm>
            <a:custGeom>
              <a:gdLst>
                <a:gd name="T0" fmla="*/ 19 w 29"/>
                <a:gd name="T1" fmla="*/ 10 h 10"/>
                <a:gd name="T2" fmla="*/ 29 w 29"/>
                <a:gd name="T3" fmla="*/ 7 h 10"/>
                <a:gd name="T4" fmla="*/ 27 w 29"/>
                <a:gd name="T5" fmla="*/ 4 h 10"/>
                <a:gd name="T6" fmla="*/ 0 w 29"/>
                <a:gd name="T7" fmla="*/ 0 h 10"/>
                <a:gd name="T8" fmla="*/ 3 w 29"/>
                <a:gd name="T9" fmla="*/ 2 h 10"/>
                <a:gd name="T10" fmla="*/ 19 w 29"/>
                <a:gd name="T11" fmla="*/ 10 h 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0">
                  <a:moveTo>
                    <a:pt x="19" y="10"/>
                  </a:moveTo>
                  <a:cubicBezTo>
                    <a:pt x="23" y="10"/>
                    <a:pt x="29" y="9"/>
                    <a:pt x="29" y="7"/>
                  </a:cubicBezTo>
                  <a:cubicBezTo>
                    <a:pt x="29" y="5"/>
                    <a:pt x="28" y="4"/>
                    <a:pt x="27" y="4"/>
                  </a:cubicBezTo>
                  <a:cubicBezTo>
                    <a:pt x="26" y="4"/>
                    <a:pt x="2" y="1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7"/>
                    <a:pt x="13" y="10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92" name="Freeform 169"/>
            <p:cNvSpPr/>
            <p:nvPr/>
          </p:nvSpPr>
          <p:spPr bwMode="auto">
            <a:xfrm>
              <a:off x="7336780" y="2251021"/>
              <a:ext cx="19477" cy="22260"/>
            </a:xfrm>
            <a:custGeom>
              <a:gdLst>
                <a:gd name="T0" fmla="*/ 6 w 6"/>
                <a:gd name="T1" fmla="*/ 4 h 7"/>
                <a:gd name="T2" fmla="*/ 0 w 6"/>
                <a:gd name="T3" fmla="*/ 4 h 7"/>
                <a:gd name="T4" fmla="*/ 3 w 6"/>
                <a:gd name="T5" fmla="*/ 7 h 7"/>
                <a:gd name="T6" fmla="*/ 6 w 6"/>
                <a:gd name="T7" fmla="*/ 4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1"/>
                    <a:pt x="0" y="0"/>
                    <a:pt x="0" y="4"/>
                  </a:cubicBezTo>
                  <a:cubicBezTo>
                    <a:pt x="0" y="6"/>
                    <a:pt x="0" y="7"/>
                    <a:pt x="3" y="7"/>
                  </a:cubicBezTo>
                  <a:cubicBezTo>
                    <a:pt x="4" y="7"/>
                    <a:pt x="6" y="6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93" name="Freeform 170"/>
            <p:cNvSpPr/>
            <p:nvPr/>
          </p:nvSpPr>
          <p:spPr bwMode="auto">
            <a:xfrm>
              <a:off x="2998965" y="3089944"/>
              <a:ext cx="52866" cy="26434"/>
            </a:xfrm>
            <a:custGeom>
              <a:gdLst>
                <a:gd name="T0" fmla="*/ 16 w 16"/>
                <a:gd name="T1" fmla="*/ 7 h 8"/>
                <a:gd name="T2" fmla="*/ 0 w 16"/>
                <a:gd name="T3" fmla="*/ 1 h 8"/>
                <a:gd name="T4" fmla="*/ 13 w 16"/>
                <a:gd name="T5" fmla="*/ 8 h 8"/>
                <a:gd name="T6" fmla="*/ 16 w 16"/>
                <a:gd name="T7" fmla="*/ 7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6" y="7"/>
                  </a:moveTo>
                  <a:cubicBezTo>
                    <a:pt x="11" y="4"/>
                    <a:pt x="7" y="0"/>
                    <a:pt x="0" y="1"/>
                  </a:cubicBezTo>
                  <a:cubicBezTo>
                    <a:pt x="3" y="3"/>
                    <a:pt x="9" y="8"/>
                    <a:pt x="13" y="8"/>
                  </a:cubicBezTo>
                  <a:cubicBezTo>
                    <a:pt x="15" y="8"/>
                    <a:pt x="16" y="8"/>
                    <a:pt x="1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94" name="Freeform 171"/>
            <p:cNvSpPr/>
            <p:nvPr/>
          </p:nvSpPr>
          <p:spPr bwMode="auto">
            <a:xfrm>
              <a:off x="3003139" y="3176202"/>
              <a:ext cx="45910" cy="23651"/>
            </a:xfrm>
            <a:custGeom>
              <a:gdLst>
                <a:gd name="T0" fmla="*/ 1 w 14"/>
                <a:gd name="T1" fmla="*/ 0 h 7"/>
                <a:gd name="T2" fmla="*/ 0 w 14"/>
                <a:gd name="T3" fmla="*/ 1 h 7"/>
                <a:gd name="T4" fmla="*/ 11 w 14"/>
                <a:gd name="T5" fmla="*/ 7 h 7"/>
                <a:gd name="T6" fmla="*/ 14 w 14"/>
                <a:gd name="T7" fmla="*/ 5 h 7"/>
                <a:gd name="T8" fmla="*/ 14 w 14"/>
                <a:gd name="T9" fmla="*/ 3 h 7"/>
                <a:gd name="T10" fmla="*/ 6 w 14"/>
                <a:gd name="T11" fmla="*/ 3 h 7"/>
                <a:gd name="T12" fmla="*/ 1 w 14"/>
                <a:gd name="T13" fmla="*/ 0 h 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7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9" y="7"/>
                    <a:pt x="11" y="7"/>
                  </a:cubicBezTo>
                  <a:cubicBezTo>
                    <a:pt x="11" y="7"/>
                    <a:pt x="14" y="6"/>
                    <a:pt x="14" y="5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2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95" name="Freeform 172"/>
            <p:cNvSpPr/>
            <p:nvPr/>
          </p:nvSpPr>
          <p:spPr bwMode="auto">
            <a:xfrm>
              <a:off x="3061570" y="3176202"/>
              <a:ext cx="26433" cy="33390"/>
            </a:xfrm>
            <a:custGeom>
              <a:gdLst>
                <a:gd name="T0" fmla="*/ 8 w 8"/>
                <a:gd name="T1" fmla="*/ 7 h 10"/>
                <a:gd name="T2" fmla="*/ 8 w 8"/>
                <a:gd name="T3" fmla="*/ 6 h 10"/>
                <a:gd name="T4" fmla="*/ 7 w 8"/>
                <a:gd name="T5" fmla="*/ 2 h 10"/>
                <a:gd name="T6" fmla="*/ 6 w 8"/>
                <a:gd name="T7" fmla="*/ 0 h 10"/>
                <a:gd name="T8" fmla="*/ 0 w 8"/>
                <a:gd name="T9" fmla="*/ 8 h 10"/>
                <a:gd name="T10" fmla="*/ 4 w 8"/>
                <a:gd name="T11" fmla="*/ 10 h 10"/>
                <a:gd name="T12" fmla="*/ 8 w 8"/>
                <a:gd name="T13" fmla="*/ 7 h 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8" y="7"/>
                  </a:moveTo>
                  <a:cubicBezTo>
                    <a:pt x="8" y="7"/>
                    <a:pt x="8" y="6"/>
                    <a:pt x="8" y="6"/>
                  </a:cubicBezTo>
                  <a:cubicBezTo>
                    <a:pt x="4" y="6"/>
                    <a:pt x="7" y="4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3" y="1"/>
                    <a:pt x="0" y="6"/>
                    <a:pt x="0" y="8"/>
                  </a:cubicBezTo>
                  <a:cubicBezTo>
                    <a:pt x="0" y="9"/>
                    <a:pt x="1" y="10"/>
                    <a:pt x="4" y="10"/>
                  </a:cubicBezTo>
                  <a:cubicBezTo>
                    <a:pt x="6" y="10"/>
                    <a:pt x="8" y="9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  <p:sp>
          <p:nvSpPr>
            <p:cNvPr id="196" name="Freeform 173"/>
            <p:cNvSpPr/>
            <p:nvPr/>
          </p:nvSpPr>
          <p:spPr bwMode="auto">
            <a:xfrm>
              <a:off x="817537" y="2788043"/>
              <a:ext cx="33389" cy="15304"/>
            </a:xfrm>
            <a:custGeom>
              <a:gdLst>
                <a:gd name="T0" fmla="*/ 7 w 10"/>
                <a:gd name="T1" fmla="*/ 0 h 5"/>
                <a:gd name="T2" fmla="*/ 3 w 10"/>
                <a:gd name="T3" fmla="*/ 1 h 5"/>
                <a:gd name="T4" fmla="*/ 0 w 10"/>
                <a:gd name="T5" fmla="*/ 1 h 5"/>
                <a:gd name="T6" fmla="*/ 3 w 10"/>
                <a:gd name="T7" fmla="*/ 5 h 5"/>
                <a:gd name="T8" fmla="*/ 10 w 10"/>
                <a:gd name="T9" fmla="*/ 5 h 5"/>
                <a:gd name="T10" fmla="*/ 7 w 10"/>
                <a:gd name="T11" fmla="*/ 0 h 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7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" y="5"/>
                    <a:pt x="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schemeClr val="bg1"/>
                </a:solidFill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4630251" y="915337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市场状况分析</a:t>
            </a:r>
            <a:endParaRPr lang="en-US" sz="36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4900801" y="632827"/>
            <a:ext cx="2390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60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rPr>
              <a:t>SUBTITLE HERE</a:t>
            </a:r>
            <a:endParaRPr lang="en-US" sz="1200" spc="600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cxnSp>
        <p:nvCxnSpPr>
          <p:cNvPr id="201" name="Straight Connector 200"/>
          <p:cNvCxnSpPr/>
          <p:nvPr/>
        </p:nvCxnSpPr>
        <p:spPr>
          <a:xfrm>
            <a:off x="5504573" y="1700478"/>
            <a:ext cx="1182855" cy="0"/>
          </a:xfrm>
          <a:prstGeom prst="line">
            <a:avLst/>
          </a:prstGeom>
          <a:ln>
            <a:solidFill>
              <a:srgbClr val="DAB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riangle 201"/>
          <p:cNvSpPr/>
          <p:nvPr/>
        </p:nvSpPr>
        <p:spPr>
          <a:xfrm rot="10800000">
            <a:off x="5657693" y="0"/>
            <a:ext cx="876615" cy="291995"/>
          </a:xfrm>
          <a:prstGeom prst="triangle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"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3" name="组合 22"/>
          <p:cNvGrpSpPr/>
          <p:nvPr/>
        </p:nvGrpSpPr>
        <p:grpSpPr>
          <a:xfrm>
            <a:off x="2338421" y="2551308"/>
            <a:ext cx="2694989" cy="2062209"/>
            <a:chOff x="2068389" y="2209621"/>
            <a:chExt cx="2986511" cy="2285282"/>
          </a:xfrm>
        </p:grpSpPr>
        <p:sp>
          <p:nvSpPr>
            <p:cNvPr id="24" name="文本框 23"/>
            <p:cNvSpPr txBox="1"/>
            <p:nvPr/>
          </p:nvSpPr>
          <p:spPr>
            <a:xfrm>
              <a:off x="2128349" y="2209621"/>
              <a:ext cx="2926551" cy="1739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9600" b="1">
                  <a:solidFill>
                    <a:srgbClr val="DAB96E"/>
                  </a:solidFill>
                  <a:latin typeface="Impact" panose="020b0806030902050204" pitchFamily="34" charset="0"/>
                  <a:ea typeface="方正兰亭粗黑简体" panose="02000000000000000000" pitchFamily="2" charset="-122"/>
                </a:rPr>
                <a:t>目录</a:t>
              </a:r>
              <a:endParaRPr lang="zh-CN" altLang="en-US" sz="9600" b="1">
                <a:solidFill>
                  <a:srgbClr val="DAB96E"/>
                </a:solidFill>
                <a:latin typeface="Impact" panose="020b0806030902050204" pitchFamily="34" charset="0"/>
                <a:ea typeface="方正兰亭粗黑简体" panose="02000000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068389" y="3778657"/>
              <a:ext cx="2926551" cy="71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>
                  <a:solidFill>
                    <a:srgbClr val="DAB96E"/>
                  </a:solidFill>
                  <a:latin typeface="造字工房悦黑体验版纤细体" pitchFamily="50" charset="-122"/>
                  <a:ea typeface="造字工房悦黑体验版纤细体" pitchFamily="50" charset="-122"/>
                </a:rPr>
                <a:t>CONTENTS</a:t>
              </a:r>
              <a:endParaRPr lang="zh-CN" altLang="en-US" sz="3600">
                <a:solidFill>
                  <a:srgbClr val="DAB96E"/>
                </a:solidFill>
                <a:latin typeface="造字工房悦黑体验版纤细体" pitchFamily="50" charset="-122"/>
                <a:ea typeface="造字工房悦黑体验版纤细体" pitchFamily="50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6664004" y="1647050"/>
            <a:ext cx="4315507" cy="696234"/>
          </a:xfrm>
          <a:prstGeom prst="roundRect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795164" y="1674257"/>
            <a:ext cx="626610" cy="626611"/>
          </a:xfrm>
          <a:prstGeom prst="ellipse">
            <a:avLst/>
          </a:prstGeom>
          <a:solidFill>
            <a:srgbClr val="010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67488" y="1684877"/>
            <a:ext cx="51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1</a:t>
            </a:r>
            <a:endParaRPr lang="zh-CN" altLang="en-US" sz="36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619844" y="1690750"/>
            <a:ext cx="312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10102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项目背景简介</a:t>
            </a:r>
            <a:endParaRPr lang="zh-CN" altLang="en-US" sz="3600">
              <a:solidFill>
                <a:srgbClr val="010102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6664004" y="2594035"/>
            <a:ext cx="4315507" cy="696234"/>
          </a:xfrm>
          <a:prstGeom prst="roundRect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795164" y="2621242"/>
            <a:ext cx="626610" cy="626611"/>
          </a:xfrm>
          <a:prstGeom prst="ellipse">
            <a:avLst/>
          </a:prstGeom>
          <a:solidFill>
            <a:srgbClr val="010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67488" y="2631862"/>
            <a:ext cx="51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2</a:t>
            </a:r>
            <a:endParaRPr lang="zh-CN" altLang="en-US" sz="36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619844" y="2637735"/>
            <a:ext cx="312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10102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项目计划介绍</a:t>
            </a:r>
            <a:endParaRPr lang="zh-CN" altLang="en-US" sz="3600">
              <a:solidFill>
                <a:srgbClr val="010102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667021" y="3554217"/>
            <a:ext cx="4315507" cy="696234"/>
          </a:xfrm>
          <a:prstGeom prst="roundRect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798181" y="3581424"/>
            <a:ext cx="626610" cy="626611"/>
          </a:xfrm>
          <a:prstGeom prst="ellipse">
            <a:avLst/>
          </a:prstGeom>
          <a:solidFill>
            <a:srgbClr val="010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870505" y="3592044"/>
            <a:ext cx="51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3</a:t>
            </a:r>
            <a:endParaRPr lang="zh-CN" altLang="en-US" sz="36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622860" y="3597917"/>
            <a:ext cx="311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10102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市场状况分析</a:t>
            </a:r>
            <a:endParaRPr lang="zh-CN" altLang="en-US" sz="3600">
              <a:solidFill>
                <a:srgbClr val="010102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667021" y="4501201"/>
            <a:ext cx="4315507" cy="696234"/>
          </a:xfrm>
          <a:prstGeom prst="roundRect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6798181" y="4528408"/>
            <a:ext cx="626610" cy="626611"/>
          </a:xfrm>
          <a:prstGeom prst="ellipse">
            <a:avLst/>
          </a:prstGeom>
          <a:solidFill>
            <a:srgbClr val="010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870505" y="4539028"/>
            <a:ext cx="51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</a:t>
            </a:r>
            <a:endParaRPr lang="zh-CN" altLang="en-US" sz="36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622861" y="4572197"/>
            <a:ext cx="311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10102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投资回报分析</a:t>
            </a:r>
            <a:endParaRPr lang="zh-CN" altLang="en-US" sz="3600">
              <a:solidFill>
                <a:srgbClr val="010102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4"/>
          <a:stretch>
            <a:fillRect/>
          </a:stretch>
        </p:blipFill>
        <p:spPr>
          <a:xfrm rot="19736556">
            <a:off x="-703345" y="-693612"/>
            <a:ext cx="4563984" cy="3072714"/>
          </a:xfrm>
          <a:custGeom>
            <a:gdLst>
              <a:gd name="connsiteX0" fmla="*/ 4563984 w 4563984"/>
              <a:gd name="connsiteY0" fmla="*/ 1926863 h 3072714"/>
              <a:gd name="connsiteX1" fmla="*/ 4563984 w 4563984"/>
              <a:gd name="connsiteY1" fmla="*/ 3072714 h 3072714"/>
              <a:gd name="connsiteX2" fmla="*/ 0 w 4563984"/>
              <a:gd name="connsiteY2" fmla="*/ 3072714 h 3072714"/>
              <a:gd name="connsiteX3" fmla="*/ 0 w 4563984"/>
              <a:gd name="connsiteY3" fmla="*/ 2265617 h 3072714"/>
              <a:gd name="connsiteX4" fmla="*/ 1364411 w 4563984"/>
              <a:gd name="connsiteY4" fmla="*/ 0 h 3072714"/>
              <a:gd name="connsiteX5" fmla="*/ 4563984 w 4563984"/>
              <a:gd name="connsiteY5" fmla="*/ 1926863 h 307271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3984" h="3072714">
                <a:moveTo>
                  <a:pt x="4563984" y="1926863"/>
                </a:moveTo>
                <a:lnTo>
                  <a:pt x="4563984" y="3072714"/>
                </a:lnTo>
                <a:lnTo>
                  <a:pt x="0" y="3072714"/>
                </a:lnTo>
                <a:lnTo>
                  <a:pt x="0" y="2265617"/>
                </a:lnTo>
                <a:lnTo>
                  <a:pt x="1364411" y="0"/>
                </a:lnTo>
                <a:lnTo>
                  <a:pt x="4563984" y="1926863"/>
                </a:lnTo>
                <a:close/>
              </a:path>
            </a:pathLst>
          </a:custGeom>
        </p:spPr>
      </p:pic>
      <p:sp>
        <p:nvSpPr>
          <p:cNvPr id="51" name="等腰三角形 50"/>
          <p:cNvSpPr/>
          <p:nvPr/>
        </p:nvSpPr>
        <p:spPr>
          <a:xfrm rot="2097068">
            <a:off x="1160974" y="5083716"/>
            <a:ext cx="835345" cy="720125"/>
          </a:xfrm>
          <a:prstGeom prst="triangle">
            <a:avLst/>
          </a:prstGeom>
          <a:noFill/>
          <a:ln w="762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Click="0" advTm="2000"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" name="Group 7"/>
          <p:cNvGrpSpPr/>
          <p:nvPr/>
        </p:nvGrpSpPr>
        <p:grpSpPr>
          <a:xfrm>
            <a:off x="5266509" y="1093537"/>
            <a:ext cx="6968279" cy="4946715"/>
            <a:chOff x="5006007" y="1093537"/>
            <a:chExt cx="6968279" cy="4946715"/>
          </a:xfrm>
        </p:grpSpPr>
        <p:graphicFrame>
          <p:nvGraphicFramePr>
            <p:cNvPr id="2" name="Chart 1"/>
            <p:cNvGraphicFramePr/>
            <p:nvPr/>
          </p:nvGraphicFramePr>
          <p:xfrm>
            <a:off x="5006007" y="1093537"/>
            <a:ext cx="6968279" cy="4946715"/>
          </p:xfrm>
          <a:graphic>
            <a:graphicData uri="http://schemas.openxmlformats.org/drawingml/2006/chart">
              <c:chart xmlns:c="http://schemas.openxmlformats.org/drawingml/2006/chart" r:id="rId2"/>
            </a:graphicData>
          </a:graphic>
        </p:graphicFrame>
        <p:sp>
          <p:nvSpPr>
            <p:cNvPr id="3" name="Oval 2"/>
            <p:cNvSpPr/>
            <p:nvPr/>
          </p:nvSpPr>
          <p:spPr>
            <a:xfrm>
              <a:off x="7174078" y="2134958"/>
              <a:ext cx="2632136" cy="2632136"/>
            </a:xfrm>
            <a:prstGeom prst="ellipse">
              <a:avLst/>
            </a:prstGeom>
            <a:noFill/>
            <a:ln w="190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24751" y="1623778"/>
            <a:ext cx="24417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4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人群结构</a:t>
            </a:r>
            <a:endParaRPr lang="en-US" altLang="zh-CN" sz="44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4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分析图</a:t>
            </a:r>
            <a:endParaRPr lang="en-US" sz="44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8546" y="3338867"/>
            <a:ext cx="4147963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6543" y="504330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DAB96E"/>
                </a:solidFill>
                <a:latin typeface="Signerica Fat" charset="0"/>
                <a:ea typeface="Signerica Fat" charset="0"/>
                <a:cs typeface="Signerica Fat" charset="0"/>
              </a:rPr>
              <a:t>201X</a:t>
            </a:r>
            <a:endParaRPr lang="en-US" sz="1400">
              <a:solidFill>
                <a:srgbClr val="DAB96E"/>
              </a:solidFill>
              <a:latin typeface="Signerica Fat" charset="0"/>
              <a:ea typeface="Signerica Fat" charset="0"/>
              <a:cs typeface="Signerica Fat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14" name="矩形 13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advClick="0" advTm="2000"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7"/>
          <a:stretch>
            <a:fillRect/>
          </a:stretch>
        </p:blipFill>
        <p:spPr>
          <a:xfrm rot="293942">
            <a:off x="4272619" y="5432235"/>
            <a:ext cx="4831359" cy="1985452"/>
          </a:xfrm>
          <a:custGeom>
            <a:gdLst>
              <a:gd name="connsiteX0" fmla="*/ 0 w 3795374"/>
              <a:gd name="connsiteY0" fmla="*/ 1 h 1559713"/>
              <a:gd name="connsiteX1" fmla="*/ 3795373 w 3795374"/>
              <a:gd name="connsiteY1" fmla="*/ 0 h 1559713"/>
              <a:gd name="connsiteX2" fmla="*/ 3795374 w 3795374"/>
              <a:gd name="connsiteY2" fmla="*/ 1559713 h 1559713"/>
              <a:gd name="connsiteX3" fmla="*/ 3269281 w 3795374"/>
              <a:gd name="connsiteY3" fmla="*/ 1559713 h 1559713"/>
              <a:gd name="connsiteX4" fmla="*/ 3222561 w 3795374"/>
              <a:gd name="connsiteY4" fmla="*/ 1014640 h 1559713"/>
              <a:gd name="connsiteX5" fmla="*/ 0 w 3795374"/>
              <a:gd name="connsiteY5" fmla="*/ 1290857 h 1559713"/>
              <a:gd name="connsiteX6" fmla="*/ 0 w 3795374"/>
              <a:gd name="connsiteY6" fmla="*/ 1 h 15597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5374" h="1559713">
                <a:moveTo>
                  <a:pt x="0" y="1"/>
                </a:moveTo>
                <a:lnTo>
                  <a:pt x="3795373" y="0"/>
                </a:lnTo>
                <a:lnTo>
                  <a:pt x="3795374" y="1559713"/>
                </a:lnTo>
                <a:lnTo>
                  <a:pt x="3269281" y="1559713"/>
                </a:lnTo>
                <a:lnTo>
                  <a:pt x="3222561" y="1014640"/>
                </a:lnTo>
                <a:lnTo>
                  <a:pt x="0" y="1290857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6" b="35001"/>
          <a:stretch>
            <a:fillRect/>
          </a:stretch>
        </p:blipFill>
        <p:spPr>
          <a:xfrm>
            <a:off x="3904938" y="0"/>
            <a:ext cx="4792055" cy="2324100"/>
          </a:xfrm>
          <a:prstGeom prst="rect">
            <a:avLst/>
          </a:prstGeom>
        </p:spPr>
      </p:pic>
      <p:sp>
        <p:nvSpPr>
          <p:cNvPr id="14" name="等腰三角形 13"/>
          <p:cNvSpPr/>
          <p:nvPr/>
        </p:nvSpPr>
        <p:spPr>
          <a:xfrm rot="2097068">
            <a:off x="9340872" y="4672814"/>
            <a:ext cx="519953" cy="448235"/>
          </a:xfrm>
          <a:prstGeom prst="triangle">
            <a:avLst/>
          </a:prstGeom>
          <a:noFill/>
          <a:ln w="5715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965284" y="2990112"/>
            <a:ext cx="5446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66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投资回报分析</a:t>
            </a:r>
            <a:endParaRPr lang="zh-CN" altLang="en-US" sz="66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16467" y="4056127"/>
            <a:ext cx="524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UP YOUR TITLE HERE</a:t>
            </a:r>
            <a:endParaRPr lang="zh-CN" altLang="en-US" sz="20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31233" y="2686575"/>
            <a:ext cx="12472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>
                <a:solidFill>
                  <a:srgbClr val="DAB96E"/>
                </a:solidFill>
                <a:latin typeface="Impact" panose="020b0806030902050204" pitchFamily="34" charset="0"/>
              </a:rPr>
              <a:t>4</a:t>
            </a:r>
            <a:endParaRPr lang="zh-CN" altLang="en-US" sz="13800">
              <a:solidFill>
                <a:srgbClr val="DAB96E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advClick="0" advTm="2000"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1850" name="Freeform 106"/>
          <p:cNvSpPr/>
          <p:nvPr/>
        </p:nvSpPr>
        <p:spPr bwMode="auto">
          <a:xfrm>
            <a:off x="4260852" y="2056343"/>
            <a:ext cx="2239433" cy="2243667"/>
          </a:xfrm>
          <a:custGeom>
            <a:gdLst>
              <a:gd name="T0" fmla="*/ 0 w 878"/>
              <a:gd name="T1" fmla="*/ 557 h 879"/>
              <a:gd name="T2" fmla="*/ 0 w 878"/>
              <a:gd name="T3" fmla="*/ 879 h 879"/>
              <a:gd name="T4" fmla="*/ 878 w 878"/>
              <a:gd name="T5" fmla="*/ 0 h 879"/>
              <a:gd name="T6" fmla="*/ 557 w 878"/>
              <a:gd name="T7" fmla="*/ 0 h 879"/>
              <a:gd name="T8" fmla="*/ 0 w 878"/>
              <a:gd name="T9" fmla="*/ 557 h 87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0" y="557"/>
                </a:moveTo>
                <a:cubicBezTo>
                  <a:pt x="0" y="879"/>
                  <a:pt x="0" y="879"/>
                  <a:pt x="0" y="879"/>
                </a:cubicBezTo>
                <a:cubicBezTo>
                  <a:pt x="485" y="879"/>
                  <a:pt x="878" y="486"/>
                  <a:pt x="878" y="0"/>
                </a:cubicBezTo>
                <a:cubicBezTo>
                  <a:pt x="557" y="0"/>
                  <a:pt x="557" y="0"/>
                  <a:pt x="557" y="0"/>
                </a:cubicBezTo>
                <a:cubicBezTo>
                  <a:pt x="557" y="308"/>
                  <a:pt x="307" y="557"/>
                  <a:pt x="0" y="5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1851" name="Freeform 107"/>
          <p:cNvSpPr/>
          <p:nvPr/>
        </p:nvSpPr>
        <p:spPr bwMode="auto">
          <a:xfrm>
            <a:off x="4260852" y="3480860"/>
            <a:ext cx="2239433" cy="2239433"/>
          </a:xfrm>
          <a:custGeom>
            <a:gdLst>
              <a:gd name="T0" fmla="*/ 557 w 878"/>
              <a:gd name="T1" fmla="*/ 878 h 878"/>
              <a:gd name="T2" fmla="*/ 878 w 878"/>
              <a:gd name="T3" fmla="*/ 878 h 878"/>
              <a:gd name="T4" fmla="*/ 0 w 878"/>
              <a:gd name="T5" fmla="*/ 0 h 878"/>
              <a:gd name="T6" fmla="*/ 0 w 878"/>
              <a:gd name="T7" fmla="*/ 321 h 878"/>
              <a:gd name="T8" fmla="*/ 557 w 878"/>
              <a:gd name="T9" fmla="*/ 878 h 87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557" y="878"/>
                </a:moveTo>
                <a:cubicBezTo>
                  <a:pt x="878" y="878"/>
                  <a:pt x="878" y="878"/>
                  <a:pt x="878" y="878"/>
                </a:cubicBezTo>
                <a:cubicBezTo>
                  <a:pt x="878" y="393"/>
                  <a:pt x="485" y="0"/>
                  <a:pt x="0" y="0"/>
                </a:cubicBezTo>
                <a:cubicBezTo>
                  <a:pt x="0" y="321"/>
                  <a:pt x="0" y="321"/>
                  <a:pt x="0" y="321"/>
                </a:cubicBezTo>
                <a:cubicBezTo>
                  <a:pt x="307" y="321"/>
                  <a:pt x="557" y="571"/>
                  <a:pt x="557" y="878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1852" name="Freeform 108"/>
          <p:cNvSpPr/>
          <p:nvPr/>
        </p:nvSpPr>
        <p:spPr bwMode="auto">
          <a:xfrm>
            <a:off x="5681133" y="2056343"/>
            <a:ext cx="2239433" cy="2243667"/>
          </a:xfrm>
          <a:custGeom>
            <a:gdLst>
              <a:gd name="T0" fmla="*/ 321 w 878"/>
              <a:gd name="T1" fmla="*/ 0 h 879"/>
              <a:gd name="T2" fmla="*/ 0 w 878"/>
              <a:gd name="T3" fmla="*/ 0 h 879"/>
              <a:gd name="T4" fmla="*/ 878 w 878"/>
              <a:gd name="T5" fmla="*/ 879 h 879"/>
              <a:gd name="T6" fmla="*/ 878 w 878"/>
              <a:gd name="T7" fmla="*/ 557 h 879"/>
              <a:gd name="T8" fmla="*/ 321 w 878"/>
              <a:gd name="T9" fmla="*/ 0 h 87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86"/>
                  <a:pt x="393" y="879"/>
                  <a:pt x="878" y="879"/>
                </a:cubicBezTo>
                <a:cubicBezTo>
                  <a:pt x="878" y="557"/>
                  <a:pt x="878" y="557"/>
                  <a:pt x="878" y="557"/>
                </a:cubicBezTo>
                <a:cubicBezTo>
                  <a:pt x="571" y="557"/>
                  <a:pt x="321" y="308"/>
                  <a:pt x="321" y="0"/>
                </a:cubicBezTo>
                <a:close/>
              </a:path>
            </a:pathLst>
          </a:cu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1853" name="Freeform 109"/>
          <p:cNvSpPr/>
          <p:nvPr/>
        </p:nvSpPr>
        <p:spPr bwMode="auto">
          <a:xfrm>
            <a:off x="5681134" y="3480860"/>
            <a:ext cx="2239433" cy="2239433"/>
          </a:xfrm>
          <a:custGeom>
            <a:gdLst>
              <a:gd name="T0" fmla="*/ 878 w 878"/>
              <a:gd name="T1" fmla="*/ 321 h 878"/>
              <a:gd name="T2" fmla="*/ 878 w 878"/>
              <a:gd name="T3" fmla="*/ 0 h 878"/>
              <a:gd name="T4" fmla="*/ 0 w 878"/>
              <a:gd name="T5" fmla="*/ 878 h 878"/>
              <a:gd name="T6" fmla="*/ 321 w 878"/>
              <a:gd name="T7" fmla="*/ 878 h 878"/>
              <a:gd name="T8" fmla="*/ 878 w 878"/>
              <a:gd name="T9" fmla="*/ 321 h 87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878" y="321"/>
                </a:moveTo>
                <a:cubicBezTo>
                  <a:pt x="878" y="0"/>
                  <a:pt x="878" y="0"/>
                  <a:pt x="878" y="0"/>
                </a:cubicBezTo>
                <a:cubicBezTo>
                  <a:pt x="393" y="0"/>
                  <a:pt x="0" y="393"/>
                  <a:pt x="0" y="878"/>
                </a:cubicBezTo>
                <a:cubicBezTo>
                  <a:pt x="321" y="878"/>
                  <a:pt x="321" y="878"/>
                  <a:pt x="321" y="878"/>
                </a:cubicBezTo>
                <a:cubicBezTo>
                  <a:pt x="321" y="571"/>
                  <a:pt x="571" y="321"/>
                  <a:pt x="878" y="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1854" name="Freeform 110"/>
          <p:cNvSpPr>
            <a:spLocks noEditPoints="1"/>
          </p:cNvSpPr>
          <p:nvPr/>
        </p:nvSpPr>
        <p:spPr bwMode="auto">
          <a:xfrm>
            <a:off x="7325785" y="3777193"/>
            <a:ext cx="376767" cy="302684"/>
          </a:xfrm>
          <a:custGeom>
            <a:gdLst>
              <a:gd name="T0" fmla="*/ 127 w 147"/>
              <a:gd name="T1" fmla="*/ 45 h 119"/>
              <a:gd name="T2" fmla="*/ 116 w 147"/>
              <a:gd name="T3" fmla="*/ 45 h 119"/>
              <a:gd name="T4" fmla="*/ 35 w 147"/>
              <a:gd name="T5" fmla="*/ 18 h 119"/>
              <a:gd name="T6" fmla="*/ 17 w 147"/>
              <a:gd name="T7" fmla="*/ 18 h 119"/>
              <a:gd name="T8" fmla="*/ 34 w 147"/>
              <a:gd name="T9" fmla="*/ 21 h 119"/>
              <a:gd name="T10" fmla="*/ 10 w 147"/>
              <a:gd name="T11" fmla="*/ 21 h 119"/>
              <a:gd name="T12" fmla="*/ 10 w 147"/>
              <a:gd name="T13" fmla="*/ 15 h 119"/>
              <a:gd name="T14" fmla="*/ 13 w 147"/>
              <a:gd name="T15" fmla="*/ 11 h 119"/>
              <a:gd name="T16" fmla="*/ 40 w 147"/>
              <a:gd name="T17" fmla="*/ 4 h 119"/>
              <a:gd name="T18" fmla="*/ 101 w 147"/>
              <a:gd name="T19" fmla="*/ 0 h 119"/>
              <a:gd name="T20" fmla="*/ 113 w 147"/>
              <a:gd name="T21" fmla="*/ 21 h 119"/>
              <a:gd name="T22" fmla="*/ 147 w 147"/>
              <a:gd name="T23" fmla="*/ 26 h 119"/>
              <a:gd name="T24" fmla="*/ 147 w 147"/>
              <a:gd name="T25" fmla="*/ 113 h 119"/>
              <a:gd name="T26" fmla="*/ 141 w 147"/>
              <a:gd name="T27" fmla="*/ 119 h 119"/>
              <a:gd name="T28" fmla="*/ 0 w 147"/>
              <a:gd name="T29" fmla="*/ 113 h 119"/>
              <a:gd name="T30" fmla="*/ 0 w 147"/>
              <a:gd name="T31" fmla="*/ 26 h 119"/>
              <a:gd name="T32" fmla="*/ 6 w 147"/>
              <a:gd name="T33" fmla="*/ 21 h 119"/>
              <a:gd name="T34" fmla="*/ 73 w 147"/>
              <a:gd name="T35" fmla="*/ 43 h 119"/>
              <a:gd name="T36" fmla="*/ 87 w 147"/>
              <a:gd name="T37" fmla="*/ 49 h 119"/>
              <a:gd name="T38" fmla="*/ 73 w 147"/>
              <a:gd name="T39" fmla="*/ 81 h 119"/>
              <a:gd name="T40" fmla="*/ 73 w 147"/>
              <a:gd name="T41" fmla="*/ 43 h 119"/>
              <a:gd name="T42" fmla="*/ 82 w 147"/>
              <a:gd name="T43" fmla="*/ 54 h 119"/>
              <a:gd name="T44" fmla="*/ 61 w 147"/>
              <a:gd name="T45" fmla="*/ 62 h 119"/>
              <a:gd name="T46" fmla="*/ 86 w 147"/>
              <a:gd name="T47" fmla="*/ 62 h 119"/>
              <a:gd name="T48" fmla="*/ 82 w 147"/>
              <a:gd name="T49" fmla="*/ 54 h 119"/>
              <a:gd name="T50" fmla="*/ 38 w 147"/>
              <a:gd name="T51" fmla="*/ 32 h 119"/>
              <a:gd name="T52" fmla="*/ 11 w 147"/>
              <a:gd name="T53" fmla="*/ 108 h 119"/>
              <a:gd name="T54" fmla="*/ 136 w 147"/>
              <a:gd name="T55" fmla="*/ 32 h 119"/>
              <a:gd name="T56" fmla="*/ 109 w 147"/>
              <a:gd name="T57" fmla="*/ 32 h 119"/>
              <a:gd name="T58" fmla="*/ 97 w 147"/>
              <a:gd name="T59" fmla="*/ 12 h 119"/>
              <a:gd name="T60" fmla="*/ 44 w 147"/>
              <a:gd name="T61" fmla="*/ 28 h 119"/>
              <a:gd name="T62" fmla="*/ 73 w 147"/>
              <a:gd name="T63" fmla="*/ 23 h 119"/>
              <a:gd name="T64" fmla="*/ 112 w 147"/>
              <a:gd name="T65" fmla="*/ 62 h 119"/>
              <a:gd name="T66" fmla="*/ 34 w 147"/>
              <a:gd name="T67" fmla="*/ 62 h 119"/>
              <a:gd name="T68" fmla="*/ 73 w 147"/>
              <a:gd name="T69" fmla="*/ 35 h 119"/>
              <a:gd name="T70" fmla="*/ 46 w 147"/>
              <a:gd name="T71" fmla="*/ 62 h 119"/>
              <a:gd name="T72" fmla="*/ 101 w 147"/>
              <a:gd name="T73" fmla="*/ 62 h 11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19">
                <a:moveTo>
                  <a:pt x="122" y="40"/>
                </a:moveTo>
                <a:cubicBezTo>
                  <a:pt x="125" y="40"/>
                  <a:pt x="127" y="42"/>
                  <a:pt x="127" y="45"/>
                </a:cubicBezTo>
                <a:cubicBezTo>
                  <a:pt x="127" y="48"/>
                  <a:pt x="125" y="50"/>
                  <a:pt x="122" y="50"/>
                </a:cubicBezTo>
                <a:cubicBezTo>
                  <a:pt x="119" y="50"/>
                  <a:pt x="116" y="48"/>
                  <a:pt x="116" y="45"/>
                </a:cubicBezTo>
                <a:cubicBezTo>
                  <a:pt x="116" y="42"/>
                  <a:pt x="119" y="40"/>
                  <a:pt x="122" y="40"/>
                </a:cubicBezTo>
                <a:close/>
                <a:moveTo>
                  <a:pt x="35" y="18"/>
                </a:moveTo>
                <a:cubicBezTo>
                  <a:pt x="35" y="18"/>
                  <a:pt x="35" y="18"/>
                  <a:pt x="35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21"/>
                  <a:pt x="17" y="21"/>
                  <a:pt x="17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18"/>
                  <a:pt x="35" y="18"/>
                  <a:pt x="35" y="18"/>
                </a:cubicBezTo>
                <a:close/>
                <a:moveTo>
                  <a:pt x="10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3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40" y="4"/>
                  <a:pt x="40" y="4"/>
                  <a:pt x="40" y="4"/>
                </a:cubicBezTo>
                <a:cubicBezTo>
                  <a:pt x="41" y="2"/>
                  <a:pt x="44" y="0"/>
                  <a:pt x="4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04" y="0"/>
                  <a:pt x="106" y="2"/>
                  <a:pt x="107" y="4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44" y="21"/>
                  <a:pt x="147" y="23"/>
                  <a:pt x="147" y="26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47" y="117"/>
                  <a:pt x="144" y="119"/>
                  <a:pt x="141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6" y="119"/>
                  <a:pt x="6" y="119"/>
                  <a:pt x="6" y="119"/>
                </a:cubicBezTo>
                <a:cubicBezTo>
                  <a:pt x="3" y="119"/>
                  <a:pt x="0" y="117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3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10" y="21"/>
                  <a:pt x="10" y="21"/>
                  <a:pt x="10" y="21"/>
                </a:cubicBezTo>
                <a:close/>
                <a:moveTo>
                  <a:pt x="73" y="43"/>
                </a:moveTo>
                <a:cubicBezTo>
                  <a:pt x="73" y="43"/>
                  <a:pt x="73" y="43"/>
                  <a:pt x="73" y="43"/>
                </a:cubicBezTo>
                <a:cubicBezTo>
                  <a:pt x="79" y="43"/>
                  <a:pt x="83" y="45"/>
                  <a:pt x="87" y="49"/>
                </a:cubicBezTo>
                <a:cubicBezTo>
                  <a:pt x="90" y="52"/>
                  <a:pt x="92" y="57"/>
                  <a:pt x="92" y="62"/>
                </a:cubicBezTo>
                <a:cubicBezTo>
                  <a:pt x="92" y="73"/>
                  <a:pt x="84" y="81"/>
                  <a:pt x="73" y="81"/>
                </a:cubicBezTo>
                <a:cubicBezTo>
                  <a:pt x="63" y="81"/>
                  <a:pt x="54" y="73"/>
                  <a:pt x="54" y="62"/>
                </a:cubicBezTo>
                <a:cubicBezTo>
                  <a:pt x="54" y="52"/>
                  <a:pt x="63" y="43"/>
                  <a:pt x="73" y="43"/>
                </a:cubicBezTo>
                <a:close/>
                <a:moveTo>
                  <a:pt x="82" y="54"/>
                </a:moveTo>
                <a:cubicBezTo>
                  <a:pt x="82" y="54"/>
                  <a:pt x="82" y="54"/>
                  <a:pt x="82" y="54"/>
                </a:cubicBezTo>
                <a:cubicBezTo>
                  <a:pt x="80" y="51"/>
                  <a:pt x="77" y="50"/>
                  <a:pt x="73" y="50"/>
                </a:cubicBezTo>
                <a:cubicBezTo>
                  <a:pt x="67" y="50"/>
                  <a:pt x="61" y="56"/>
                  <a:pt x="61" y="62"/>
                </a:cubicBezTo>
                <a:cubicBezTo>
                  <a:pt x="61" y="69"/>
                  <a:pt x="67" y="74"/>
                  <a:pt x="73" y="74"/>
                </a:cubicBezTo>
                <a:cubicBezTo>
                  <a:pt x="80" y="74"/>
                  <a:pt x="86" y="69"/>
                  <a:pt x="86" y="62"/>
                </a:cubicBezTo>
                <a:cubicBezTo>
                  <a:pt x="86" y="59"/>
                  <a:pt x="84" y="56"/>
                  <a:pt x="82" y="54"/>
                </a:cubicBezTo>
                <a:cubicBezTo>
                  <a:pt x="82" y="54"/>
                  <a:pt x="82" y="54"/>
                  <a:pt x="82" y="54"/>
                </a:cubicBezTo>
                <a:close/>
                <a:moveTo>
                  <a:pt x="38" y="32"/>
                </a:moveTo>
                <a:cubicBezTo>
                  <a:pt x="38" y="32"/>
                  <a:pt x="38" y="32"/>
                  <a:pt x="38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36" y="108"/>
                  <a:pt x="136" y="108"/>
                  <a:pt x="136" y="108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6" y="32"/>
                  <a:pt x="104" y="31"/>
                  <a:pt x="103" y="28"/>
                </a:cubicBezTo>
                <a:cubicBezTo>
                  <a:pt x="97" y="12"/>
                  <a:pt x="97" y="12"/>
                  <a:pt x="97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44" y="28"/>
                  <a:pt x="44" y="28"/>
                  <a:pt x="44" y="28"/>
                </a:cubicBezTo>
                <a:cubicBezTo>
                  <a:pt x="43" y="30"/>
                  <a:pt x="41" y="32"/>
                  <a:pt x="38" y="32"/>
                </a:cubicBezTo>
                <a:close/>
                <a:moveTo>
                  <a:pt x="73" y="23"/>
                </a:moveTo>
                <a:cubicBezTo>
                  <a:pt x="73" y="23"/>
                  <a:pt x="73" y="23"/>
                  <a:pt x="73" y="23"/>
                </a:cubicBezTo>
                <a:cubicBezTo>
                  <a:pt x="95" y="23"/>
                  <a:pt x="112" y="41"/>
                  <a:pt x="112" y="62"/>
                </a:cubicBezTo>
                <a:cubicBezTo>
                  <a:pt x="112" y="84"/>
                  <a:pt x="95" y="101"/>
                  <a:pt x="73" y="101"/>
                </a:cubicBezTo>
                <a:cubicBezTo>
                  <a:pt x="52" y="101"/>
                  <a:pt x="34" y="84"/>
                  <a:pt x="34" y="62"/>
                </a:cubicBezTo>
                <a:cubicBezTo>
                  <a:pt x="34" y="41"/>
                  <a:pt x="52" y="23"/>
                  <a:pt x="73" y="23"/>
                </a:cubicBezTo>
                <a:close/>
                <a:moveTo>
                  <a:pt x="73" y="35"/>
                </a:moveTo>
                <a:cubicBezTo>
                  <a:pt x="73" y="35"/>
                  <a:pt x="73" y="35"/>
                  <a:pt x="73" y="35"/>
                </a:cubicBezTo>
                <a:cubicBezTo>
                  <a:pt x="58" y="35"/>
                  <a:pt x="46" y="47"/>
                  <a:pt x="46" y="62"/>
                </a:cubicBezTo>
                <a:cubicBezTo>
                  <a:pt x="46" y="77"/>
                  <a:pt x="58" y="90"/>
                  <a:pt x="73" y="90"/>
                </a:cubicBezTo>
                <a:cubicBezTo>
                  <a:pt x="89" y="90"/>
                  <a:pt x="101" y="77"/>
                  <a:pt x="101" y="62"/>
                </a:cubicBezTo>
                <a:cubicBezTo>
                  <a:pt x="101" y="47"/>
                  <a:pt x="89" y="35"/>
                  <a:pt x="73" y="35"/>
                </a:cubicBezTo>
                <a:close/>
              </a:path>
            </a:pathLst>
          </a:custGeom>
          <a:solidFill>
            <a:srgbClr val="010102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10102"/>
              </a:solidFill>
            </a:endParaRPr>
          </a:p>
        </p:txBody>
      </p:sp>
      <p:sp>
        <p:nvSpPr>
          <p:cNvPr id="31855" name="Freeform 111"/>
          <p:cNvSpPr>
            <a:spLocks noEditPoints="1"/>
          </p:cNvSpPr>
          <p:nvPr/>
        </p:nvSpPr>
        <p:spPr bwMode="auto">
          <a:xfrm>
            <a:off x="4445000" y="3772959"/>
            <a:ext cx="372533" cy="311151"/>
          </a:xfrm>
          <a:custGeom>
            <a:gdLst>
              <a:gd name="T0" fmla="*/ 146 w 146"/>
              <a:gd name="T1" fmla="*/ 94 h 122"/>
              <a:gd name="T2" fmla="*/ 118 w 146"/>
              <a:gd name="T3" fmla="*/ 122 h 122"/>
              <a:gd name="T4" fmla="*/ 28 w 146"/>
              <a:gd name="T5" fmla="*/ 122 h 122"/>
              <a:gd name="T6" fmla="*/ 0 w 146"/>
              <a:gd name="T7" fmla="*/ 94 h 122"/>
              <a:gd name="T8" fmla="*/ 0 w 146"/>
              <a:gd name="T9" fmla="*/ 28 h 122"/>
              <a:gd name="T10" fmla="*/ 28 w 146"/>
              <a:gd name="T11" fmla="*/ 0 h 122"/>
              <a:gd name="T12" fmla="*/ 118 w 146"/>
              <a:gd name="T13" fmla="*/ 0 h 122"/>
              <a:gd name="T14" fmla="*/ 146 w 146"/>
              <a:gd name="T15" fmla="*/ 28 h 122"/>
              <a:gd name="T16" fmla="*/ 146 w 146"/>
              <a:gd name="T17" fmla="*/ 94 h 122"/>
              <a:gd name="T18" fmla="*/ 49 w 146"/>
              <a:gd name="T19" fmla="*/ 27 h 122"/>
              <a:gd name="T20" fmla="*/ 49 w 146"/>
              <a:gd name="T21" fmla="*/ 27 h 122"/>
              <a:gd name="T22" fmla="*/ 101 w 146"/>
              <a:gd name="T23" fmla="*/ 58 h 122"/>
              <a:gd name="T24" fmla="*/ 102 w 146"/>
              <a:gd name="T25" fmla="*/ 62 h 122"/>
              <a:gd name="T26" fmla="*/ 101 w 146"/>
              <a:gd name="T27" fmla="*/ 64 h 122"/>
              <a:gd name="T28" fmla="*/ 48 w 146"/>
              <a:gd name="T29" fmla="*/ 94 h 122"/>
              <a:gd name="T30" fmla="*/ 44 w 146"/>
              <a:gd name="T31" fmla="*/ 93 h 122"/>
              <a:gd name="T32" fmla="*/ 43 w 146"/>
              <a:gd name="T33" fmla="*/ 91 h 122"/>
              <a:gd name="T34" fmla="*/ 43 w 146"/>
              <a:gd name="T35" fmla="*/ 91 h 122"/>
              <a:gd name="T36" fmla="*/ 43 w 146"/>
              <a:gd name="T37" fmla="*/ 30 h 122"/>
              <a:gd name="T38" fmla="*/ 47 w 146"/>
              <a:gd name="T39" fmla="*/ 27 h 122"/>
              <a:gd name="T40" fmla="*/ 49 w 146"/>
              <a:gd name="T41" fmla="*/ 27 h 122"/>
              <a:gd name="T42" fmla="*/ 50 w 146"/>
              <a:gd name="T43" fmla="*/ 36 h 122"/>
              <a:gd name="T44" fmla="*/ 50 w 146"/>
              <a:gd name="T45" fmla="*/ 36 h 122"/>
              <a:gd name="T46" fmla="*/ 50 w 146"/>
              <a:gd name="T47" fmla="*/ 85 h 122"/>
              <a:gd name="T48" fmla="*/ 93 w 146"/>
              <a:gd name="T49" fmla="*/ 61 h 122"/>
              <a:gd name="T50" fmla="*/ 50 w 146"/>
              <a:gd name="T51" fmla="*/ 36 h 122"/>
              <a:gd name="T52" fmla="*/ 11 w 146"/>
              <a:gd name="T53" fmla="*/ 94 h 122"/>
              <a:gd name="T54" fmla="*/ 11 w 146"/>
              <a:gd name="T55" fmla="*/ 94 h 122"/>
              <a:gd name="T56" fmla="*/ 28 w 146"/>
              <a:gd name="T57" fmla="*/ 110 h 122"/>
              <a:gd name="T58" fmla="*/ 118 w 146"/>
              <a:gd name="T59" fmla="*/ 110 h 122"/>
              <a:gd name="T60" fmla="*/ 135 w 146"/>
              <a:gd name="T61" fmla="*/ 94 h 122"/>
              <a:gd name="T62" fmla="*/ 135 w 146"/>
              <a:gd name="T63" fmla="*/ 28 h 122"/>
              <a:gd name="T64" fmla="*/ 118 w 146"/>
              <a:gd name="T65" fmla="*/ 11 h 122"/>
              <a:gd name="T66" fmla="*/ 28 w 146"/>
              <a:gd name="T67" fmla="*/ 11 h 122"/>
              <a:gd name="T68" fmla="*/ 11 w 146"/>
              <a:gd name="T69" fmla="*/ 28 h 122"/>
              <a:gd name="T70" fmla="*/ 11 w 146"/>
              <a:gd name="T71" fmla="*/ 94 h 12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6" h="122">
                <a:moveTo>
                  <a:pt x="146" y="94"/>
                </a:moveTo>
                <a:cubicBezTo>
                  <a:pt x="146" y="109"/>
                  <a:pt x="133" y="122"/>
                  <a:pt x="11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13" y="122"/>
                  <a:pt x="0" y="109"/>
                  <a:pt x="0" y="9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3" y="0"/>
                  <a:pt x="28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33" y="0"/>
                  <a:pt x="146" y="12"/>
                  <a:pt x="146" y="28"/>
                </a:cubicBezTo>
                <a:cubicBezTo>
                  <a:pt x="146" y="94"/>
                  <a:pt x="146" y="94"/>
                  <a:pt x="146" y="94"/>
                </a:cubicBezTo>
                <a:close/>
                <a:moveTo>
                  <a:pt x="49" y="27"/>
                </a:moveTo>
                <a:cubicBezTo>
                  <a:pt x="49" y="27"/>
                  <a:pt x="49" y="27"/>
                  <a:pt x="49" y="27"/>
                </a:cubicBezTo>
                <a:cubicBezTo>
                  <a:pt x="66" y="38"/>
                  <a:pt x="84" y="48"/>
                  <a:pt x="101" y="58"/>
                </a:cubicBezTo>
                <a:cubicBezTo>
                  <a:pt x="103" y="59"/>
                  <a:pt x="103" y="61"/>
                  <a:pt x="102" y="62"/>
                </a:cubicBezTo>
                <a:cubicBezTo>
                  <a:pt x="102" y="63"/>
                  <a:pt x="102" y="63"/>
                  <a:pt x="101" y="64"/>
                </a:cubicBezTo>
                <a:cubicBezTo>
                  <a:pt x="84" y="74"/>
                  <a:pt x="66" y="84"/>
                  <a:pt x="48" y="94"/>
                </a:cubicBezTo>
                <a:cubicBezTo>
                  <a:pt x="47" y="95"/>
                  <a:pt x="45" y="94"/>
                  <a:pt x="44" y="93"/>
                </a:cubicBezTo>
                <a:cubicBezTo>
                  <a:pt x="44" y="92"/>
                  <a:pt x="43" y="92"/>
                  <a:pt x="43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71"/>
                  <a:pt x="43" y="51"/>
                  <a:pt x="43" y="30"/>
                </a:cubicBezTo>
                <a:cubicBezTo>
                  <a:pt x="43" y="28"/>
                  <a:pt x="45" y="27"/>
                  <a:pt x="47" y="27"/>
                </a:cubicBezTo>
                <a:cubicBezTo>
                  <a:pt x="47" y="27"/>
                  <a:pt x="48" y="27"/>
                  <a:pt x="49" y="27"/>
                </a:cubicBezTo>
                <a:close/>
                <a:moveTo>
                  <a:pt x="50" y="36"/>
                </a:moveTo>
                <a:cubicBezTo>
                  <a:pt x="50" y="36"/>
                  <a:pt x="50" y="36"/>
                  <a:pt x="50" y="36"/>
                </a:cubicBezTo>
                <a:cubicBezTo>
                  <a:pt x="50" y="53"/>
                  <a:pt x="50" y="69"/>
                  <a:pt x="50" y="85"/>
                </a:cubicBezTo>
                <a:cubicBezTo>
                  <a:pt x="64" y="77"/>
                  <a:pt x="78" y="69"/>
                  <a:pt x="93" y="61"/>
                </a:cubicBezTo>
                <a:cubicBezTo>
                  <a:pt x="78" y="53"/>
                  <a:pt x="64" y="44"/>
                  <a:pt x="50" y="36"/>
                </a:cubicBezTo>
                <a:close/>
                <a:moveTo>
                  <a:pt x="11" y="94"/>
                </a:moveTo>
                <a:cubicBezTo>
                  <a:pt x="11" y="94"/>
                  <a:pt x="11" y="94"/>
                  <a:pt x="11" y="94"/>
                </a:cubicBezTo>
                <a:cubicBezTo>
                  <a:pt x="11" y="103"/>
                  <a:pt x="19" y="110"/>
                  <a:pt x="28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27" y="110"/>
                  <a:pt x="135" y="103"/>
                  <a:pt x="135" y="94"/>
                </a:cubicBezTo>
                <a:cubicBezTo>
                  <a:pt x="135" y="28"/>
                  <a:pt x="135" y="28"/>
                  <a:pt x="135" y="28"/>
                </a:cubicBezTo>
                <a:cubicBezTo>
                  <a:pt x="135" y="18"/>
                  <a:pt x="127" y="11"/>
                  <a:pt x="118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19" y="11"/>
                  <a:pt x="11" y="18"/>
                  <a:pt x="11" y="28"/>
                </a:cubicBezTo>
                <a:cubicBezTo>
                  <a:pt x="11" y="94"/>
                  <a:pt x="11" y="94"/>
                  <a:pt x="11" y="94"/>
                </a:cubicBezTo>
                <a:close/>
              </a:path>
            </a:pathLst>
          </a:custGeom>
          <a:solidFill>
            <a:srgbClr val="010102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10102"/>
              </a:solidFill>
            </a:endParaRPr>
          </a:p>
        </p:txBody>
      </p:sp>
      <p:sp>
        <p:nvSpPr>
          <p:cNvPr id="31856" name="Freeform 112"/>
          <p:cNvSpPr>
            <a:spLocks noEditPoints="1"/>
          </p:cNvSpPr>
          <p:nvPr/>
        </p:nvSpPr>
        <p:spPr bwMode="auto">
          <a:xfrm>
            <a:off x="5930900" y="2265893"/>
            <a:ext cx="374651" cy="311151"/>
          </a:xfrm>
          <a:custGeom>
            <a:gdLst>
              <a:gd name="T0" fmla="*/ 6 w 147"/>
              <a:gd name="T1" fmla="*/ 0 h 122"/>
              <a:gd name="T2" fmla="*/ 6 w 147"/>
              <a:gd name="T3" fmla="*/ 0 h 122"/>
              <a:gd name="T4" fmla="*/ 141 w 147"/>
              <a:gd name="T5" fmla="*/ 0 h 122"/>
              <a:gd name="T6" fmla="*/ 147 w 147"/>
              <a:gd name="T7" fmla="*/ 5 h 122"/>
              <a:gd name="T8" fmla="*/ 147 w 147"/>
              <a:gd name="T9" fmla="*/ 5 h 122"/>
              <a:gd name="T10" fmla="*/ 147 w 147"/>
              <a:gd name="T11" fmla="*/ 103 h 122"/>
              <a:gd name="T12" fmla="*/ 141 w 147"/>
              <a:gd name="T13" fmla="*/ 108 h 122"/>
              <a:gd name="T14" fmla="*/ 141 w 147"/>
              <a:gd name="T15" fmla="*/ 108 h 122"/>
              <a:gd name="T16" fmla="*/ 79 w 147"/>
              <a:gd name="T17" fmla="*/ 108 h 122"/>
              <a:gd name="T18" fmla="*/ 79 w 147"/>
              <a:gd name="T19" fmla="*/ 115 h 122"/>
              <a:gd name="T20" fmla="*/ 79 w 147"/>
              <a:gd name="T21" fmla="*/ 115 h 122"/>
              <a:gd name="T22" fmla="*/ 110 w 147"/>
              <a:gd name="T23" fmla="*/ 115 h 122"/>
              <a:gd name="T24" fmla="*/ 114 w 147"/>
              <a:gd name="T25" fmla="*/ 119 h 122"/>
              <a:gd name="T26" fmla="*/ 110 w 147"/>
              <a:gd name="T27" fmla="*/ 122 h 122"/>
              <a:gd name="T28" fmla="*/ 36 w 147"/>
              <a:gd name="T29" fmla="*/ 122 h 122"/>
              <a:gd name="T30" fmla="*/ 33 w 147"/>
              <a:gd name="T31" fmla="*/ 119 h 122"/>
              <a:gd name="T32" fmla="*/ 36 w 147"/>
              <a:gd name="T33" fmla="*/ 115 h 122"/>
              <a:gd name="T34" fmla="*/ 68 w 147"/>
              <a:gd name="T35" fmla="*/ 115 h 122"/>
              <a:gd name="T36" fmla="*/ 68 w 147"/>
              <a:gd name="T37" fmla="*/ 115 h 122"/>
              <a:gd name="T38" fmla="*/ 68 w 147"/>
              <a:gd name="T39" fmla="*/ 108 h 122"/>
              <a:gd name="T40" fmla="*/ 6 w 147"/>
              <a:gd name="T41" fmla="*/ 108 h 122"/>
              <a:gd name="T42" fmla="*/ 0 w 147"/>
              <a:gd name="T43" fmla="*/ 103 h 122"/>
              <a:gd name="T44" fmla="*/ 0 w 147"/>
              <a:gd name="T45" fmla="*/ 103 h 122"/>
              <a:gd name="T46" fmla="*/ 0 w 147"/>
              <a:gd name="T47" fmla="*/ 5 h 122"/>
              <a:gd name="T48" fmla="*/ 6 w 147"/>
              <a:gd name="T49" fmla="*/ 0 h 122"/>
              <a:gd name="T50" fmla="*/ 125 w 147"/>
              <a:gd name="T51" fmla="*/ 81 h 122"/>
              <a:gd name="T52" fmla="*/ 125 w 147"/>
              <a:gd name="T53" fmla="*/ 81 h 122"/>
              <a:gd name="T54" fmla="*/ 131 w 147"/>
              <a:gd name="T55" fmla="*/ 87 h 122"/>
              <a:gd name="T56" fmla="*/ 125 w 147"/>
              <a:gd name="T57" fmla="*/ 93 h 122"/>
              <a:gd name="T58" fmla="*/ 120 w 147"/>
              <a:gd name="T59" fmla="*/ 87 h 122"/>
              <a:gd name="T60" fmla="*/ 125 w 147"/>
              <a:gd name="T61" fmla="*/ 81 h 122"/>
              <a:gd name="T62" fmla="*/ 135 w 147"/>
              <a:gd name="T63" fmla="*/ 11 h 122"/>
              <a:gd name="T64" fmla="*/ 135 w 147"/>
              <a:gd name="T65" fmla="*/ 11 h 122"/>
              <a:gd name="T66" fmla="*/ 11 w 147"/>
              <a:gd name="T67" fmla="*/ 11 h 122"/>
              <a:gd name="T68" fmla="*/ 11 w 147"/>
              <a:gd name="T69" fmla="*/ 97 h 122"/>
              <a:gd name="T70" fmla="*/ 135 w 147"/>
              <a:gd name="T71" fmla="*/ 97 h 122"/>
              <a:gd name="T72" fmla="*/ 135 w 147"/>
              <a:gd name="T73" fmla="*/ 11 h 12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22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4" y="0"/>
                  <a:pt x="147" y="2"/>
                  <a:pt x="147" y="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7" y="103"/>
                  <a:pt x="147" y="103"/>
                  <a:pt x="147" y="103"/>
                </a:cubicBezTo>
                <a:cubicBezTo>
                  <a:pt x="147" y="106"/>
                  <a:pt x="144" y="108"/>
                  <a:pt x="141" y="108"/>
                </a:cubicBezTo>
                <a:cubicBezTo>
                  <a:pt x="141" y="108"/>
                  <a:pt x="141" y="108"/>
                  <a:pt x="141" y="108"/>
                </a:cubicBezTo>
                <a:cubicBezTo>
                  <a:pt x="79" y="108"/>
                  <a:pt x="79" y="108"/>
                  <a:pt x="79" y="108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2" y="115"/>
                  <a:pt x="114" y="117"/>
                  <a:pt x="114" y="119"/>
                </a:cubicBezTo>
                <a:cubicBezTo>
                  <a:pt x="114" y="120"/>
                  <a:pt x="112" y="122"/>
                  <a:pt x="110" y="122"/>
                </a:cubicBezTo>
                <a:cubicBezTo>
                  <a:pt x="36" y="122"/>
                  <a:pt x="36" y="122"/>
                  <a:pt x="36" y="122"/>
                </a:cubicBezTo>
                <a:cubicBezTo>
                  <a:pt x="35" y="122"/>
                  <a:pt x="33" y="120"/>
                  <a:pt x="33" y="119"/>
                </a:cubicBezTo>
                <a:cubicBezTo>
                  <a:pt x="33" y="117"/>
                  <a:pt x="35" y="115"/>
                  <a:pt x="36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6"/>
                  <a:pt x="0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6" y="0"/>
                </a:cubicBezTo>
                <a:close/>
                <a:moveTo>
                  <a:pt x="125" y="81"/>
                </a:moveTo>
                <a:cubicBezTo>
                  <a:pt x="125" y="81"/>
                  <a:pt x="125" y="81"/>
                  <a:pt x="125" y="81"/>
                </a:cubicBezTo>
                <a:cubicBezTo>
                  <a:pt x="129" y="81"/>
                  <a:pt x="131" y="84"/>
                  <a:pt x="131" y="87"/>
                </a:cubicBezTo>
                <a:cubicBezTo>
                  <a:pt x="131" y="90"/>
                  <a:pt x="129" y="93"/>
                  <a:pt x="125" y="93"/>
                </a:cubicBezTo>
                <a:cubicBezTo>
                  <a:pt x="122" y="93"/>
                  <a:pt x="120" y="90"/>
                  <a:pt x="120" y="87"/>
                </a:cubicBezTo>
                <a:cubicBezTo>
                  <a:pt x="120" y="84"/>
                  <a:pt x="122" y="81"/>
                  <a:pt x="125" y="81"/>
                </a:cubicBezTo>
                <a:close/>
                <a:moveTo>
                  <a:pt x="135" y="11"/>
                </a:moveTo>
                <a:cubicBezTo>
                  <a:pt x="135" y="11"/>
                  <a:pt x="135" y="11"/>
                  <a:pt x="135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40"/>
                  <a:pt x="11" y="68"/>
                  <a:pt x="11" y="97"/>
                </a:cubicBezTo>
                <a:cubicBezTo>
                  <a:pt x="53" y="97"/>
                  <a:pt x="94" y="97"/>
                  <a:pt x="135" y="97"/>
                </a:cubicBezTo>
                <a:cubicBezTo>
                  <a:pt x="135" y="68"/>
                  <a:pt x="135" y="40"/>
                  <a:pt x="135" y="11"/>
                </a:cubicBezTo>
                <a:close/>
              </a:path>
            </a:pathLst>
          </a:custGeom>
          <a:solidFill>
            <a:srgbClr val="010102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10102"/>
              </a:solidFill>
            </a:endParaRPr>
          </a:p>
        </p:txBody>
      </p:sp>
      <p:sp>
        <p:nvSpPr>
          <p:cNvPr id="31857" name="Freeform 113"/>
          <p:cNvSpPr>
            <a:spLocks noEditPoints="1"/>
          </p:cNvSpPr>
          <p:nvPr/>
        </p:nvSpPr>
        <p:spPr bwMode="auto">
          <a:xfrm>
            <a:off x="5888567" y="3717926"/>
            <a:ext cx="412751" cy="336551"/>
          </a:xfrm>
          <a:custGeom>
            <a:gdLst>
              <a:gd name="T0" fmla="*/ 125 w 162"/>
              <a:gd name="T1" fmla="*/ 29 h 132"/>
              <a:gd name="T2" fmla="*/ 146 w 162"/>
              <a:gd name="T3" fmla="*/ 77 h 132"/>
              <a:gd name="T4" fmla="*/ 162 w 162"/>
              <a:gd name="T5" fmla="*/ 106 h 132"/>
              <a:gd name="T6" fmla="*/ 154 w 162"/>
              <a:gd name="T7" fmla="*/ 125 h 132"/>
              <a:gd name="T8" fmla="*/ 146 w 162"/>
              <a:gd name="T9" fmla="*/ 127 h 132"/>
              <a:gd name="T10" fmla="*/ 21 w 162"/>
              <a:gd name="T11" fmla="*/ 132 h 132"/>
              <a:gd name="T12" fmla="*/ 16 w 162"/>
              <a:gd name="T13" fmla="*/ 125 h 132"/>
              <a:gd name="T14" fmla="*/ 2 w 162"/>
              <a:gd name="T15" fmla="*/ 121 h 132"/>
              <a:gd name="T16" fmla="*/ 3 w 162"/>
              <a:gd name="T17" fmla="*/ 94 h 132"/>
              <a:gd name="T18" fmla="*/ 8 w 162"/>
              <a:gd name="T19" fmla="*/ 58 h 132"/>
              <a:gd name="T20" fmla="*/ 46 w 162"/>
              <a:gd name="T21" fmla="*/ 30 h 132"/>
              <a:gd name="T22" fmla="*/ 97 w 162"/>
              <a:gd name="T23" fmla="*/ 122 h 132"/>
              <a:gd name="T24" fmla="*/ 97 w 162"/>
              <a:gd name="T25" fmla="*/ 117 h 132"/>
              <a:gd name="T26" fmla="*/ 103 w 162"/>
              <a:gd name="T27" fmla="*/ 98 h 132"/>
              <a:gd name="T28" fmla="*/ 117 w 162"/>
              <a:gd name="T29" fmla="*/ 111 h 132"/>
              <a:gd name="T30" fmla="*/ 115 w 162"/>
              <a:gd name="T31" fmla="*/ 88 h 132"/>
              <a:gd name="T32" fmla="*/ 112 w 162"/>
              <a:gd name="T33" fmla="*/ 83 h 132"/>
              <a:gd name="T34" fmla="*/ 112 w 162"/>
              <a:gd name="T35" fmla="*/ 82 h 132"/>
              <a:gd name="T36" fmla="*/ 109 w 162"/>
              <a:gd name="T37" fmla="*/ 79 h 132"/>
              <a:gd name="T38" fmla="*/ 64 w 162"/>
              <a:gd name="T39" fmla="*/ 68 h 132"/>
              <a:gd name="T40" fmla="*/ 50 w 162"/>
              <a:gd name="T41" fmla="*/ 82 h 132"/>
              <a:gd name="T42" fmla="*/ 50 w 162"/>
              <a:gd name="T43" fmla="*/ 82 h 132"/>
              <a:gd name="T44" fmla="*/ 45 w 162"/>
              <a:gd name="T45" fmla="*/ 100 h 132"/>
              <a:gd name="T46" fmla="*/ 59 w 162"/>
              <a:gd name="T47" fmla="*/ 112 h 132"/>
              <a:gd name="T48" fmla="*/ 65 w 162"/>
              <a:gd name="T49" fmla="*/ 98 h 132"/>
              <a:gd name="T50" fmla="*/ 65 w 162"/>
              <a:gd name="T51" fmla="*/ 117 h 132"/>
              <a:gd name="T52" fmla="*/ 81 w 162"/>
              <a:gd name="T53" fmla="*/ 61 h 132"/>
              <a:gd name="T54" fmla="*/ 81 w 162"/>
              <a:gd name="T55" fmla="*/ 11 h 132"/>
              <a:gd name="T56" fmla="*/ 26 w 162"/>
              <a:gd name="T57" fmla="*/ 122 h 132"/>
              <a:gd name="T58" fmla="*/ 37 w 162"/>
              <a:gd name="T59" fmla="*/ 118 h 132"/>
              <a:gd name="T60" fmla="*/ 36 w 162"/>
              <a:gd name="T61" fmla="*/ 86 h 132"/>
              <a:gd name="T62" fmla="*/ 12 w 162"/>
              <a:gd name="T63" fmla="*/ 98 h 132"/>
              <a:gd name="T64" fmla="*/ 11 w 162"/>
              <a:gd name="T65" fmla="*/ 114 h 132"/>
              <a:gd name="T66" fmla="*/ 23 w 162"/>
              <a:gd name="T67" fmla="*/ 102 h 132"/>
              <a:gd name="T68" fmla="*/ 46 w 162"/>
              <a:gd name="T69" fmla="*/ 42 h 132"/>
              <a:gd name="T70" fmla="*/ 37 w 162"/>
              <a:gd name="T71" fmla="*/ 40 h 132"/>
              <a:gd name="T72" fmla="*/ 24 w 162"/>
              <a:gd name="T73" fmla="*/ 71 h 132"/>
              <a:gd name="T74" fmla="*/ 41 w 162"/>
              <a:gd name="T75" fmla="*/ 76 h 132"/>
              <a:gd name="T76" fmla="*/ 56 w 162"/>
              <a:gd name="T77" fmla="*/ 62 h 132"/>
              <a:gd name="T78" fmla="*/ 56 w 162"/>
              <a:gd name="T79" fmla="*/ 61 h 132"/>
              <a:gd name="T80" fmla="*/ 46 w 162"/>
              <a:gd name="T81" fmla="*/ 42 h 132"/>
              <a:gd name="T82" fmla="*/ 136 w 162"/>
              <a:gd name="T83" fmla="*/ 122 h 132"/>
              <a:gd name="T84" fmla="*/ 139 w 162"/>
              <a:gd name="T85" fmla="*/ 102 h 132"/>
              <a:gd name="T86" fmla="*/ 151 w 162"/>
              <a:gd name="T87" fmla="*/ 114 h 132"/>
              <a:gd name="T88" fmla="*/ 150 w 162"/>
              <a:gd name="T89" fmla="*/ 98 h 132"/>
              <a:gd name="T90" fmla="*/ 137 w 162"/>
              <a:gd name="T91" fmla="*/ 84 h 132"/>
              <a:gd name="T92" fmla="*/ 128 w 162"/>
              <a:gd name="T93" fmla="*/ 111 h 132"/>
              <a:gd name="T94" fmla="*/ 136 w 162"/>
              <a:gd name="T95" fmla="*/ 122 h 132"/>
              <a:gd name="T96" fmla="*/ 116 w 162"/>
              <a:gd name="T97" fmla="*/ 42 h 132"/>
              <a:gd name="T98" fmla="*/ 116 w 162"/>
              <a:gd name="T99" fmla="*/ 42 h 132"/>
              <a:gd name="T100" fmla="*/ 106 w 162"/>
              <a:gd name="T101" fmla="*/ 61 h 132"/>
              <a:gd name="T102" fmla="*/ 116 w 162"/>
              <a:gd name="T103" fmla="*/ 72 h 132"/>
              <a:gd name="T104" fmla="*/ 121 w 162"/>
              <a:gd name="T105" fmla="*/ 76 h 132"/>
              <a:gd name="T106" fmla="*/ 138 w 162"/>
              <a:gd name="T107" fmla="*/ 71 h 132"/>
              <a:gd name="T108" fmla="*/ 125 w 162"/>
              <a:gd name="T109" fmla="*/ 40 h 13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2" h="132">
                <a:moveTo>
                  <a:pt x="81" y="0"/>
                </a:moveTo>
                <a:cubicBezTo>
                  <a:pt x="99" y="0"/>
                  <a:pt x="114" y="13"/>
                  <a:pt x="116" y="30"/>
                </a:cubicBezTo>
                <a:cubicBezTo>
                  <a:pt x="119" y="30"/>
                  <a:pt x="122" y="29"/>
                  <a:pt x="125" y="29"/>
                </a:cubicBezTo>
                <a:cubicBezTo>
                  <a:pt x="133" y="29"/>
                  <a:pt x="140" y="32"/>
                  <a:pt x="145" y="37"/>
                </a:cubicBezTo>
                <a:cubicBezTo>
                  <a:pt x="150" y="43"/>
                  <a:pt x="154" y="50"/>
                  <a:pt x="154" y="58"/>
                </a:cubicBezTo>
                <a:cubicBezTo>
                  <a:pt x="154" y="65"/>
                  <a:pt x="151" y="72"/>
                  <a:pt x="146" y="77"/>
                </a:cubicBezTo>
                <a:cubicBezTo>
                  <a:pt x="153" y="84"/>
                  <a:pt x="153" y="84"/>
                  <a:pt x="153" y="84"/>
                </a:cubicBezTo>
                <a:cubicBezTo>
                  <a:pt x="156" y="87"/>
                  <a:pt x="158" y="90"/>
                  <a:pt x="159" y="94"/>
                </a:cubicBezTo>
                <a:cubicBezTo>
                  <a:pt x="161" y="98"/>
                  <a:pt x="162" y="102"/>
                  <a:pt x="162" y="106"/>
                </a:cubicBezTo>
                <a:cubicBezTo>
                  <a:pt x="162" y="115"/>
                  <a:pt x="162" y="115"/>
                  <a:pt x="162" y="115"/>
                </a:cubicBezTo>
                <a:cubicBezTo>
                  <a:pt x="162" y="117"/>
                  <a:pt x="161" y="119"/>
                  <a:pt x="160" y="121"/>
                </a:cubicBezTo>
                <a:cubicBezTo>
                  <a:pt x="158" y="123"/>
                  <a:pt x="156" y="124"/>
                  <a:pt x="154" y="125"/>
                </a:cubicBezTo>
                <a:cubicBezTo>
                  <a:pt x="153" y="125"/>
                  <a:pt x="153" y="125"/>
                  <a:pt x="153" y="125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6" y="127"/>
                  <a:pt x="146" y="127"/>
                  <a:pt x="146" y="127"/>
                </a:cubicBezTo>
                <a:cubicBezTo>
                  <a:pt x="146" y="130"/>
                  <a:pt x="144" y="132"/>
                  <a:pt x="141" y="132"/>
                </a:cubicBezTo>
                <a:cubicBezTo>
                  <a:pt x="141" y="132"/>
                  <a:pt x="141" y="132"/>
                  <a:pt x="14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18" y="132"/>
                  <a:pt x="16" y="130"/>
                  <a:pt x="16" y="127"/>
                </a:cubicBezTo>
                <a:cubicBezTo>
                  <a:pt x="16" y="125"/>
                  <a:pt x="16" y="125"/>
                  <a:pt x="16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9" y="125"/>
                  <a:pt x="9" y="125"/>
                  <a:pt x="8" y="125"/>
                </a:cubicBezTo>
                <a:cubicBezTo>
                  <a:pt x="6" y="124"/>
                  <a:pt x="4" y="123"/>
                  <a:pt x="2" y="121"/>
                </a:cubicBezTo>
                <a:cubicBezTo>
                  <a:pt x="1" y="119"/>
                  <a:pt x="0" y="117"/>
                  <a:pt x="0" y="115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2"/>
                  <a:pt x="1" y="98"/>
                  <a:pt x="3" y="94"/>
                </a:cubicBezTo>
                <a:cubicBezTo>
                  <a:pt x="4" y="90"/>
                  <a:pt x="6" y="87"/>
                  <a:pt x="9" y="84"/>
                </a:cubicBezTo>
                <a:cubicBezTo>
                  <a:pt x="16" y="77"/>
                  <a:pt x="16" y="77"/>
                  <a:pt x="16" y="77"/>
                </a:cubicBezTo>
                <a:cubicBezTo>
                  <a:pt x="11" y="72"/>
                  <a:pt x="8" y="65"/>
                  <a:pt x="8" y="58"/>
                </a:cubicBezTo>
                <a:cubicBezTo>
                  <a:pt x="8" y="50"/>
                  <a:pt x="12" y="43"/>
                  <a:pt x="17" y="37"/>
                </a:cubicBezTo>
                <a:cubicBezTo>
                  <a:pt x="22" y="32"/>
                  <a:pt x="29" y="29"/>
                  <a:pt x="37" y="29"/>
                </a:cubicBezTo>
                <a:cubicBezTo>
                  <a:pt x="40" y="29"/>
                  <a:pt x="43" y="30"/>
                  <a:pt x="46" y="30"/>
                </a:cubicBezTo>
                <a:cubicBezTo>
                  <a:pt x="48" y="13"/>
                  <a:pt x="63" y="0"/>
                  <a:pt x="81" y="0"/>
                </a:cubicBezTo>
                <a:close/>
                <a:moveTo>
                  <a:pt x="97" y="122"/>
                </a:moveTo>
                <a:cubicBezTo>
                  <a:pt x="97" y="122"/>
                  <a:pt x="97" y="122"/>
                  <a:pt x="97" y="12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98"/>
                  <a:pt x="97" y="98"/>
                  <a:pt x="97" y="98"/>
                </a:cubicBezTo>
                <a:cubicBezTo>
                  <a:pt x="97" y="96"/>
                  <a:pt x="99" y="95"/>
                  <a:pt x="100" y="95"/>
                </a:cubicBezTo>
                <a:cubicBezTo>
                  <a:pt x="102" y="95"/>
                  <a:pt x="103" y="96"/>
                  <a:pt x="103" y="98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1"/>
                  <a:pt x="117" y="11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96"/>
                  <a:pt x="117" y="92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4" y="86"/>
                  <a:pt x="113" y="84"/>
                  <a:pt x="112" y="83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1" y="81"/>
                  <a:pt x="110" y="80"/>
                  <a:pt x="109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98" y="68"/>
                  <a:pt x="98" y="68"/>
                  <a:pt x="98" y="68"/>
                </a:cubicBezTo>
                <a:cubicBezTo>
                  <a:pt x="93" y="70"/>
                  <a:pt x="87" y="72"/>
                  <a:pt x="81" y="72"/>
                </a:cubicBezTo>
                <a:cubicBezTo>
                  <a:pt x="75" y="72"/>
                  <a:pt x="69" y="70"/>
                  <a:pt x="64" y="68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2" y="80"/>
                  <a:pt x="51" y="81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3"/>
                  <a:pt x="50" y="83"/>
                  <a:pt x="50" y="83"/>
                </a:cubicBezTo>
                <a:cubicBezTo>
                  <a:pt x="49" y="84"/>
                  <a:pt x="48" y="86"/>
                  <a:pt x="47" y="88"/>
                </a:cubicBezTo>
                <a:cubicBezTo>
                  <a:pt x="45" y="92"/>
                  <a:pt x="45" y="96"/>
                  <a:pt x="45" y="100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1"/>
                  <a:pt x="45" y="112"/>
                  <a:pt x="45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6"/>
                  <a:pt x="60" y="95"/>
                  <a:pt x="62" y="95"/>
                </a:cubicBezTo>
                <a:cubicBezTo>
                  <a:pt x="63" y="95"/>
                  <a:pt x="65" y="96"/>
                  <a:pt x="65" y="98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22"/>
                  <a:pt x="65" y="122"/>
                  <a:pt x="65" y="122"/>
                </a:cubicBezTo>
                <a:cubicBezTo>
                  <a:pt x="97" y="122"/>
                  <a:pt x="97" y="122"/>
                  <a:pt x="97" y="122"/>
                </a:cubicBezTo>
                <a:close/>
                <a:moveTo>
                  <a:pt x="81" y="61"/>
                </a:moveTo>
                <a:cubicBezTo>
                  <a:pt x="81" y="61"/>
                  <a:pt x="81" y="61"/>
                  <a:pt x="81" y="61"/>
                </a:cubicBezTo>
                <a:cubicBezTo>
                  <a:pt x="95" y="61"/>
                  <a:pt x="106" y="50"/>
                  <a:pt x="106" y="36"/>
                </a:cubicBezTo>
                <a:cubicBezTo>
                  <a:pt x="106" y="22"/>
                  <a:pt x="95" y="11"/>
                  <a:pt x="81" y="11"/>
                </a:cubicBezTo>
                <a:cubicBezTo>
                  <a:pt x="67" y="11"/>
                  <a:pt x="56" y="22"/>
                  <a:pt x="56" y="36"/>
                </a:cubicBezTo>
                <a:cubicBezTo>
                  <a:pt x="56" y="50"/>
                  <a:pt x="67" y="61"/>
                  <a:pt x="81" y="61"/>
                </a:cubicBezTo>
                <a:close/>
                <a:moveTo>
                  <a:pt x="26" y="122"/>
                </a:moveTo>
                <a:cubicBezTo>
                  <a:pt x="26" y="122"/>
                  <a:pt x="26" y="122"/>
                  <a:pt x="26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39" y="121"/>
                  <a:pt x="38" y="120"/>
                  <a:pt x="37" y="118"/>
                </a:cubicBezTo>
                <a:cubicBezTo>
                  <a:pt x="35" y="116"/>
                  <a:pt x="34" y="113"/>
                  <a:pt x="34" y="111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95"/>
                  <a:pt x="35" y="90"/>
                  <a:pt x="36" y="86"/>
                </a:cubicBezTo>
                <a:cubicBezTo>
                  <a:pt x="32" y="86"/>
                  <a:pt x="28" y="85"/>
                  <a:pt x="25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5" y="94"/>
                  <a:pt x="13" y="96"/>
                  <a:pt x="12" y="98"/>
                </a:cubicBezTo>
                <a:cubicBezTo>
                  <a:pt x="12" y="98"/>
                  <a:pt x="12" y="98"/>
                  <a:pt x="12" y="98"/>
                </a:cubicBezTo>
                <a:cubicBezTo>
                  <a:pt x="11" y="101"/>
                  <a:pt x="11" y="103"/>
                  <a:pt x="11" y="106"/>
                </a:cubicBezTo>
                <a:cubicBezTo>
                  <a:pt x="11" y="114"/>
                  <a:pt x="11" y="114"/>
                  <a:pt x="11" y="114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03"/>
                  <a:pt x="21" y="102"/>
                  <a:pt x="23" y="102"/>
                </a:cubicBezTo>
                <a:cubicBezTo>
                  <a:pt x="25" y="102"/>
                  <a:pt x="26" y="103"/>
                  <a:pt x="26" y="105"/>
                </a:cubicBezTo>
                <a:cubicBezTo>
                  <a:pt x="26" y="122"/>
                  <a:pt x="26" y="122"/>
                  <a:pt x="26" y="122"/>
                </a:cubicBezTo>
                <a:close/>
                <a:moveTo>
                  <a:pt x="46" y="42"/>
                </a:moveTo>
                <a:cubicBezTo>
                  <a:pt x="46" y="42"/>
                  <a:pt x="46" y="42"/>
                  <a:pt x="46" y="42"/>
                </a:cubicBezTo>
                <a:cubicBezTo>
                  <a:pt x="45" y="41"/>
                  <a:pt x="44" y="41"/>
                  <a:pt x="43" y="40"/>
                </a:cubicBezTo>
                <a:cubicBezTo>
                  <a:pt x="41" y="40"/>
                  <a:pt x="39" y="40"/>
                  <a:pt x="37" y="40"/>
                </a:cubicBezTo>
                <a:cubicBezTo>
                  <a:pt x="32" y="40"/>
                  <a:pt x="28" y="42"/>
                  <a:pt x="24" y="45"/>
                </a:cubicBezTo>
                <a:cubicBezTo>
                  <a:pt x="21" y="48"/>
                  <a:pt x="19" y="53"/>
                  <a:pt x="19" y="58"/>
                </a:cubicBezTo>
                <a:cubicBezTo>
                  <a:pt x="19" y="63"/>
                  <a:pt x="21" y="67"/>
                  <a:pt x="24" y="71"/>
                </a:cubicBezTo>
                <a:cubicBezTo>
                  <a:pt x="24" y="71"/>
                  <a:pt x="24" y="71"/>
                  <a:pt x="24" y="71"/>
                </a:cubicBezTo>
                <a:cubicBezTo>
                  <a:pt x="28" y="74"/>
                  <a:pt x="32" y="76"/>
                  <a:pt x="37" y="76"/>
                </a:cubicBezTo>
                <a:cubicBezTo>
                  <a:pt x="38" y="76"/>
                  <a:pt x="40" y="76"/>
                  <a:pt x="41" y="76"/>
                </a:cubicBezTo>
                <a:cubicBezTo>
                  <a:pt x="41" y="75"/>
                  <a:pt x="42" y="75"/>
                  <a:pt x="43" y="75"/>
                </a:cubicBezTo>
                <a:cubicBezTo>
                  <a:pt x="44" y="74"/>
                  <a:pt x="45" y="73"/>
                  <a:pt x="46" y="72"/>
                </a:cubicBezTo>
                <a:cubicBezTo>
                  <a:pt x="56" y="62"/>
                  <a:pt x="56" y="62"/>
                  <a:pt x="56" y="62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1" y="57"/>
                  <a:pt x="48" y="51"/>
                  <a:pt x="46" y="44"/>
                </a:cubicBezTo>
                <a:cubicBezTo>
                  <a:pt x="46" y="44"/>
                  <a:pt x="46" y="43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lose/>
                <a:moveTo>
                  <a:pt x="136" y="122"/>
                </a:moveTo>
                <a:cubicBezTo>
                  <a:pt x="136" y="122"/>
                  <a:pt x="136" y="122"/>
                  <a:pt x="136" y="122"/>
                </a:cubicBezTo>
                <a:cubicBezTo>
                  <a:pt x="136" y="105"/>
                  <a:pt x="136" y="105"/>
                  <a:pt x="136" y="105"/>
                </a:cubicBezTo>
                <a:cubicBezTo>
                  <a:pt x="136" y="103"/>
                  <a:pt x="137" y="102"/>
                  <a:pt x="139" y="102"/>
                </a:cubicBezTo>
                <a:cubicBezTo>
                  <a:pt x="141" y="102"/>
                  <a:pt x="142" y="103"/>
                  <a:pt x="142" y="105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1" y="106"/>
                  <a:pt x="151" y="106"/>
                  <a:pt x="151" y="106"/>
                </a:cubicBezTo>
                <a:cubicBezTo>
                  <a:pt x="151" y="103"/>
                  <a:pt x="151" y="101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49" y="96"/>
                  <a:pt x="147" y="94"/>
                  <a:pt x="145" y="91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4" y="85"/>
                  <a:pt x="130" y="86"/>
                  <a:pt x="126" y="86"/>
                </a:cubicBezTo>
                <a:cubicBezTo>
                  <a:pt x="127" y="90"/>
                  <a:pt x="128" y="95"/>
                  <a:pt x="128" y="100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8" y="113"/>
                  <a:pt x="127" y="116"/>
                  <a:pt x="125" y="118"/>
                </a:cubicBezTo>
                <a:cubicBezTo>
                  <a:pt x="124" y="120"/>
                  <a:pt x="123" y="121"/>
                  <a:pt x="121" y="122"/>
                </a:cubicBezTo>
                <a:cubicBezTo>
                  <a:pt x="136" y="122"/>
                  <a:pt x="136" y="122"/>
                  <a:pt x="136" y="122"/>
                </a:cubicBezTo>
                <a:close/>
                <a:moveTo>
                  <a:pt x="116" y="42"/>
                </a:move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5" y="49"/>
                  <a:pt x="112" y="56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2"/>
                  <a:pt x="106" y="62"/>
                  <a:pt x="106" y="6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7" y="73"/>
                  <a:pt x="118" y="74"/>
                  <a:pt x="119" y="75"/>
                </a:cubicBezTo>
                <a:cubicBezTo>
                  <a:pt x="120" y="75"/>
                  <a:pt x="121" y="75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2" y="76"/>
                  <a:pt x="124" y="76"/>
                  <a:pt x="125" y="76"/>
                </a:cubicBezTo>
                <a:cubicBezTo>
                  <a:pt x="130" y="76"/>
                  <a:pt x="134" y="74"/>
                  <a:pt x="138" y="71"/>
                </a:cubicBezTo>
                <a:cubicBezTo>
                  <a:pt x="141" y="67"/>
                  <a:pt x="143" y="63"/>
                  <a:pt x="143" y="58"/>
                </a:cubicBezTo>
                <a:cubicBezTo>
                  <a:pt x="143" y="53"/>
                  <a:pt x="141" y="48"/>
                  <a:pt x="138" y="45"/>
                </a:cubicBezTo>
                <a:cubicBezTo>
                  <a:pt x="134" y="42"/>
                  <a:pt x="130" y="40"/>
                  <a:pt x="125" y="40"/>
                </a:cubicBezTo>
                <a:cubicBezTo>
                  <a:pt x="123" y="40"/>
                  <a:pt x="121" y="40"/>
                  <a:pt x="120" y="40"/>
                </a:cubicBezTo>
                <a:cubicBezTo>
                  <a:pt x="118" y="41"/>
                  <a:pt x="117" y="41"/>
                  <a:pt x="116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1858" name="Freeform 114"/>
          <p:cNvSpPr>
            <a:spLocks noEditPoints="1"/>
          </p:cNvSpPr>
          <p:nvPr/>
        </p:nvSpPr>
        <p:spPr bwMode="auto">
          <a:xfrm>
            <a:off x="5988051" y="5165726"/>
            <a:ext cx="260349" cy="368300"/>
          </a:xfrm>
          <a:custGeom>
            <a:gdLst>
              <a:gd name="T0" fmla="*/ 38 w 102"/>
              <a:gd name="T1" fmla="*/ 124 h 144"/>
              <a:gd name="T2" fmla="*/ 38 w 102"/>
              <a:gd name="T3" fmla="*/ 124 h 144"/>
              <a:gd name="T4" fmla="*/ 65 w 102"/>
              <a:gd name="T5" fmla="*/ 124 h 144"/>
              <a:gd name="T6" fmla="*/ 68 w 102"/>
              <a:gd name="T7" fmla="*/ 127 h 144"/>
              <a:gd name="T8" fmla="*/ 68 w 102"/>
              <a:gd name="T9" fmla="*/ 127 h 144"/>
              <a:gd name="T10" fmla="*/ 68 w 102"/>
              <a:gd name="T11" fmla="*/ 141 h 144"/>
              <a:gd name="T12" fmla="*/ 65 w 102"/>
              <a:gd name="T13" fmla="*/ 144 h 144"/>
              <a:gd name="T14" fmla="*/ 65 w 102"/>
              <a:gd name="T15" fmla="*/ 144 h 144"/>
              <a:gd name="T16" fmla="*/ 38 w 102"/>
              <a:gd name="T17" fmla="*/ 144 h 144"/>
              <a:gd name="T18" fmla="*/ 34 w 102"/>
              <a:gd name="T19" fmla="*/ 141 h 144"/>
              <a:gd name="T20" fmla="*/ 34 w 102"/>
              <a:gd name="T21" fmla="*/ 141 h 144"/>
              <a:gd name="T22" fmla="*/ 34 w 102"/>
              <a:gd name="T23" fmla="*/ 127 h 144"/>
              <a:gd name="T24" fmla="*/ 38 w 102"/>
              <a:gd name="T25" fmla="*/ 124 h 144"/>
              <a:gd name="T26" fmla="*/ 51 w 102"/>
              <a:gd name="T27" fmla="*/ 0 h 144"/>
              <a:gd name="T28" fmla="*/ 51 w 102"/>
              <a:gd name="T29" fmla="*/ 0 h 144"/>
              <a:gd name="T30" fmla="*/ 87 w 102"/>
              <a:gd name="T31" fmla="*/ 15 h 144"/>
              <a:gd name="T32" fmla="*/ 87 w 102"/>
              <a:gd name="T33" fmla="*/ 15 h 144"/>
              <a:gd name="T34" fmla="*/ 87 w 102"/>
              <a:gd name="T35" fmla="*/ 15 h 144"/>
              <a:gd name="T36" fmla="*/ 102 w 102"/>
              <a:gd name="T37" fmla="*/ 51 h 144"/>
              <a:gd name="T38" fmla="*/ 98 w 102"/>
              <a:gd name="T39" fmla="*/ 72 h 144"/>
              <a:gd name="T40" fmla="*/ 86 w 102"/>
              <a:gd name="T41" fmla="*/ 89 h 144"/>
              <a:gd name="T42" fmla="*/ 81 w 102"/>
              <a:gd name="T43" fmla="*/ 94 h 144"/>
              <a:gd name="T44" fmla="*/ 68 w 102"/>
              <a:gd name="T45" fmla="*/ 114 h 144"/>
              <a:gd name="T46" fmla="*/ 62 w 102"/>
              <a:gd name="T47" fmla="*/ 119 h 144"/>
              <a:gd name="T48" fmla="*/ 41 w 102"/>
              <a:gd name="T49" fmla="*/ 119 h 144"/>
              <a:gd name="T50" fmla="*/ 35 w 102"/>
              <a:gd name="T51" fmla="*/ 114 h 144"/>
              <a:gd name="T52" fmla="*/ 22 w 102"/>
              <a:gd name="T53" fmla="*/ 94 h 144"/>
              <a:gd name="T54" fmla="*/ 17 w 102"/>
              <a:gd name="T55" fmla="*/ 89 h 144"/>
              <a:gd name="T56" fmla="*/ 17 w 102"/>
              <a:gd name="T57" fmla="*/ 89 h 144"/>
              <a:gd name="T58" fmla="*/ 5 w 102"/>
              <a:gd name="T59" fmla="*/ 72 h 144"/>
              <a:gd name="T60" fmla="*/ 0 w 102"/>
              <a:gd name="T61" fmla="*/ 51 h 144"/>
              <a:gd name="T62" fmla="*/ 15 w 102"/>
              <a:gd name="T63" fmla="*/ 15 h 144"/>
              <a:gd name="T64" fmla="*/ 16 w 102"/>
              <a:gd name="T65" fmla="*/ 14 h 144"/>
              <a:gd name="T66" fmla="*/ 51 w 102"/>
              <a:gd name="T67" fmla="*/ 0 h 144"/>
              <a:gd name="T68" fmla="*/ 80 w 102"/>
              <a:gd name="T69" fmla="*/ 23 h 144"/>
              <a:gd name="T70" fmla="*/ 80 w 102"/>
              <a:gd name="T71" fmla="*/ 23 h 144"/>
              <a:gd name="T72" fmla="*/ 51 w 102"/>
              <a:gd name="T73" fmla="*/ 11 h 144"/>
              <a:gd name="T74" fmla="*/ 23 w 102"/>
              <a:gd name="T75" fmla="*/ 22 h 144"/>
              <a:gd name="T76" fmla="*/ 23 w 102"/>
              <a:gd name="T77" fmla="*/ 23 h 144"/>
              <a:gd name="T78" fmla="*/ 11 w 102"/>
              <a:gd name="T79" fmla="*/ 51 h 144"/>
              <a:gd name="T80" fmla="*/ 15 w 102"/>
              <a:gd name="T81" fmla="*/ 67 h 144"/>
              <a:gd name="T82" fmla="*/ 24 w 102"/>
              <a:gd name="T83" fmla="*/ 80 h 144"/>
              <a:gd name="T84" fmla="*/ 25 w 102"/>
              <a:gd name="T85" fmla="*/ 81 h 144"/>
              <a:gd name="T86" fmla="*/ 30 w 102"/>
              <a:gd name="T87" fmla="*/ 86 h 144"/>
              <a:gd name="T88" fmla="*/ 45 w 102"/>
              <a:gd name="T89" fmla="*/ 108 h 144"/>
              <a:gd name="T90" fmla="*/ 57 w 102"/>
              <a:gd name="T91" fmla="*/ 108 h 144"/>
              <a:gd name="T92" fmla="*/ 73 w 102"/>
              <a:gd name="T93" fmla="*/ 86 h 144"/>
              <a:gd name="T94" fmla="*/ 78 w 102"/>
              <a:gd name="T95" fmla="*/ 81 h 144"/>
              <a:gd name="T96" fmla="*/ 78 w 102"/>
              <a:gd name="T97" fmla="*/ 80 h 144"/>
              <a:gd name="T98" fmla="*/ 88 w 102"/>
              <a:gd name="T99" fmla="*/ 67 h 144"/>
              <a:gd name="T100" fmla="*/ 91 w 102"/>
              <a:gd name="T101" fmla="*/ 51 h 144"/>
              <a:gd name="T102" fmla="*/ 80 w 102"/>
              <a:gd name="T103" fmla="*/ 23 h 144"/>
              <a:gd name="T104" fmla="*/ 62 w 102"/>
              <a:gd name="T105" fmla="*/ 131 h 144"/>
              <a:gd name="T106" fmla="*/ 62 w 102"/>
              <a:gd name="T107" fmla="*/ 131 h 144"/>
              <a:gd name="T108" fmla="*/ 41 w 102"/>
              <a:gd name="T109" fmla="*/ 131 h 144"/>
              <a:gd name="T110" fmla="*/ 41 w 102"/>
              <a:gd name="T111" fmla="*/ 138 h 144"/>
              <a:gd name="T112" fmla="*/ 62 w 102"/>
              <a:gd name="T113" fmla="*/ 138 h 144"/>
              <a:gd name="T114" fmla="*/ 62 w 102"/>
              <a:gd name="T115" fmla="*/ 131 h 1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2" h="144">
                <a:moveTo>
                  <a:pt x="38" y="124"/>
                </a:moveTo>
                <a:cubicBezTo>
                  <a:pt x="38" y="124"/>
                  <a:pt x="38" y="124"/>
                  <a:pt x="38" y="124"/>
                </a:cubicBezTo>
                <a:cubicBezTo>
                  <a:pt x="65" y="124"/>
                  <a:pt x="65" y="124"/>
                  <a:pt x="65" y="124"/>
                </a:cubicBezTo>
                <a:cubicBezTo>
                  <a:pt x="67" y="124"/>
                  <a:pt x="68" y="125"/>
                  <a:pt x="68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8" y="141"/>
                  <a:pt x="68" y="141"/>
                  <a:pt x="68" y="141"/>
                </a:cubicBezTo>
                <a:cubicBezTo>
                  <a:pt x="68" y="143"/>
                  <a:pt x="67" y="144"/>
                  <a:pt x="65" y="144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38" y="144"/>
                  <a:pt x="38" y="144"/>
                  <a:pt x="38" y="144"/>
                </a:cubicBezTo>
                <a:cubicBezTo>
                  <a:pt x="36" y="144"/>
                  <a:pt x="34" y="143"/>
                  <a:pt x="34" y="141"/>
                </a:cubicBezTo>
                <a:cubicBezTo>
                  <a:pt x="34" y="141"/>
                  <a:pt x="34" y="141"/>
                  <a:pt x="34" y="141"/>
                </a:cubicBezTo>
                <a:cubicBezTo>
                  <a:pt x="34" y="127"/>
                  <a:pt x="34" y="127"/>
                  <a:pt x="34" y="127"/>
                </a:cubicBezTo>
                <a:cubicBezTo>
                  <a:pt x="34" y="125"/>
                  <a:pt x="36" y="124"/>
                  <a:pt x="38" y="124"/>
                </a:cubicBezTo>
                <a:close/>
                <a:moveTo>
                  <a:pt x="51" y="0"/>
                </a:moveTo>
                <a:cubicBezTo>
                  <a:pt x="51" y="0"/>
                  <a:pt x="51" y="0"/>
                  <a:pt x="51" y="0"/>
                </a:cubicBezTo>
                <a:cubicBezTo>
                  <a:pt x="65" y="0"/>
                  <a:pt x="78" y="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97" y="24"/>
                  <a:pt x="102" y="37"/>
                  <a:pt x="102" y="51"/>
                </a:cubicBezTo>
                <a:cubicBezTo>
                  <a:pt x="102" y="58"/>
                  <a:pt x="101" y="65"/>
                  <a:pt x="98" y="72"/>
                </a:cubicBezTo>
                <a:cubicBezTo>
                  <a:pt x="95" y="78"/>
                  <a:pt x="91" y="84"/>
                  <a:pt x="86" y="89"/>
                </a:cubicBezTo>
                <a:cubicBezTo>
                  <a:pt x="85" y="90"/>
                  <a:pt x="82" y="92"/>
                  <a:pt x="81" y="94"/>
                </a:cubicBezTo>
                <a:cubicBezTo>
                  <a:pt x="73" y="101"/>
                  <a:pt x="69" y="105"/>
                  <a:pt x="68" y="114"/>
                </a:cubicBezTo>
                <a:cubicBezTo>
                  <a:pt x="67" y="117"/>
                  <a:pt x="65" y="119"/>
                  <a:pt x="62" y="119"/>
                </a:cubicBezTo>
                <a:cubicBezTo>
                  <a:pt x="41" y="119"/>
                  <a:pt x="41" y="119"/>
                  <a:pt x="41" y="119"/>
                </a:cubicBezTo>
                <a:cubicBezTo>
                  <a:pt x="38" y="119"/>
                  <a:pt x="35" y="117"/>
                  <a:pt x="35" y="114"/>
                </a:cubicBezTo>
                <a:cubicBezTo>
                  <a:pt x="34" y="105"/>
                  <a:pt x="30" y="101"/>
                  <a:pt x="22" y="94"/>
                </a:cubicBezTo>
                <a:cubicBezTo>
                  <a:pt x="20" y="92"/>
                  <a:pt x="18" y="90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12" y="84"/>
                  <a:pt x="7" y="78"/>
                  <a:pt x="5" y="72"/>
                </a:cubicBezTo>
                <a:cubicBezTo>
                  <a:pt x="2" y="65"/>
                  <a:pt x="0" y="58"/>
                  <a:pt x="0" y="51"/>
                </a:cubicBezTo>
                <a:cubicBezTo>
                  <a:pt x="0" y="37"/>
                  <a:pt x="6" y="24"/>
                  <a:pt x="15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25" y="5"/>
                  <a:pt x="37" y="0"/>
                  <a:pt x="51" y="0"/>
                </a:cubicBezTo>
                <a:close/>
                <a:moveTo>
                  <a:pt x="80" y="23"/>
                </a:moveTo>
                <a:cubicBezTo>
                  <a:pt x="80" y="23"/>
                  <a:pt x="80" y="23"/>
                  <a:pt x="80" y="23"/>
                </a:cubicBezTo>
                <a:cubicBezTo>
                  <a:pt x="72" y="15"/>
                  <a:pt x="62" y="11"/>
                  <a:pt x="51" y="11"/>
                </a:cubicBezTo>
                <a:cubicBezTo>
                  <a:pt x="40" y="11"/>
                  <a:pt x="31" y="15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16" y="30"/>
                  <a:pt x="11" y="40"/>
                  <a:pt x="11" y="51"/>
                </a:cubicBezTo>
                <a:cubicBezTo>
                  <a:pt x="11" y="57"/>
                  <a:pt x="13" y="62"/>
                  <a:pt x="15" y="67"/>
                </a:cubicBezTo>
                <a:cubicBezTo>
                  <a:pt x="17" y="72"/>
                  <a:pt x="20" y="77"/>
                  <a:pt x="24" y="80"/>
                </a:cubicBezTo>
                <a:cubicBezTo>
                  <a:pt x="25" y="81"/>
                  <a:pt x="25" y="81"/>
                  <a:pt x="25" y="81"/>
                </a:cubicBezTo>
                <a:cubicBezTo>
                  <a:pt x="27" y="83"/>
                  <a:pt x="29" y="84"/>
                  <a:pt x="30" y="86"/>
                </a:cubicBezTo>
                <a:cubicBezTo>
                  <a:pt x="38" y="93"/>
                  <a:pt x="43" y="98"/>
                  <a:pt x="45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60" y="98"/>
                  <a:pt x="65" y="93"/>
                  <a:pt x="73" y="86"/>
                </a:cubicBezTo>
                <a:cubicBezTo>
                  <a:pt x="74" y="84"/>
                  <a:pt x="75" y="83"/>
                  <a:pt x="78" y="81"/>
                </a:cubicBezTo>
                <a:cubicBezTo>
                  <a:pt x="78" y="80"/>
                  <a:pt x="78" y="80"/>
                  <a:pt x="78" y="80"/>
                </a:cubicBezTo>
                <a:cubicBezTo>
                  <a:pt x="82" y="77"/>
                  <a:pt x="85" y="72"/>
                  <a:pt x="88" y="67"/>
                </a:cubicBezTo>
                <a:cubicBezTo>
                  <a:pt x="90" y="62"/>
                  <a:pt x="91" y="57"/>
                  <a:pt x="91" y="51"/>
                </a:cubicBezTo>
                <a:cubicBezTo>
                  <a:pt x="91" y="40"/>
                  <a:pt x="87" y="30"/>
                  <a:pt x="80" y="23"/>
                </a:cubicBezTo>
                <a:close/>
                <a:moveTo>
                  <a:pt x="62" y="131"/>
                </a:moveTo>
                <a:cubicBezTo>
                  <a:pt x="62" y="131"/>
                  <a:pt x="62" y="131"/>
                  <a:pt x="62" y="131"/>
                </a:cubicBezTo>
                <a:cubicBezTo>
                  <a:pt x="41" y="131"/>
                  <a:pt x="41" y="131"/>
                  <a:pt x="41" y="131"/>
                </a:cubicBezTo>
                <a:cubicBezTo>
                  <a:pt x="41" y="138"/>
                  <a:pt x="41" y="138"/>
                  <a:pt x="41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1"/>
                  <a:pt x="62" y="131"/>
                  <a:pt x="62" y="131"/>
                </a:cubicBezTo>
                <a:close/>
              </a:path>
            </a:pathLst>
          </a:custGeom>
          <a:solidFill>
            <a:srgbClr val="010102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10102"/>
              </a:solidFill>
            </a:endParaRPr>
          </a:p>
        </p:txBody>
      </p:sp>
      <p:sp>
        <p:nvSpPr>
          <p:cNvPr id="31859" name="Line 115"/>
          <p:cNvSpPr>
            <a:spLocks noChangeShapeType="1"/>
          </p:cNvSpPr>
          <p:nvPr/>
        </p:nvSpPr>
        <p:spPr bwMode="auto">
          <a:xfrm flipH="1">
            <a:off x="4631267" y="2367492"/>
            <a:ext cx="1013884" cy="0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1860" name="Line 116"/>
          <p:cNvSpPr>
            <a:spLocks noChangeShapeType="1"/>
          </p:cNvSpPr>
          <p:nvPr/>
        </p:nvSpPr>
        <p:spPr bwMode="auto">
          <a:xfrm flipH="1">
            <a:off x="4631267" y="4350809"/>
            <a:ext cx="0" cy="999067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1861" name="Line 117"/>
          <p:cNvSpPr>
            <a:spLocks noChangeShapeType="1"/>
          </p:cNvSpPr>
          <p:nvPr/>
        </p:nvSpPr>
        <p:spPr bwMode="auto">
          <a:xfrm>
            <a:off x="6551085" y="5349876"/>
            <a:ext cx="960967" cy="0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1862" name="Line 118"/>
          <p:cNvSpPr>
            <a:spLocks noChangeShapeType="1"/>
          </p:cNvSpPr>
          <p:nvPr/>
        </p:nvSpPr>
        <p:spPr bwMode="auto">
          <a:xfrm flipH="1" flipV="1">
            <a:off x="7512051" y="2331280"/>
            <a:ext cx="0" cy="1051984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2711115" y="2244381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1086416" y="2551528"/>
            <a:ext cx="3115968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7795528" y="2243127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7815322" y="2536828"/>
            <a:ext cx="3115968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2711115" y="4801022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1086416" y="5108169"/>
            <a:ext cx="3115968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7795528" y="4799768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7815322" y="5093469"/>
            <a:ext cx="3115968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34" name="矩形 33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2000" p14:dur="700">
        <p:fade/>
      </p:transition>
    </mc:Choice>
    <mc:Fallback>
      <p:transition spd="med" advClick="0" advTm="2000">
        <p:fade/>
      </p:transition>
    </mc:Fallback>
  </mc:AlternateContent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3820" name="Freeform 28"/>
          <p:cNvSpPr/>
          <p:nvPr/>
        </p:nvSpPr>
        <p:spPr bwMode="auto">
          <a:xfrm>
            <a:off x="6811857" y="4119457"/>
            <a:ext cx="1219200" cy="719667"/>
          </a:xfrm>
          <a:custGeom>
            <a:gdLst>
              <a:gd name="T0" fmla="*/ 0 w 576"/>
              <a:gd name="T1" fmla="*/ 340 h 340"/>
              <a:gd name="T2" fmla="*/ 576 w 576"/>
              <a:gd name="T3" fmla="*/ 340 h 340"/>
              <a:gd name="T4" fmla="*/ 576 w 576"/>
              <a:gd name="T5" fmla="*/ 0 h 34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340">
                <a:moveTo>
                  <a:pt x="0" y="340"/>
                </a:moveTo>
                <a:lnTo>
                  <a:pt x="576" y="340"/>
                </a:lnTo>
                <a:lnTo>
                  <a:pt x="576" y="0"/>
                </a:lnTo>
              </a:path>
            </a:pathLst>
          </a:custGeom>
          <a:noFill/>
          <a:ln w="6350" cap="flat">
            <a:solidFill>
              <a:schemeClr val="bg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>
            <a:off x="6811857" y="1949873"/>
            <a:ext cx="1219200" cy="0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22" name="Freeform 30"/>
          <p:cNvSpPr/>
          <p:nvPr/>
        </p:nvSpPr>
        <p:spPr bwMode="auto">
          <a:xfrm>
            <a:off x="6811857" y="2572174"/>
            <a:ext cx="1219200" cy="461433"/>
          </a:xfrm>
          <a:custGeom>
            <a:gdLst>
              <a:gd name="T0" fmla="*/ 0 w 576"/>
              <a:gd name="T1" fmla="*/ 0 h 218"/>
              <a:gd name="T2" fmla="*/ 576 w 576"/>
              <a:gd name="T3" fmla="*/ 0 h 218"/>
              <a:gd name="T4" fmla="*/ 576 w 576"/>
              <a:gd name="T5" fmla="*/ 218 h 21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218">
                <a:moveTo>
                  <a:pt x="0" y="0"/>
                </a:moveTo>
                <a:lnTo>
                  <a:pt x="576" y="0"/>
                </a:lnTo>
                <a:lnTo>
                  <a:pt x="576" y="218"/>
                </a:lnTo>
              </a:path>
            </a:pathLst>
          </a:custGeom>
          <a:noFill/>
          <a:ln w="6350" cap="flat">
            <a:solidFill>
              <a:schemeClr val="bg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25" name="Rectangle 33"/>
          <p:cNvSpPr>
            <a:spLocks noChangeArrowheads="1"/>
          </p:cNvSpPr>
          <p:nvPr/>
        </p:nvSpPr>
        <p:spPr bwMode="auto">
          <a:xfrm>
            <a:off x="6162041" y="1590041"/>
            <a:ext cx="649817" cy="3249083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26" name="Freeform 34"/>
          <p:cNvSpPr/>
          <p:nvPr/>
        </p:nvSpPr>
        <p:spPr bwMode="auto">
          <a:xfrm>
            <a:off x="6162041" y="1590041"/>
            <a:ext cx="649817" cy="3249083"/>
          </a:xfrm>
          <a:custGeom>
            <a:gdLst>
              <a:gd name="T0" fmla="*/ 307 w 307"/>
              <a:gd name="T1" fmla="*/ 0 h 1535"/>
              <a:gd name="T2" fmla="*/ 0 w 307"/>
              <a:gd name="T3" fmla="*/ 217 h 1535"/>
              <a:gd name="T4" fmla="*/ 143 w 307"/>
              <a:gd name="T5" fmla="*/ 321 h 1535"/>
              <a:gd name="T6" fmla="*/ 307 w 307"/>
              <a:gd name="T7" fmla="*/ 464 h 1535"/>
              <a:gd name="T8" fmla="*/ 143 w 307"/>
              <a:gd name="T9" fmla="*/ 631 h 1535"/>
              <a:gd name="T10" fmla="*/ 0 w 307"/>
              <a:gd name="T11" fmla="*/ 853 h 1535"/>
              <a:gd name="T12" fmla="*/ 111 w 307"/>
              <a:gd name="T13" fmla="*/ 1058 h 1535"/>
              <a:gd name="T14" fmla="*/ 307 w 307"/>
              <a:gd name="T15" fmla="*/ 957 h 1535"/>
              <a:gd name="T16" fmla="*/ 126 w 307"/>
              <a:gd name="T17" fmla="*/ 1269 h 1535"/>
              <a:gd name="T18" fmla="*/ 307 w 307"/>
              <a:gd name="T19" fmla="*/ 1535 h 153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7" h="1535">
                <a:moveTo>
                  <a:pt x="307" y="0"/>
                </a:moveTo>
                <a:lnTo>
                  <a:pt x="0" y="217"/>
                </a:lnTo>
                <a:lnTo>
                  <a:pt x="143" y="321"/>
                </a:lnTo>
                <a:lnTo>
                  <a:pt x="307" y="464"/>
                </a:lnTo>
                <a:lnTo>
                  <a:pt x="143" y="631"/>
                </a:lnTo>
                <a:lnTo>
                  <a:pt x="0" y="853"/>
                </a:lnTo>
                <a:lnTo>
                  <a:pt x="111" y="1058"/>
                </a:lnTo>
                <a:lnTo>
                  <a:pt x="307" y="957"/>
                </a:lnTo>
                <a:lnTo>
                  <a:pt x="126" y="1269"/>
                </a:lnTo>
                <a:lnTo>
                  <a:pt x="307" y="1535"/>
                </a:lnTo>
              </a:path>
            </a:pathLst>
          </a:custGeom>
          <a:noFill/>
          <a:ln w="6350" cap="flat">
            <a:solidFill>
              <a:schemeClr val="bg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27" name="Freeform 35"/>
          <p:cNvSpPr/>
          <p:nvPr/>
        </p:nvSpPr>
        <p:spPr bwMode="auto">
          <a:xfrm>
            <a:off x="6162041" y="4276091"/>
            <a:ext cx="649817" cy="563033"/>
          </a:xfrm>
          <a:custGeom>
            <a:gdLst>
              <a:gd name="T0" fmla="*/ 0 w 307"/>
              <a:gd name="T1" fmla="*/ 266 h 266"/>
              <a:gd name="T2" fmla="*/ 126 w 307"/>
              <a:gd name="T3" fmla="*/ 0 h 266"/>
              <a:gd name="T4" fmla="*/ 307 w 307"/>
              <a:gd name="T5" fmla="*/ 64 h 26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" h="266">
                <a:moveTo>
                  <a:pt x="0" y="266"/>
                </a:moveTo>
                <a:lnTo>
                  <a:pt x="126" y="0"/>
                </a:lnTo>
                <a:lnTo>
                  <a:pt x="307" y="64"/>
                </a:lnTo>
              </a:path>
            </a:pathLst>
          </a:custGeom>
          <a:noFill/>
          <a:ln w="6350" cap="flat">
            <a:solidFill>
              <a:schemeClr val="bg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28" name="Freeform 36"/>
          <p:cNvSpPr/>
          <p:nvPr/>
        </p:nvSpPr>
        <p:spPr bwMode="auto">
          <a:xfrm>
            <a:off x="6162041" y="1949875"/>
            <a:ext cx="649817" cy="1445683"/>
          </a:xfrm>
          <a:custGeom>
            <a:gdLst>
              <a:gd name="T0" fmla="*/ 0 w 307"/>
              <a:gd name="T1" fmla="*/ 683 h 683"/>
              <a:gd name="T2" fmla="*/ 307 w 307"/>
              <a:gd name="T3" fmla="*/ 553 h 683"/>
              <a:gd name="T4" fmla="*/ 143 w 307"/>
              <a:gd name="T5" fmla="*/ 461 h 683"/>
              <a:gd name="T6" fmla="*/ 0 w 307"/>
              <a:gd name="T7" fmla="*/ 345 h 683"/>
              <a:gd name="T8" fmla="*/ 143 w 307"/>
              <a:gd name="T9" fmla="*/ 151 h 683"/>
              <a:gd name="T10" fmla="*/ 307 w 307"/>
              <a:gd name="T11" fmla="*/ 0 h 68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7" h="683">
                <a:moveTo>
                  <a:pt x="0" y="683"/>
                </a:moveTo>
                <a:lnTo>
                  <a:pt x="307" y="553"/>
                </a:lnTo>
                <a:lnTo>
                  <a:pt x="143" y="461"/>
                </a:lnTo>
                <a:lnTo>
                  <a:pt x="0" y="345"/>
                </a:lnTo>
                <a:lnTo>
                  <a:pt x="143" y="151"/>
                </a:lnTo>
                <a:lnTo>
                  <a:pt x="307" y="0"/>
                </a:lnTo>
              </a:path>
            </a:pathLst>
          </a:custGeom>
          <a:noFill/>
          <a:ln w="6350" cap="flat">
            <a:solidFill>
              <a:schemeClr val="bg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6035041" y="1465158"/>
            <a:ext cx="251883" cy="251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6337724" y="2146725"/>
            <a:ext cx="251883" cy="247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6337724" y="2800775"/>
            <a:ext cx="251883" cy="249767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6035041" y="3270675"/>
            <a:ext cx="251883" cy="2497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6272108" y="3708825"/>
            <a:ext cx="247650" cy="247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6691208" y="2447291"/>
            <a:ext cx="245533" cy="249767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6691208" y="3492925"/>
            <a:ext cx="245533" cy="247650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6308091" y="4151208"/>
            <a:ext cx="245533" cy="249767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6691208" y="1465158"/>
            <a:ext cx="245533" cy="251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6401224" y="1503258"/>
            <a:ext cx="173567" cy="175683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6035041" y="4714241"/>
            <a:ext cx="251883" cy="2497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6691208" y="4714241"/>
            <a:ext cx="245533" cy="2497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6401224" y="4752341"/>
            <a:ext cx="173567" cy="173567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6073141" y="1945641"/>
            <a:ext cx="175683" cy="173567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6073141" y="2593341"/>
            <a:ext cx="175683" cy="1735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6073141" y="3964941"/>
            <a:ext cx="175683" cy="175683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6729308" y="1863091"/>
            <a:ext cx="169333" cy="173567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6729308" y="3033608"/>
            <a:ext cx="169333" cy="1735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6729308" y="4324774"/>
            <a:ext cx="169333" cy="173567"/>
          </a:xfrm>
          <a:prstGeom prst="ellipse">
            <a:avLst/>
          </a:prstGeom>
          <a:solidFill>
            <a:srgbClr val="DAB96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grpSp>
        <p:nvGrpSpPr>
          <p:cNvPr id="33848" name="Group 56"/>
          <p:cNvGrpSpPr/>
          <p:nvPr/>
        </p:nvGrpSpPr>
        <p:grpSpPr>
          <a:xfrm>
            <a:off x="6162041" y="5103708"/>
            <a:ext cx="649817" cy="886883"/>
            <a:chOff x="2963" y="2431"/>
            <a:chExt cx="307" cy="419"/>
          </a:xfrm>
        </p:grpSpPr>
        <p:sp>
          <p:nvSpPr>
            <p:cNvPr id="33849" name="Freeform 57"/>
            <p:cNvSpPr/>
            <p:nvPr/>
          </p:nvSpPr>
          <p:spPr bwMode="auto">
            <a:xfrm>
              <a:off x="3068" y="2715"/>
              <a:ext cx="99" cy="135"/>
            </a:xfrm>
            <a:custGeom>
              <a:gdLst>
                <a:gd name="T0" fmla="*/ 0 w 60"/>
                <a:gd name="T1" fmla="*/ 0 h 82"/>
                <a:gd name="T2" fmla="*/ 30 w 60"/>
                <a:gd name="T3" fmla="*/ 82 h 82"/>
                <a:gd name="T4" fmla="*/ 60 w 60"/>
                <a:gd name="T5" fmla="*/ 0 h 82"/>
                <a:gd name="T6" fmla="*/ 30 w 60"/>
                <a:gd name="T7" fmla="*/ 3 h 82"/>
                <a:gd name="T8" fmla="*/ 0 w 60"/>
                <a:gd name="T9" fmla="*/ 0 h 8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82">
                  <a:moveTo>
                    <a:pt x="0" y="0"/>
                  </a:moveTo>
                  <a:cubicBezTo>
                    <a:pt x="30" y="82"/>
                    <a:pt x="30" y="82"/>
                    <a:pt x="30" y="8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0" y="2"/>
                    <a:pt x="40" y="3"/>
                    <a:pt x="30" y="3"/>
                  </a:cubicBezTo>
                  <a:cubicBezTo>
                    <a:pt x="20" y="3"/>
                    <a:pt x="10" y="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850" name="Freeform 58"/>
            <p:cNvSpPr/>
            <p:nvPr/>
          </p:nvSpPr>
          <p:spPr bwMode="auto">
            <a:xfrm>
              <a:off x="2963" y="2431"/>
              <a:ext cx="307" cy="289"/>
            </a:xfrm>
            <a:custGeom>
              <a:gdLst>
                <a:gd name="T0" fmla="*/ 0 w 187"/>
                <a:gd name="T1" fmla="*/ 0 h 176"/>
                <a:gd name="T2" fmla="*/ 64 w 187"/>
                <a:gd name="T3" fmla="*/ 173 h 176"/>
                <a:gd name="T4" fmla="*/ 94 w 187"/>
                <a:gd name="T5" fmla="*/ 176 h 176"/>
                <a:gd name="T6" fmla="*/ 124 w 187"/>
                <a:gd name="T7" fmla="*/ 173 h 176"/>
                <a:gd name="T8" fmla="*/ 187 w 187"/>
                <a:gd name="T9" fmla="*/ 0 h 176"/>
                <a:gd name="T10" fmla="*/ 0 w 187"/>
                <a:gd name="T11" fmla="*/ 0 h 1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176">
                  <a:moveTo>
                    <a:pt x="0" y="0"/>
                  </a:moveTo>
                  <a:cubicBezTo>
                    <a:pt x="64" y="173"/>
                    <a:pt x="64" y="173"/>
                    <a:pt x="64" y="173"/>
                  </a:cubicBezTo>
                  <a:cubicBezTo>
                    <a:pt x="74" y="175"/>
                    <a:pt x="84" y="176"/>
                    <a:pt x="94" y="176"/>
                  </a:cubicBezTo>
                  <a:cubicBezTo>
                    <a:pt x="104" y="176"/>
                    <a:pt x="114" y="175"/>
                    <a:pt x="124" y="173"/>
                  </a:cubicBezTo>
                  <a:cubicBezTo>
                    <a:pt x="187" y="0"/>
                    <a:pt x="187" y="0"/>
                    <a:pt x="18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AB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851325" y="4748107"/>
            <a:ext cx="772583" cy="772584"/>
          </a:xfrm>
          <a:prstGeom prst="ellipse">
            <a:avLst/>
          </a:prstGeom>
          <a:solidFill>
            <a:srgbClr val="DAB96E"/>
          </a:solidFill>
          <a:ln>
            <a:noFill/>
          </a:ln>
          <a:effectLst/>
        </p:spPr>
        <p:txBody>
          <a:bodyPr/>
          <a:lstStyle/>
          <a:p>
            <a:pPr algn="ctr"/>
            <a:endParaRPr lang="zh-CN" altLang="en-US" sz="24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2098040" y="4748107"/>
            <a:ext cx="772584" cy="772584"/>
          </a:xfrm>
          <a:prstGeom prst="ellipse">
            <a:avLst/>
          </a:prstGeom>
          <a:solidFill>
            <a:srgbClr val="DAB96E"/>
          </a:solidFill>
          <a:ln>
            <a:noFill/>
          </a:ln>
          <a:effectLst/>
        </p:spPr>
        <p:txBody>
          <a:bodyPr/>
          <a:lstStyle/>
          <a:p>
            <a:pPr algn="ctr"/>
            <a:endParaRPr lang="zh-CN" altLang="en-US" sz="24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3342640" y="4748107"/>
            <a:ext cx="772584" cy="772584"/>
          </a:xfrm>
          <a:prstGeom prst="ellipse">
            <a:avLst/>
          </a:prstGeom>
          <a:solidFill>
            <a:srgbClr val="DAB96E"/>
          </a:solidFill>
          <a:ln>
            <a:noFill/>
          </a:ln>
          <a:effectLst/>
        </p:spPr>
        <p:txBody>
          <a:bodyPr/>
          <a:lstStyle/>
          <a:p>
            <a:pPr algn="ctr"/>
            <a:endParaRPr lang="zh-CN" altLang="en-US" sz="24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33854" name="Group 62"/>
          <p:cNvGrpSpPr/>
          <p:nvPr/>
        </p:nvGrpSpPr>
        <p:grpSpPr>
          <a:xfrm>
            <a:off x="3596641" y="4959773"/>
            <a:ext cx="268817" cy="340784"/>
            <a:chOff x="2234" y="2038"/>
            <a:chExt cx="127" cy="161"/>
          </a:xfrm>
          <a:solidFill>
            <a:srgbClr val="010102"/>
          </a:solidFill>
        </p:grpSpPr>
        <p:sp>
          <p:nvSpPr>
            <p:cNvPr id="33855" name="Freeform 63"/>
            <p:cNvSpPr/>
            <p:nvPr/>
          </p:nvSpPr>
          <p:spPr bwMode="auto">
            <a:xfrm>
              <a:off x="2234" y="2038"/>
              <a:ext cx="127" cy="161"/>
            </a:xfrm>
            <a:custGeom>
              <a:gdLst>
                <a:gd name="T0" fmla="*/ 17 w 77"/>
                <a:gd name="T1" fmla="*/ 90 h 98"/>
                <a:gd name="T2" fmla="*/ 9 w 77"/>
                <a:gd name="T3" fmla="*/ 90 h 98"/>
                <a:gd name="T4" fmla="*/ 9 w 77"/>
                <a:gd name="T5" fmla="*/ 8 h 98"/>
                <a:gd name="T6" fmla="*/ 72 w 77"/>
                <a:gd name="T7" fmla="*/ 8 h 98"/>
                <a:gd name="T8" fmla="*/ 77 w 77"/>
                <a:gd name="T9" fmla="*/ 4 h 98"/>
                <a:gd name="T10" fmla="*/ 72 w 77"/>
                <a:gd name="T11" fmla="*/ 0 h 98"/>
                <a:gd name="T12" fmla="*/ 4 w 77"/>
                <a:gd name="T13" fmla="*/ 0 h 98"/>
                <a:gd name="T14" fmla="*/ 0 w 77"/>
                <a:gd name="T15" fmla="*/ 4 h 98"/>
                <a:gd name="T16" fmla="*/ 0 w 77"/>
                <a:gd name="T17" fmla="*/ 94 h 98"/>
                <a:gd name="T18" fmla="*/ 4 w 77"/>
                <a:gd name="T19" fmla="*/ 98 h 98"/>
                <a:gd name="T20" fmla="*/ 17 w 77"/>
                <a:gd name="T21" fmla="*/ 98 h 98"/>
                <a:gd name="T22" fmla="*/ 21 w 77"/>
                <a:gd name="T23" fmla="*/ 94 h 98"/>
                <a:gd name="T24" fmla="*/ 17 w 77"/>
                <a:gd name="T25" fmla="*/ 90 h 9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98">
                  <a:moveTo>
                    <a:pt x="17" y="90"/>
                  </a:moveTo>
                  <a:cubicBezTo>
                    <a:pt x="9" y="90"/>
                    <a:pt x="9" y="90"/>
                    <a:pt x="9" y="9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5" y="8"/>
                    <a:pt x="77" y="6"/>
                    <a:pt x="77" y="4"/>
                  </a:cubicBezTo>
                  <a:cubicBezTo>
                    <a:pt x="77" y="1"/>
                    <a:pt x="75" y="0"/>
                    <a:pt x="7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2" y="98"/>
                    <a:pt x="4" y="98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9" y="98"/>
                    <a:pt x="21" y="97"/>
                    <a:pt x="21" y="94"/>
                  </a:cubicBezTo>
                  <a:cubicBezTo>
                    <a:pt x="21" y="92"/>
                    <a:pt x="19" y="90"/>
                    <a:pt x="17" y="9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856" name="Freeform 64"/>
            <p:cNvSpPr/>
            <p:nvPr/>
          </p:nvSpPr>
          <p:spPr bwMode="auto">
            <a:xfrm>
              <a:off x="2313" y="2132"/>
              <a:ext cx="48" cy="67"/>
            </a:xfrm>
            <a:custGeom>
              <a:gdLst>
                <a:gd name="T0" fmla="*/ 24 w 29"/>
                <a:gd name="T1" fmla="*/ 0 h 41"/>
                <a:gd name="T2" fmla="*/ 20 w 29"/>
                <a:gd name="T3" fmla="*/ 5 h 41"/>
                <a:gd name="T4" fmla="*/ 20 w 29"/>
                <a:gd name="T5" fmla="*/ 33 h 41"/>
                <a:gd name="T6" fmla="*/ 4 w 29"/>
                <a:gd name="T7" fmla="*/ 33 h 41"/>
                <a:gd name="T8" fmla="*/ 0 w 29"/>
                <a:gd name="T9" fmla="*/ 37 h 41"/>
                <a:gd name="T10" fmla="*/ 4 w 29"/>
                <a:gd name="T11" fmla="*/ 41 h 41"/>
                <a:gd name="T12" fmla="*/ 24 w 29"/>
                <a:gd name="T13" fmla="*/ 41 h 41"/>
                <a:gd name="T14" fmla="*/ 27 w 29"/>
                <a:gd name="T15" fmla="*/ 40 h 41"/>
                <a:gd name="T16" fmla="*/ 29 w 29"/>
                <a:gd name="T17" fmla="*/ 37 h 41"/>
                <a:gd name="T18" fmla="*/ 29 w 29"/>
                <a:gd name="T19" fmla="*/ 5 h 41"/>
                <a:gd name="T20" fmla="*/ 24 w 29"/>
                <a:gd name="T21" fmla="*/ 0 h 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1">
                  <a:moveTo>
                    <a:pt x="24" y="0"/>
                  </a:moveTo>
                  <a:cubicBezTo>
                    <a:pt x="22" y="0"/>
                    <a:pt x="20" y="2"/>
                    <a:pt x="20" y="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2" y="33"/>
                    <a:pt x="0" y="35"/>
                    <a:pt x="0" y="37"/>
                  </a:cubicBezTo>
                  <a:cubicBezTo>
                    <a:pt x="0" y="40"/>
                    <a:pt x="2" y="41"/>
                    <a:pt x="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6" y="41"/>
                    <a:pt x="27" y="41"/>
                    <a:pt x="27" y="40"/>
                  </a:cubicBezTo>
                  <a:cubicBezTo>
                    <a:pt x="28" y="39"/>
                    <a:pt x="29" y="38"/>
                    <a:pt x="29" y="3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2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857" name="Freeform 65"/>
            <p:cNvSpPr>
              <a:spLocks noEditPoints="1"/>
            </p:cNvSpPr>
            <p:nvPr/>
          </p:nvSpPr>
          <p:spPr bwMode="auto">
            <a:xfrm>
              <a:off x="2279" y="2071"/>
              <a:ext cx="78" cy="115"/>
            </a:xfrm>
            <a:custGeom>
              <a:gdLst>
                <a:gd name="T0" fmla="*/ 42 w 48"/>
                <a:gd name="T1" fmla="*/ 2 h 70"/>
                <a:gd name="T2" fmla="*/ 37 w 48"/>
                <a:gd name="T3" fmla="*/ 0 h 70"/>
                <a:gd name="T4" fmla="*/ 28 w 48"/>
                <a:gd name="T5" fmla="*/ 5 h 70"/>
                <a:gd name="T6" fmla="*/ 1 w 48"/>
                <a:gd name="T7" fmla="*/ 53 h 70"/>
                <a:gd name="T8" fmla="*/ 0 w 48"/>
                <a:gd name="T9" fmla="*/ 55 h 70"/>
                <a:gd name="T10" fmla="*/ 1 w 48"/>
                <a:gd name="T11" fmla="*/ 66 h 70"/>
                <a:gd name="T12" fmla="*/ 3 w 48"/>
                <a:gd name="T13" fmla="*/ 69 h 70"/>
                <a:gd name="T14" fmla="*/ 5 w 48"/>
                <a:gd name="T15" fmla="*/ 70 h 70"/>
                <a:gd name="T16" fmla="*/ 7 w 48"/>
                <a:gd name="T17" fmla="*/ 69 h 70"/>
                <a:gd name="T18" fmla="*/ 17 w 48"/>
                <a:gd name="T19" fmla="*/ 64 h 70"/>
                <a:gd name="T20" fmla="*/ 18 w 48"/>
                <a:gd name="T21" fmla="*/ 63 h 70"/>
                <a:gd name="T22" fmla="*/ 46 w 48"/>
                <a:gd name="T23" fmla="*/ 15 h 70"/>
                <a:gd name="T24" fmla="*/ 42 w 48"/>
                <a:gd name="T25" fmla="*/ 2 h 70"/>
                <a:gd name="T26" fmla="*/ 38 w 48"/>
                <a:gd name="T27" fmla="*/ 11 h 70"/>
                <a:gd name="T28" fmla="*/ 11 w 48"/>
                <a:gd name="T29" fmla="*/ 57 h 70"/>
                <a:gd name="T30" fmla="*/ 9 w 48"/>
                <a:gd name="T31" fmla="*/ 59 h 70"/>
                <a:gd name="T32" fmla="*/ 9 w 48"/>
                <a:gd name="T33" fmla="*/ 56 h 70"/>
                <a:gd name="T34" fmla="*/ 36 w 48"/>
                <a:gd name="T35" fmla="*/ 9 h 70"/>
                <a:gd name="T36" fmla="*/ 38 w 48"/>
                <a:gd name="T37" fmla="*/ 9 h 70"/>
                <a:gd name="T38" fmla="*/ 38 w 48"/>
                <a:gd name="T39" fmla="*/ 11 h 7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70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33" y="0"/>
                    <a:pt x="30" y="2"/>
                    <a:pt x="28" y="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7"/>
                    <a:pt x="2" y="69"/>
                    <a:pt x="3" y="69"/>
                  </a:cubicBezTo>
                  <a:cubicBezTo>
                    <a:pt x="3" y="70"/>
                    <a:pt x="4" y="70"/>
                    <a:pt x="5" y="70"/>
                  </a:cubicBezTo>
                  <a:cubicBezTo>
                    <a:pt x="6" y="70"/>
                    <a:pt x="6" y="70"/>
                    <a:pt x="7" y="69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4"/>
                    <a:pt x="18" y="63"/>
                    <a:pt x="18" y="63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8" y="10"/>
                    <a:pt x="47" y="4"/>
                    <a:pt x="42" y="2"/>
                  </a:cubicBezTo>
                  <a:moveTo>
                    <a:pt x="38" y="11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7" y="8"/>
                    <a:pt x="38" y="9"/>
                  </a:cubicBezTo>
                  <a:cubicBezTo>
                    <a:pt x="38" y="9"/>
                    <a:pt x="39" y="10"/>
                    <a:pt x="38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858" name="Freeform 66"/>
            <p:cNvSpPr/>
            <p:nvPr/>
          </p:nvSpPr>
          <p:spPr bwMode="auto">
            <a:xfrm>
              <a:off x="2257" y="2084"/>
              <a:ext cx="49" cy="13"/>
            </a:xfrm>
            <a:custGeom>
              <a:gdLst>
                <a:gd name="T0" fmla="*/ 30 w 30"/>
                <a:gd name="T1" fmla="*/ 4 h 8"/>
                <a:gd name="T2" fmla="*/ 26 w 30"/>
                <a:gd name="T3" fmla="*/ 0 h 8"/>
                <a:gd name="T4" fmla="*/ 4 w 30"/>
                <a:gd name="T5" fmla="*/ 0 h 8"/>
                <a:gd name="T6" fmla="*/ 0 w 30"/>
                <a:gd name="T7" fmla="*/ 4 h 8"/>
                <a:gd name="T8" fmla="*/ 4 w 30"/>
                <a:gd name="T9" fmla="*/ 8 h 8"/>
                <a:gd name="T10" fmla="*/ 26 w 30"/>
                <a:gd name="T11" fmla="*/ 8 h 8"/>
                <a:gd name="T12" fmla="*/ 30 w 30"/>
                <a:gd name="T13" fmla="*/ 4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30" y="4"/>
                  </a:moveTo>
                  <a:cubicBezTo>
                    <a:pt x="30" y="2"/>
                    <a:pt x="28" y="0"/>
                    <a:pt x="2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8" y="8"/>
                    <a:pt x="30" y="6"/>
                    <a:pt x="3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859" name="Freeform 67"/>
            <p:cNvSpPr/>
            <p:nvPr/>
          </p:nvSpPr>
          <p:spPr bwMode="auto">
            <a:xfrm>
              <a:off x="2257" y="2110"/>
              <a:ext cx="31" cy="15"/>
            </a:xfrm>
            <a:custGeom>
              <a:gdLst>
                <a:gd name="T0" fmla="*/ 4 w 19"/>
                <a:gd name="T1" fmla="*/ 0 h 9"/>
                <a:gd name="T2" fmla="*/ 0 w 19"/>
                <a:gd name="T3" fmla="*/ 5 h 9"/>
                <a:gd name="T4" fmla="*/ 4 w 19"/>
                <a:gd name="T5" fmla="*/ 9 h 9"/>
                <a:gd name="T6" fmla="*/ 15 w 19"/>
                <a:gd name="T7" fmla="*/ 9 h 9"/>
                <a:gd name="T8" fmla="*/ 19 w 19"/>
                <a:gd name="T9" fmla="*/ 5 h 9"/>
                <a:gd name="T10" fmla="*/ 15 w 19"/>
                <a:gd name="T11" fmla="*/ 0 h 9"/>
                <a:gd name="T12" fmla="*/ 4 w 19"/>
                <a:gd name="T13" fmla="*/ 0 h 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">
                  <a:moveTo>
                    <a:pt x="4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7" y="9"/>
                    <a:pt x="19" y="7"/>
                    <a:pt x="19" y="5"/>
                  </a:cubicBezTo>
                  <a:cubicBezTo>
                    <a:pt x="19" y="2"/>
                    <a:pt x="17" y="0"/>
                    <a:pt x="15" y="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33860" name="Group 68"/>
          <p:cNvGrpSpPr/>
          <p:nvPr/>
        </p:nvGrpSpPr>
        <p:grpSpPr>
          <a:xfrm>
            <a:off x="2309708" y="4959774"/>
            <a:ext cx="345017" cy="345017"/>
            <a:chOff x="1714" y="2038"/>
            <a:chExt cx="163" cy="163"/>
          </a:xfrm>
          <a:solidFill>
            <a:srgbClr val="010102"/>
          </a:solidFill>
        </p:grpSpPr>
        <p:sp>
          <p:nvSpPr>
            <p:cNvPr id="33861" name="Freeform 69"/>
            <p:cNvSpPr>
              <a:spLocks noEditPoints="1"/>
            </p:cNvSpPr>
            <p:nvPr/>
          </p:nvSpPr>
          <p:spPr bwMode="auto">
            <a:xfrm>
              <a:off x="1714" y="2038"/>
              <a:ext cx="163" cy="163"/>
            </a:xfrm>
            <a:custGeom>
              <a:gdLst>
                <a:gd name="T0" fmla="*/ 96 w 99"/>
                <a:gd name="T1" fmla="*/ 39 h 99"/>
                <a:gd name="T2" fmla="*/ 86 w 99"/>
                <a:gd name="T3" fmla="*/ 33 h 99"/>
                <a:gd name="T4" fmla="*/ 89 w 99"/>
                <a:gd name="T5" fmla="*/ 21 h 99"/>
                <a:gd name="T6" fmla="*/ 75 w 99"/>
                <a:gd name="T7" fmla="*/ 10 h 99"/>
                <a:gd name="T8" fmla="*/ 63 w 99"/>
                <a:gd name="T9" fmla="*/ 12 h 99"/>
                <a:gd name="T10" fmla="*/ 57 w 99"/>
                <a:gd name="T11" fmla="*/ 1 h 99"/>
                <a:gd name="T12" fmla="*/ 39 w 99"/>
                <a:gd name="T13" fmla="*/ 4 h 99"/>
                <a:gd name="T14" fmla="*/ 32 w 99"/>
                <a:gd name="T15" fmla="*/ 13 h 99"/>
                <a:gd name="T16" fmla="*/ 20 w 99"/>
                <a:gd name="T17" fmla="*/ 10 h 99"/>
                <a:gd name="T18" fmla="*/ 9 w 99"/>
                <a:gd name="T19" fmla="*/ 25 h 99"/>
                <a:gd name="T20" fmla="*/ 11 w 99"/>
                <a:gd name="T21" fmla="*/ 36 h 99"/>
                <a:gd name="T22" fmla="*/ 1 w 99"/>
                <a:gd name="T23" fmla="*/ 43 h 99"/>
                <a:gd name="T24" fmla="*/ 1 w 99"/>
                <a:gd name="T25" fmla="*/ 58 h 99"/>
                <a:gd name="T26" fmla="*/ 11 w 99"/>
                <a:gd name="T27" fmla="*/ 64 h 99"/>
                <a:gd name="T28" fmla="*/ 9 w 99"/>
                <a:gd name="T29" fmla="*/ 75 h 99"/>
                <a:gd name="T30" fmla="*/ 20 w 99"/>
                <a:gd name="T31" fmla="*/ 90 h 99"/>
                <a:gd name="T32" fmla="*/ 32 w 99"/>
                <a:gd name="T33" fmla="*/ 87 h 99"/>
                <a:gd name="T34" fmla="*/ 39 w 99"/>
                <a:gd name="T35" fmla="*/ 96 h 99"/>
                <a:gd name="T36" fmla="*/ 50 w 99"/>
                <a:gd name="T37" fmla="*/ 99 h 99"/>
                <a:gd name="T38" fmla="*/ 61 w 99"/>
                <a:gd name="T39" fmla="*/ 96 h 99"/>
                <a:gd name="T40" fmla="*/ 67 w 99"/>
                <a:gd name="T41" fmla="*/ 87 h 99"/>
                <a:gd name="T42" fmla="*/ 79 w 99"/>
                <a:gd name="T43" fmla="*/ 90 h 99"/>
                <a:gd name="T44" fmla="*/ 90 w 99"/>
                <a:gd name="T45" fmla="*/ 75 h 99"/>
                <a:gd name="T46" fmla="*/ 88 w 99"/>
                <a:gd name="T47" fmla="*/ 64 h 99"/>
                <a:gd name="T48" fmla="*/ 98 w 99"/>
                <a:gd name="T49" fmla="*/ 58 h 99"/>
                <a:gd name="T50" fmla="*/ 98 w 99"/>
                <a:gd name="T51" fmla="*/ 43 h 99"/>
                <a:gd name="T52" fmla="*/ 83 w 99"/>
                <a:gd name="T53" fmla="*/ 56 h 99"/>
                <a:gd name="T54" fmla="*/ 78 w 99"/>
                <a:gd name="T55" fmla="*/ 65 h 99"/>
                <a:gd name="T56" fmla="*/ 81 w 99"/>
                <a:gd name="T57" fmla="*/ 76 h 99"/>
                <a:gd name="T58" fmla="*/ 69 w 99"/>
                <a:gd name="T59" fmla="*/ 78 h 99"/>
                <a:gd name="T60" fmla="*/ 59 w 99"/>
                <a:gd name="T61" fmla="*/ 81 h 99"/>
                <a:gd name="T62" fmla="*/ 53 w 99"/>
                <a:gd name="T63" fmla="*/ 91 h 99"/>
                <a:gd name="T64" fmla="*/ 43 w 99"/>
                <a:gd name="T65" fmla="*/ 83 h 99"/>
                <a:gd name="T66" fmla="*/ 34 w 99"/>
                <a:gd name="T67" fmla="*/ 78 h 99"/>
                <a:gd name="T68" fmla="*/ 24 w 99"/>
                <a:gd name="T69" fmla="*/ 81 h 99"/>
                <a:gd name="T70" fmla="*/ 22 w 99"/>
                <a:gd name="T71" fmla="*/ 69 h 99"/>
                <a:gd name="T72" fmla="*/ 19 w 99"/>
                <a:gd name="T73" fmla="*/ 59 h 99"/>
                <a:gd name="T74" fmla="*/ 9 w 99"/>
                <a:gd name="T75" fmla="*/ 54 h 99"/>
                <a:gd name="T76" fmla="*/ 9 w 99"/>
                <a:gd name="T77" fmla="*/ 46 h 99"/>
                <a:gd name="T78" fmla="*/ 19 w 99"/>
                <a:gd name="T79" fmla="*/ 41 h 99"/>
                <a:gd name="T80" fmla="*/ 22 w 99"/>
                <a:gd name="T81" fmla="*/ 31 h 99"/>
                <a:gd name="T82" fmla="*/ 24 w 99"/>
                <a:gd name="T83" fmla="*/ 19 h 99"/>
                <a:gd name="T84" fmla="*/ 34 w 99"/>
                <a:gd name="T85" fmla="*/ 22 h 99"/>
                <a:gd name="T86" fmla="*/ 43 w 99"/>
                <a:gd name="T87" fmla="*/ 17 h 99"/>
                <a:gd name="T88" fmla="*/ 53 w 99"/>
                <a:gd name="T89" fmla="*/ 9 h 99"/>
                <a:gd name="T90" fmla="*/ 59 w 99"/>
                <a:gd name="T91" fmla="*/ 19 h 99"/>
                <a:gd name="T92" fmla="*/ 69 w 99"/>
                <a:gd name="T93" fmla="*/ 22 h 99"/>
                <a:gd name="T94" fmla="*/ 81 w 99"/>
                <a:gd name="T95" fmla="*/ 24 h 99"/>
                <a:gd name="T96" fmla="*/ 78 w 99"/>
                <a:gd name="T97" fmla="*/ 35 h 99"/>
                <a:gd name="T98" fmla="*/ 83 w 99"/>
                <a:gd name="T99" fmla="*/ 44 h 99"/>
                <a:gd name="T100" fmla="*/ 91 w 99"/>
                <a:gd name="T101" fmla="*/ 50 h 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9" h="99">
                  <a:moveTo>
                    <a:pt x="98" y="43"/>
                  </a:moveTo>
                  <a:cubicBezTo>
                    <a:pt x="98" y="41"/>
                    <a:pt x="97" y="40"/>
                    <a:pt x="96" y="39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7" y="35"/>
                    <a:pt x="87" y="34"/>
                    <a:pt x="86" y="33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1" y="24"/>
                    <a:pt x="90" y="22"/>
                    <a:pt x="89" y="21"/>
                  </a:cubicBezTo>
                  <a:cubicBezTo>
                    <a:pt x="86" y="17"/>
                    <a:pt x="83" y="13"/>
                    <a:pt x="79" y="10"/>
                  </a:cubicBezTo>
                  <a:cubicBezTo>
                    <a:pt x="78" y="9"/>
                    <a:pt x="76" y="9"/>
                    <a:pt x="75" y="10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6" y="13"/>
                    <a:pt x="65" y="12"/>
                    <a:pt x="63" y="12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0" y="2"/>
                    <a:pt x="59" y="1"/>
                    <a:pt x="57" y="1"/>
                  </a:cubicBezTo>
                  <a:cubicBezTo>
                    <a:pt x="52" y="0"/>
                    <a:pt x="48" y="0"/>
                    <a:pt x="42" y="1"/>
                  </a:cubicBezTo>
                  <a:cubicBezTo>
                    <a:pt x="41" y="1"/>
                    <a:pt x="39" y="2"/>
                    <a:pt x="39" y="4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5" y="12"/>
                    <a:pt x="33" y="13"/>
                    <a:pt x="32" y="13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9"/>
                    <a:pt x="20" y="10"/>
                  </a:cubicBezTo>
                  <a:cubicBezTo>
                    <a:pt x="16" y="13"/>
                    <a:pt x="13" y="17"/>
                    <a:pt x="10" y="21"/>
                  </a:cubicBezTo>
                  <a:cubicBezTo>
                    <a:pt x="9" y="22"/>
                    <a:pt x="9" y="24"/>
                    <a:pt x="9" y="25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4"/>
                    <a:pt x="12" y="35"/>
                    <a:pt x="11" y="36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" y="40"/>
                    <a:pt x="1" y="41"/>
                    <a:pt x="1" y="43"/>
                  </a:cubicBezTo>
                  <a:cubicBezTo>
                    <a:pt x="0" y="45"/>
                    <a:pt x="0" y="48"/>
                    <a:pt x="0" y="50"/>
                  </a:cubicBezTo>
                  <a:cubicBezTo>
                    <a:pt x="0" y="52"/>
                    <a:pt x="0" y="55"/>
                    <a:pt x="1" y="58"/>
                  </a:cubicBezTo>
                  <a:cubicBezTo>
                    <a:pt x="1" y="59"/>
                    <a:pt x="2" y="60"/>
                    <a:pt x="4" y="61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2" y="65"/>
                    <a:pt x="12" y="66"/>
                    <a:pt x="13" y="67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6"/>
                    <a:pt x="9" y="78"/>
                    <a:pt x="10" y="79"/>
                  </a:cubicBezTo>
                  <a:cubicBezTo>
                    <a:pt x="13" y="83"/>
                    <a:pt x="16" y="87"/>
                    <a:pt x="20" y="90"/>
                  </a:cubicBezTo>
                  <a:cubicBezTo>
                    <a:pt x="22" y="91"/>
                    <a:pt x="23" y="91"/>
                    <a:pt x="25" y="90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33" y="87"/>
                    <a:pt x="35" y="88"/>
                    <a:pt x="36" y="88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8"/>
                    <a:pt x="41" y="99"/>
                    <a:pt x="42" y="99"/>
                  </a:cubicBezTo>
                  <a:cubicBezTo>
                    <a:pt x="45" y="99"/>
                    <a:pt x="47" y="99"/>
                    <a:pt x="50" y="99"/>
                  </a:cubicBezTo>
                  <a:cubicBezTo>
                    <a:pt x="52" y="99"/>
                    <a:pt x="54" y="99"/>
                    <a:pt x="57" y="99"/>
                  </a:cubicBezTo>
                  <a:cubicBezTo>
                    <a:pt x="59" y="99"/>
                    <a:pt x="60" y="98"/>
                    <a:pt x="61" y="96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5" y="88"/>
                    <a:pt x="66" y="87"/>
                    <a:pt x="67" y="87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6" y="91"/>
                    <a:pt x="78" y="91"/>
                    <a:pt x="79" y="90"/>
                  </a:cubicBezTo>
                  <a:cubicBezTo>
                    <a:pt x="83" y="87"/>
                    <a:pt x="87" y="83"/>
                    <a:pt x="89" y="79"/>
                  </a:cubicBezTo>
                  <a:cubicBezTo>
                    <a:pt x="90" y="78"/>
                    <a:pt x="91" y="76"/>
                    <a:pt x="90" y="75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7" y="66"/>
                    <a:pt x="87" y="65"/>
                    <a:pt x="88" y="64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7" y="60"/>
                    <a:pt x="98" y="59"/>
                    <a:pt x="98" y="58"/>
                  </a:cubicBezTo>
                  <a:cubicBezTo>
                    <a:pt x="99" y="55"/>
                    <a:pt x="99" y="52"/>
                    <a:pt x="99" y="50"/>
                  </a:cubicBezTo>
                  <a:cubicBezTo>
                    <a:pt x="99" y="48"/>
                    <a:pt x="99" y="45"/>
                    <a:pt x="98" y="43"/>
                  </a:cubicBezTo>
                  <a:moveTo>
                    <a:pt x="90" y="54"/>
                  </a:moveTo>
                  <a:cubicBezTo>
                    <a:pt x="83" y="56"/>
                    <a:pt x="83" y="56"/>
                    <a:pt x="83" y="56"/>
                  </a:cubicBezTo>
                  <a:cubicBezTo>
                    <a:pt x="82" y="57"/>
                    <a:pt x="81" y="58"/>
                    <a:pt x="80" y="59"/>
                  </a:cubicBezTo>
                  <a:cubicBezTo>
                    <a:pt x="80" y="61"/>
                    <a:pt x="79" y="63"/>
                    <a:pt x="78" y="65"/>
                  </a:cubicBezTo>
                  <a:cubicBezTo>
                    <a:pt x="77" y="67"/>
                    <a:pt x="77" y="68"/>
                    <a:pt x="78" y="6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8"/>
                    <a:pt x="78" y="80"/>
                    <a:pt x="76" y="81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8" y="78"/>
                    <a:pt x="66" y="78"/>
                    <a:pt x="65" y="78"/>
                  </a:cubicBezTo>
                  <a:cubicBezTo>
                    <a:pt x="63" y="79"/>
                    <a:pt x="61" y="80"/>
                    <a:pt x="59" y="81"/>
                  </a:cubicBezTo>
                  <a:cubicBezTo>
                    <a:pt x="57" y="81"/>
                    <a:pt x="56" y="82"/>
                    <a:pt x="56" y="83"/>
                  </a:cubicBezTo>
                  <a:cubicBezTo>
                    <a:pt x="53" y="91"/>
                    <a:pt x="53" y="91"/>
                    <a:pt x="53" y="91"/>
                  </a:cubicBezTo>
                  <a:cubicBezTo>
                    <a:pt x="51" y="91"/>
                    <a:pt x="49" y="91"/>
                    <a:pt x="46" y="91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2"/>
                    <a:pt x="42" y="81"/>
                    <a:pt x="41" y="81"/>
                  </a:cubicBezTo>
                  <a:cubicBezTo>
                    <a:pt x="38" y="80"/>
                    <a:pt x="36" y="79"/>
                    <a:pt x="34" y="78"/>
                  </a:cubicBezTo>
                  <a:cubicBezTo>
                    <a:pt x="33" y="78"/>
                    <a:pt x="32" y="78"/>
                    <a:pt x="30" y="78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2" y="80"/>
                    <a:pt x="20" y="78"/>
                    <a:pt x="18" y="76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2" y="68"/>
                    <a:pt x="22" y="67"/>
                    <a:pt x="21" y="65"/>
                  </a:cubicBezTo>
                  <a:cubicBezTo>
                    <a:pt x="20" y="63"/>
                    <a:pt x="20" y="61"/>
                    <a:pt x="19" y="59"/>
                  </a:cubicBezTo>
                  <a:cubicBezTo>
                    <a:pt x="18" y="58"/>
                    <a:pt x="17" y="57"/>
                    <a:pt x="16" y="56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2"/>
                    <a:pt x="9" y="51"/>
                    <a:pt x="9" y="50"/>
                  </a:cubicBezTo>
                  <a:cubicBezTo>
                    <a:pt x="9" y="49"/>
                    <a:pt x="9" y="48"/>
                    <a:pt x="9" y="46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3"/>
                    <a:pt x="18" y="42"/>
                    <a:pt x="19" y="41"/>
                  </a:cubicBezTo>
                  <a:cubicBezTo>
                    <a:pt x="20" y="39"/>
                    <a:pt x="20" y="37"/>
                    <a:pt x="21" y="35"/>
                  </a:cubicBezTo>
                  <a:cubicBezTo>
                    <a:pt x="22" y="33"/>
                    <a:pt x="22" y="32"/>
                    <a:pt x="22" y="3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20" y="22"/>
                    <a:pt x="22" y="20"/>
                    <a:pt x="24" y="19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2" y="22"/>
                    <a:pt x="33" y="22"/>
                    <a:pt x="34" y="22"/>
                  </a:cubicBezTo>
                  <a:cubicBezTo>
                    <a:pt x="36" y="21"/>
                    <a:pt x="38" y="20"/>
                    <a:pt x="41" y="19"/>
                  </a:cubicBezTo>
                  <a:cubicBezTo>
                    <a:pt x="42" y="19"/>
                    <a:pt x="43" y="18"/>
                    <a:pt x="43" y="1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9" y="9"/>
                    <a:pt x="51" y="9"/>
                    <a:pt x="53" y="9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8"/>
                    <a:pt x="57" y="19"/>
                    <a:pt x="59" y="19"/>
                  </a:cubicBezTo>
                  <a:cubicBezTo>
                    <a:pt x="61" y="20"/>
                    <a:pt x="63" y="21"/>
                    <a:pt x="65" y="22"/>
                  </a:cubicBezTo>
                  <a:cubicBezTo>
                    <a:pt x="66" y="22"/>
                    <a:pt x="68" y="22"/>
                    <a:pt x="69" y="22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8" y="20"/>
                    <a:pt x="80" y="22"/>
                    <a:pt x="81" y="24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32"/>
                    <a:pt x="77" y="33"/>
                    <a:pt x="78" y="35"/>
                  </a:cubicBezTo>
                  <a:cubicBezTo>
                    <a:pt x="79" y="37"/>
                    <a:pt x="80" y="39"/>
                    <a:pt x="80" y="41"/>
                  </a:cubicBezTo>
                  <a:cubicBezTo>
                    <a:pt x="81" y="42"/>
                    <a:pt x="82" y="43"/>
                    <a:pt x="83" y="44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1" y="48"/>
                    <a:pt x="91" y="49"/>
                    <a:pt x="91" y="50"/>
                  </a:cubicBezTo>
                  <a:cubicBezTo>
                    <a:pt x="91" y="51"/>
                    <a:pt x="91" y="52"/>
                    <a:pt x="90" y="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862" name="Freeform 70"/>
            <p:cNvSpPr>
              <a:spLocks noEditPoints="1"/>
            </p:cNvSpPr>
            <p:nvPr/>
          </p:nvSpPr>
          <p:spPr bwMode="auto">
            <a:xfrm>
              <a:off x="1764" y="2086"/>
              <a:ext cx="64" cy="65"/>
            </a:xfrm>
            <a:custGeom>
              <a:gdLst>
                <a:gd name="T0" fmla="*/ 20 w 39"/>
                <a:gd name="T1" fmla="*/ 0 h 40"/>
                <a:gd name="T2" fmla="*/ 0 w 39"/>
                <a:gd name="T3" fmla="*/ 20 h 40"/>
                <a:gd name="T4" fmla="*/ 20 w 39"/>
                <a:gd name="T5" fmla="*/ 40 h 40"/>
                <a:gd name="T6" fmla="*/ 39 w 39"/>
                <a:gd name="T7" fmla="*/ 20 h 40"/>
                <a:gd name="T8" fmla="*/ 20 w 39"/>
                <a:gd name="T9" fmla="*/ 0 h 40"/>
                <a:gd name="T10" fmla="*/ 20 w 39"/>
                <a:gd name="T11" fmla="*/ 31 h 40"/>
                <a:gd name="T12" fmla="*/ 9 w 39"/>
                <a:gd name="T13" fmla="*/ 20 h 40"/>
                <a:gd name="T14" fmla="*/ 20 w 39"/>
                <a:gd name="T15" fmla="*/ 9 h 40"/>
                <a:gd name="T16" fmla="*/ 31 w 39"/>
                <a:gd name="T17" fmla="*/ 20 h 40"/>
                <a:gd name="T18" fmla="*/ 20 w 39"/>
                <a:gd name="T19" fmla="*/ 31 h 4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0" y="40"/>
                    <a:pt x="39" y="31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  <a:moveTo>
                    <a:pt x="20" y="31"/>
                  </a:moveTo>
                  <a:cubicBezTo>
                    <a:pt x="14" y="31"/>
                    <a:pt x="9" y="26"/>
                    <a:pt x="9" y="20"/>
                  </a:cubicBezTo>
                  <a:cubicBezTo>
                    <a:pt x="9" y="14"/>
                    <a:pt x="14" y="9"/>
                    <a:pt x="20" y="9"/>
                  </a:cubicBezTo>
                  <a:cubicBezTo>
                    <a:pt x="26" y="9"/>
                    <a:pt x="31" y="14"/>
                    <a:pt x="31" y="20"/>
                  </a:cubicBezTo>
                  <a:cubicBezTo>
                    <a:pt x="31" y="26"/>
                    <a:pt x="26" y="31"/>
                    <a:pt x="2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33863" name="Group 71"/>
          <p:cNvGrpSpPr/>
          <p:nvPr/>
        </p:nvGrpSpPr>
        <p:grpSpPr>
          <a:xfrm>
            <a:off x="1067225" y="4964007"/>
            <a:ext cx="340783" cy="340784"/>
            <a:chOff x="1215" y="2040"/>
            <a:chExt cx="161" cy="161"/>
          </a:xfrm>
          <a:solidFill>
            <a:srgbClr val="010102"/>
          </a:solidFill>
        </p:grpSpPr>
        <p:sp>
          <p:nvSpPr>
            <p:cNvPr id="33864" name="Freeform 72"/>
            <p:cNvSpPr/>
            <p:nvPr/>
          </p:nvSpPr>
          <p:spPr bwMode="auto">
            <a:xfrm>
              <a:off x="1215" y="2040"/>
              <a:ext cx="161" cy="116"/>
            </a:xfrm>
            <a:custGeom>
              <a:gdLst>
                <a:gd name="T0" fmla="*/ 75 w 98"/>
                <a:gd name="T1" fmla="*/ 26 h 71"/>
                <a:gd name="T2" fmla="*/ 71 w 98"/>
                <a:gd name="T3" fmla="*/ 26 h 71"/>
                <a:gd name="T4" fmla="*/ 71 w 98"/>
                <a:gd name="T5" fmla="*/ 24 h 71"/>
                <a:gd name="T6" fmla="*/ 47 w 98"/>
                <a:gd name="T7" fmla="*/ 0 h 71"/>
                <a:gd name="T8" fmla="*/ 23 w 98"/>
                <a:gd name="T9" fmla="*/ 20 h 71"/>
                <a:gd name="T10" fmla="*/ 16 w 98"/>
                <a:gd name="T11" fmla="*/ 21 h 71"/>
                <a:gd name="T12" fmla="*/ 16 w 98"/>
                <a:gd name="T13" fmla="*/ 21 h 71"/>
                <a:gd name="T14" fmla="*/ 6 w 98"/>
                <a:gd name="T15" fmla="*/ 35 h 71"/>
                <a:gd name="T16" fmla="*/ 7 w 98"/>
                <a:gd name="T17" fmla="*/ 42 h 71"/>
                <a:gd name="T18" fmla="*/ 0 w 98"/>
                <a:gd name="T19" fmla="*/ 55 h 71"/>
                <a:gd name="T20" fmla="*/ 16 w 98"/>
                <a:gd name="T21" fmla="*/ 71 h 71"/>
                <a:gd name="T22" fmla="*/ 32 w 98"/>
                <a:gd name="T23" fmla="*/ 71 h 71"/>
                <a:gd name="T24" fmla="*/ 36 w 98"/>
                <a:gd name="T25" fmla="*/ 66 h 71"/>
                <a:gd name="T26" fmla="*/ 32 w 98"/>
                <a:gd name="T27" fmla="*/ 62 h 71"/>
                <a:gd name="T28" fmla="*/ 16 w 98"/>
                <a:gd name="T29" fmla="*/ 62 h 71"/>
                <a:gd name="T30" fmla="*/ 9 w 98"/>
                <a:gd name="T31" fmla="*/ 55 h 71"/>
                <a:gd name="T32" fmla="*/ 15 w 98"/>
                <a:gd name="T33" fmla="*/ 48 h 71"/>
                <a:gd name="T34" fmla="*/ 18 w 98"/>
                <a:gd name="T35" fmla="*/ 45 h 71"/>
                <a:gd name="T36" fmla="*/ 17 w 98"/>
                <a:gd name="T37" fmla="*/ 41 h 71"/>
                <a:gd name="T38" fmla="*/ 14 w 98"/>
                <a:gd name="T39" fmla="*/ 35 h 71"/>
                <a:gd name="T40" fmla="*/ 19 w 98"/>
                <a:gd name="T41" fmla="*/ 28 h 71"/>
                <a:gd name="T42" fmla="*/ 19 w 98"/>
                <a:gd name="T43" fmla="*/ 28 h 71"/>
                <a:gd name="T44" fmla="*/ 25 w 98"/>
                <a:gd name="T45" fmla="*/ 29 h 71"/>
                <a:gd name="T46" fmla="*/ 29 w 98"/>
                <a:gd name="T47" fmla="*/ 29 h 71"/>
                <a:gd name="T48" fmla="*/ 31 w 98"/>
                <a:gd name="T49" fmla="*/ 25 h 71"/>
                <a:gd name="T50" fmla="*/ 31 w 98"/>
                <a:gd name="T51" fmla="*/ 24 h 71"/>
                <a:gd name="T52" fmla="*/ 31 w 98"/>
                <a:gd name="T53" fmla="*/ 24 h 71"/>
                <a:gd name="T54" fmla="*/ 47 w 98"/>
                <a:gd name="T55" fmla="*/ 8 h 71"/>
                <a:gd name="T56" fmla="*/ 62 w 98"/>
                <a:gd name="T57" fmla="*/ 24 h 71"/>
                <a:gd name="T58" fmla="*/ 60 w 98"/>
                <a:gd name="T59" fmla="*/ 32 h 71"/>
                <a:gd name="T60" fmla="*/ 61 w 98"/>
                <a:gd name="T61" fmla="*/ 37 h 71"/>
                <a:gd name="T62" fmla="*/ 66 w 98"/>
                <a:gd name="T63" fmla="*/ 37 h 71"/>
                <a:gd name="T64" fmla="*/ 75 w 98"/>
                <a:gd name="T65" fmla="*/ 34 h 71"/>
                <a:gd name="T66" fmla="*/ 89 w 98"/>
                <a:gd name="T67" fmla="*/ 48 h 71"/>
                <a:gd name="T68" fmla="*/ 75 w 98"/>
                <a:gd name="T69" fmla="*/ 62 h 71"/>
                <a:gd name="T70" fmla="*/ 66 w 98"/>
                <a:gd name="T71" fmla="*/ 62 h 71"/>
                <a:gd name="T72" fmla="*/ 62 w 98"/>
                <a:gd name="T73" fmla="*/ 66 h 71"/>
                <a:gd name="T74" fmla="*/ 66 w 98"/>
                <a:gd name="T75" fmla="*/ 71 h 71"/>
                <a:gd name="T76" fmla="*/ 75 w 98"/>
                <a:gd name="T77" fmla="*/ 71 h 71"/>
                <a:gd name="T78" fmla="*/ 98 w 98"/>
                <a:gd name="T79" fmla="*/ 48 h 71"/>
                <a:gd name="T80" fmla="*/ 75 w 98"/>
                <a:gd name="T81" fmla="*/ 26 h 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71">
                  <a:moveTo>
                    <a:pt x="75" y="26"/>
                  </a:moveTo>
                  <a:cubicBezTo>
                    <a:pt x="74" y="26"/>
                    <a:pt x="72" y="26"/>
                    <a:pt x="71" y="26"/>
                  </a:cubicBezTo>
                  <a:cubicBezTo>
                    <a:pt x="71" y="25"/>
                    <a:pt x="71" y="25"/>
                    <a:pt x="71" y="24"/>
                  </a:cubicBezTo>
                  <a:cubicBezTo>
                    <a:pt x="71" y="10"/>
                    <a:pt x="60" y="0"/>
                    <a:pt x="47" y="0"/>
                  </a:cubicBezTo>
                  <a:cubicBezTo>
                    <a:pt x="35" y="0"/>
                    <a:pt x="25" y="8"/>
                    <a:pt x="23" y="20"/>
                  </a:cubicBezTo>
                  <a:cubicBezTo>
                    <a:pt x="20" y="19"/>
                    <a:pt x="18" y="20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0" y="23"/>
                    <a:pt x="6" y="29"/>
                    <a:pt x="6" y="35"/>
                  </a:cubicBezTo>
                  <a:cubicBezTo>
                    <a:pt x="6" y="37"/>
                    <a:pt x="6" y="40"/>
                    <a:pt x="7" y="42"/>
                  </a:cubicBezTo>
                  <a:cubicBezTo>
                    <a:pt x="3" y="45"/>
                    <a:pt x="0" y="50"/>
                    <a:pt x="0" y="55"/>
                  </a:cubicBezTo>
                  <a:cubicBezTo>
                    <a:pt x="0" y="64"/>
                    <a:pt x="7" y="71"/>
                    <a:pt x="16" y="71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34" y="71"/>
                    <a:pt x="36" y="69"/>
                    <a:pt x="36" y="66"/>
                  </a:cubicBezTo>
                  <a:cubicBezTo>
                    <a:pt x="36" y="64"/>
                    <a:pt x="34" y="62"/>
                    <a:pt x="32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2" y="62"/>
                    <a:pt x="9" y="59"/>
                    <a:pt x="9" y="55"/>
                  </a:cubicBezTo>
                  <a:cubicBezTo>
                    <a:pt x="9" y="52"/>
                    <a:pt x="11" y="49"/>
                    <a:pt x="15" y="48"/>
                  </a:cubicBezTo>
                  <a:cubicBezTo>
                    <a:pt x="16" y="48"/>
                    <a:pt x="18" y="47"/>
                    <a:pt x="18" y="45"/>
                  </a:cubicBezTo>
                  <a:cubicBezTo>
                    <a:pt x="19" y="43"/>
                    <a:pt x="18" y="42"/>
                    <a:pt x="17" y="41"/>
                  </a:cubicBezTo>
                  <a:cubicBezTo>
                    <a:pt x="15" y="39"/>
                    <a:pt x="14" y="37"/>
                    <a:pt x="14" y="35"/>
                  </a:cubicBezTo>
                  <a:cubicBezTo>
                    <a:pt x="14" y="32"/>
                    <a:pt x="16" y="29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1" y="28"/>
                    <a:pt x="23" y="28"/>
                    <a:pt x="25" y="29"/>
                  </a:cubicBezTo>
                  <a:cubicBezTo>
                    <a:pt x="26" y="30"/>
                    <a:pt x="28" y="30"/>
                    <a:pt x="29" y="29"/>
                  </a:cubicBezTo>
                  <a:cubicBezTo>
                    <a:pt x="30" y="28"/>
                    <a:pt x="31" y="27"/>
                    <a:pt x="31" y="25"/>
                  </a:cubicBezTo>
                  <a:cubicBezTo>
                    <a:pt x="31" y="25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15"/>
                    <a:pt x="38" y="8"/>
                    <a:pt x="47" y="8"/>
                  </a:cubicBezTo>
                  <a:cubicBezTo>
                    <a:pt x="55" y="8"/>
                    <a:pt x="62" y="15"/>
                    <a:pt x="62" y="24"/>
                  </a:cubicBezTo>
                  <a:cubicBezTo>
                    <a:pt x="62" y="27"/>
                    <a:pt x="62" y="29"/>
                    <a:pt x="60" y="32"/>
                  </a:cubicBezTo>
                  <a:cubicBezTo>
                    <a:pt x="59" y="34"/>
                    <a:pt x="59" y="36"/>
                    <a:pt x="61" y="37"/>
                  </a:cubicBezTo>
                  <a:cubicBezTo>
                    <a:pt x="62" y="39"/>
                    <a:pt x="65" y="39"/>
                    <a:pt x="66" y="37"/>
                  </a:cubicBezTo>
                  <a:cubicBezTo>
                    <a:pt x="68" y="36"/>
                    <a:pt x="71" y="34"/>
                    <a:pt x="75" y="34"/>
                  </a:cubicBezTo>
                  <a:cubicBezTo>
                    <a:pt x="83" y="34"/>
                    <a:pt x="89" y="40"/>
                    <a:pt x="89" y="48"/>
                  </a:cubicBezTo>
                  <a:cubicBezTo>
                    <a:pt x="89" y="56"/>
                    <a:pt x="83" y="62"/>
                    <a:pt x="75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2"/>
                    <a:pt x="62" y="64"/>
                    <a:pt x="62" y="66"/>
                  </a:cubicBezTo>
                  <a:cubicBezTo>
                    <a:pt x="62" y="69"/>
                    <a:pt x="64" y="71"/>
                    <a:pt x="66" y="7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88" y="71"/>
                    <a:pt x="98" y="60"/>
                    <a:pt x="98" y="48"/>
                  </a:cubicBezTo>
                  <a:cubicBezTo>
                    <a:pt x="98" y="36"/>
                    <a:pt x="88" y="26"/>
                    <a:pt x="75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865" name="Freeform 73"/>
            <p:cNvSpPr/>
            <p:nvPr/>
          </p:nvSpPr>
          <p:spPr bwMode="auto">
            <a:xfrm>
              <a:off x="1264" y="2104"/>
              <a:ext cx="62" cy="97"/>
            </a:xfrm>
            <a:custGeom>
              <a:gdLst>
                <a:gd name="T0" fmla="*/ 30 w 38"/>
                <a:gd name="T1" fmla="*/ 38 h 59"/>
                <a:gd name="T2" fmla="*/ 23 w 38"/>
                <a:gd name="T3" fmla="*/ 45 h 59"/>
                <a:gd name="T4" fmla="*/ 23 w 38"/>
                <a:gd name="T5" fmla="*/ 5 h 59"/>
                <a:gd name="T6" fmla="*/ 19 w 38"/>
                <a:gd name="T7" fmla="*/ 0 h 59"/>
                <a:gd name="T8" fmla="*/ 15 w 38"/>
                <a:gd name="T9" fmla="*/ 5 h 59"/>
                <a:gd name="T10" fmla="*/ 15 w 38"/>
                <a:gd name="T11" fmla="*/ 45 h 59"/>
                <a:gd name="T12" fmla="*/ 8 w 38"/>
                <a:gd name="T13" fmla="*/ 38 h 59"/>
                <a:gd name="T14" fmla="*/ 2 w 38"/>
                <a:gd name="T15" fmla="*/ 38 h 59"/>
                <a:gd name="T16" fmla="*/ 2 w 38"/>
                <a:gd name="T17" fmla="*/ 44 h 59"/>
                <a:gd name="T18" fmla="*/ 16 w 38"/>
                <a:gd name="T19" fmla="*/ 58 h 59"/>
                <a:gd name="T20" fmla="*/ 19 w 38"/>
                <a:gd name="T21" fmla="*/ 59 h 59"/>
                <a:gd name="T22" fmla="*/ 22 w 38"/>
                <a:gd name="T23" fmla="*/ 58 h 59"/>
                <a:gd name="T24" fmla="*/ 36 w 38"/>
                <a:gd name="T25" fmla="*/ 44 h 59"/>
                <a:gd name="T26" fmla="*/ 36 w 38"/>
                <a:gd name="T27" fmla="*/ 38 h 59"/>
                <a:gd name="T28" fmla="*/ 30 w 38"/>
                <a:gd name="T29" fmla="*/ 38 h 5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59">
                  <a:moveTo>
                    <a:pt x="30" y="38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2"/>
                    <a:pt x="21" y="0"/>
                    <a:pt x="19" y="0"/>
                  </a:cubicBezTo>
                  <a:cubicBezTo>
                    <a:pt x="17" y="0"/>
                    <a:pt x="15" y="2"/>
                    <a:pt x="15" y="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6" y="36"/>
                    <a:pt x="3" y="36"/>
                    <a:pt x="2" y="38"/>
                  </a:cubicBezTo>
                  <a:cubicBezTo>
                    <a:pt x="0" y="39"/>
                    <a:pt x="0" y="42"/>
                    <a:pt x="2" y="44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0" y="59"/>
                    <a:pt x="21" y="59"/>
                    <a:pt x="22" y="58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8" y="42"/>
                    <a:pt x="38" y="39"/>
                    <a:pt x="36" y="38"/>
                  </a:cubicBezTo>
                  <a:cubicBezTo>
                    <a:pt x="35" y="36"/>
                    <a:pt x="32" y="36"/>
                    <a:pt x="30" y="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6"/>
          <p:cNvSpPr txBox="1"/>
          <p:nvPr/>
        </p:nvSpPr>
        <p:spPr>
          <a:xfrm>
            <a:off x="8169134" y="1900504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7"/>
          <p:cNvSpPr txBox="1"/>
          <p:nvPr/>
        </p:nvSpPr>
        <p:spPr>
          <a:xfrm>
            <a:off x="8188928" y="2194205"/>
            <a:ext cx="3115968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TextBox 6"/>
          <p:cNvSpPr txBox="1"/>
          <p:nvPr/>
        </p:nvSpPr>
        <p:spPr>
          <a:xfrm>
            <a:off x="8188928" y="3028187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Box 7"/>
          <p:cNvSpPr txBox="1"/>
          <p:nvPr/>
        </p:nvSpPr>
        <p:spPr>
          <a:xfrm>
            <a:off x="8208722" y="3321888"/>
            <a:ext cx="3115968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TextBox 6"/>
          <p:cNvSpPr txBox="1"/>
          <p:nvPr/>
        </p:nvSpPr>
        <p:spPr>
          <a:xfrm>
            <a:off x="8206741" y="4078553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7"/>
          <p:cNvSpPr txBox="1"/>
          <p:nvPr/>
        </p:nvSpPr>
        <p:spPr>
          <a:xfrm>
            <a:off x="8226535" y="4372254"/>
            <a:ext cx="3115968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点击输入您需要的文字内容，点击输入您需要的文字内容。点击输入您需要的文字内容，点击输入您需要的文字内容。</a:t>
            </a:r>
            <a:endParaRPr lang="en-US" altLang="zh-CN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稻壳儿小白白(http://dwz.cn/Wu2UP)"/>
          <p:cNvSpPr txBox="1">
            <a:spLocks noChangeArrowheads="1"/>
          </p:cNvSpPr>
          <p:nvPr/>
        </p:nvSpPr>
        <p:spPr bwMode="auto">
          <a:xfrm>
            <a:off x="829629" y="1654600"/>
            <a:ext cx="5141912" cy="6771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4400">
                <a:solidFill>
                  <a:srgbClr val="DAB96E"/>
                </a:solidFill>
                <a:sym typeface="Arial" panose="020b0604020202020204" pitchFamily="34" charset="0"/>
              </a:rPr>
              <a:t>我们的</a:t>
            </a:r>
            <a:r>
              <a:rPr lang="zh-CN" altLang="en-US" sz="4400" b="1">
                <a:solidFill>
                  <a:srgbClr val="DAB96E"/>
                </a:solidFill>
                <a:sym typeface="Arial" panose="020b0604020202020204" pitchFamily="34" charset="0"/>
              </a:rPr>
              <a:t>目标</a:t>
            </a:r>
            <a:endParaRPr lang="en-US" altLang="zh-CN" sz="4400" b="1">
              <a:solidFill>
                <a:srgbClr val="DAB96E"/>
              </a:solidFill>
              <a:sym typeface="Arial" panose="020b0604020202020204" pitchFamily="34" charset="0"/>
            </a:endParaRPr>
          </a:p>
        </p:txBody>
      </p:sp>
      <p:sp>
        <p:nvSpPr>
          <p:cNvPr id="66" name="稻壳儿小白白(http://dwz.cn/Wu2UP)"/>
          <p:cNvSpPr>
            <a:spLocks noChangeArrowheads="1"/>
          </p:cNvSpPr>
          <p:nvPr/>
        </p:nvSpPr>
        <p:spPr bwMode="auto">
          <a:xfrm>
            <a:off x="829629" y="2611862"/>
            <a:ext cx="4042125" cy="15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40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68" name="矩形 67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2000" p14:dur="700">
        <p:fade/>
      </p:transition>
    </mc:Choice>
    <mc:Fallback>
      <p:transition spd="med" advClick="0" advTm="2000">
        <p:fade/>
      </p:transition>
    </mc:Fallback>
  </mc:AlternateContent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MH_Other_7"/>
          <p:cNvSpPr/>
          <p:nvPr>
            <p:custDataLst>
              <p:tags r:id="rId3"/>
            </p:custDataLst>
          </p:nvPr>
        </p:nvSpPr>
        <p:spPr bwMode="gray">
          <a:xfrm>
            <a:off x="10013950" y="2374901"/>
            <a:ext cx="814388" cy="2649537"/>
          </a:xfrm>
          <a:custGeom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4A88A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MH_Text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0025063" y="2535238"/>
            <a:ext cx="808037" cy="2478088"/>
          </a:xfrm>
          <a:prstGeom prst="can">
            <a:avLst>
              <a:gd name="adj" fmla="val 26994"/>
            </a:avLst>
          </a:prstGeom>
          <a:solidFill>
            <a:srgbClr val="DAB96E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>
                <a:solidFill>
                  <a:srgbClr val="010102"/>
                </a:solidFill>
              </a:rPr>
              <a:t>90%</a:t>
            </a:r>
            <a:endParaRPr lang="zh-CN" altLang="en-US" sz="1600">
              <a:solidFill>
                <a:srgbClr val="010102"/>
              </a:solidFill>
            </a:endParaRPr>
          </a:p>
        </p:txBody>
      </p:sp>
      <p:sp>
        <p:nvSpPr>
          <p:cNvPr id="15" name="MH_Other_8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10009188" y="2382838"/>
            <a:ext cx="809625" cy="223838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rmAutofit fontScale="40000" lnSpcReduction="20000"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4A88A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MH_SubTitle_4"/>
          <p:cNvSpPr/>
          <p:nvPr>
            <p:custDataLst>
              <p:tags r:id="rId6"/>
            </p:custDataLst>
          </p:nvPr>
        </p:nvSpPr>
        <p:spPr bwMode="auto">
          <a:xfrm>
            <a:off x="7580313" y="1379538"/>
            <a:ext cx="2166937" cy="287338"/>
          </a:xfrm>
          <a:prstGeom prst="accentCallout2">
            <a:avLst>
              <a:gd name="adj1" fmla="val 34616"/>
              <a:gd name="adj2" fmla="val 103704"/>
              <a:gd name="adj3" fmla="val 33695"/>
              <a:gd name="adj4" fmla="val 129845"/>
              <a:gd name="adj5" fmla="val 343049"/>
              <a:gd name="adj6" fmla="val 130026"/>
            </a:avLst>
          </a:prstGeom>
          <a:noFill/>
          <a:ln w="9525">
            <a:solidFill>
              <a:schemeClr val="bg1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MH_Other_1"/>
          <p:cNvSpPr/>
          <p:nvPr>
            <p:custDataLst>
              <p:tags r:id="rId7"/>
            </p:custDataLst>
          </p:nvPr>
        </p:nvSpPr>
        <p:spPr bwMode="gray">
          <a:xfrm>
            <a:off x="8970963" y="2535238"/>
            <a:ext cx="814387" cy="2324100"/>
          </a:xfrm>
          <a:custGeom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4A88A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MH_Other_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8975725" y="2536826"/>
            <a:ext cx="809625" cy="223837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rmAutofit fontScale="40000" lnSpcReduction="20000"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4A88A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MH_Text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972550" y="2962276"/>
            <a:ext cx="809625" cy="1897062"/>
          </a:xfrm>
          <a:prstGeom prst="can">
            <a:avLst>
              <a:gd name="adj" fmla="val 30022"/>
            </a:avLst>
          </a:prstGeom>
          <a:solidFill>
            <a:srgbClr val="DAB96E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>
                <a:solidFill>
                  <a:srgbClr val="010102"/>
                </a:solidFill>
              </a:rPr>
              <a:t>80%</a:t>
            </a:r>
            <a:endParaRPr lang="zh-CN" altLang="en-US" sz="1600">
              <a:solidFill>
                <a:srgbClr val="010102"/>
              </a:solidFill>
            </a:endParaRPr>
          </a:p>
        </p:txBody>
      </p:sp>
      <p:sp>
        <p:nvSpPr>
          <p:cNvPr id="17" name="MH_SubTitle_3"/>
          <p:cNvSpPr/>
          <p:nvPr>
            <p:custDataLst>
              <p:tags r:id="rId10"/>
            </p:custDataLst>
          </p:nvPr>
        </p:nvSpPr>
        <p:spPr bwMode="auto">
          <a:xfrm>
            <a:off x="6340475" y="1711326"/>
            <a:ext cx="2179638" cy="271462"/>
          </a:xfrm>
          <a:prstGeom prst="accentCallout2">
            <a:avLst>
              <a:gd name="adj1" fmla="val 36736"/>
              <a:gd name="adj2" fmla="val 103685"/>
              <a:gd name="adj3" fmla="val 36736"/>
              <a:gd name="adj4" fmla="val 137975"/>
              <a:gd name="adj5" fmla="val 306467"/>
              <a:gd name="adj6" fmla="val 138261"/>
            </a:avLst>
          </a:prstGeom>
          <a:noFill/>
          <a:ln w="9525">
            <a:solidFill>
              <a:schemeClr val="bg1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 lnSpcReduction="10000"/>
          </a:bodyPr>
          <a:lstStyle/>
          <a:p>
            <a:pPr algn="r">
              <a:lnSpc>
                <a:spcPct val="90000"/>
              </a:lnSpc>
              <a:defRPr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Other_3"/>
          <p:cNvSpPr/>
          <p:nvPr>
            <p:custDataLst>
              <p:tags r:id="rId11"/>
            </p:custDataLst>
          </p:nvPr>
        </p:nvSpPr>
        <p:spPr bwMode="gray">
          <a:xfrm>
            <a:off x="7931150" y="2689226"/>
            <a:ext cx="815975" cy="1998662"/>
          </a:xfrm>
          <a:custGeom>
            <a:gdLst>
              <a:gd name="T0" fmla="*/ 7 w 919"/>
              <a:gd name="T1" fmla="*/ 76 h 1497"/>
              <a:gd name="T2" fmla="*/ 7 w 919"/>
              <a:gd name="T3" fmla="*/ 1429 h 1497"/>
              <a:gd name="T4" fmla="*/ 441 w 919"/>
              <a:gd name="T5" fmla="*/ 1497 h 1497"/>
              <a:gd name="T6" fmla="*/ 919 w 919"/>
              <a:gd name="T7" fmla="*/ 1425 h 1497"/>
              <a:gd name="T8" fmla="*/ 918 w 919"/>
              <a:gd name="T9" fmla="*/ 73 h 1497"/>
              <a:gd name="T10" fmla="*/ 414 w 919"/>
              <a:gd name="T11" fmla="*/ 0 h 1497"/>
              <a:gd name="T12" fmla="*/ 7 w 919"/>
              <a:gd name="T13" fmla="*/ 76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4A88A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MH_Other_4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7935913" y="2690813"/>
            <a:ext cx="811212" cy="192088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4A88A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MH_Text_2"/>
          <p:cNvSpPr>
            <a:spLocks noChangeArrowheads="1"/>
          </p:cNvSpPr>
          <p:nvPr>
            <p:custDataLst>
              <p:tags r:id="rId13"/>
            </p:custDataLst>
          </p:nvPr>
        </p:nvSpPr>
        <p:spPr bwMode="ltGray">
          <a:xfrm>
            <a:off x="7940675" y="3419476"/>
            <a:ext cx="809625" cy="1271587"/>
          </a:xfrm>
          <a:prstGeom prst="can">
            <a:avLst>
              <a:gd name="adj" fmla="val 26948"/>
            </a:avLst>
          </a:prstGeom>
          <a:solidFill>
            <a:srgbClr val="DAB96E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>
                <a:solidFill>
                  <a:srgbClr val="010102"/>
                </a:solidFill>
              </a:rPr>
              <a:t>60%</a:t>
            </a:r>
            <a:endParaRPr lang="zh-CN" altLang="en-US" sz="1600">
              <a:solidFill>
                <a:srgbClr val="010102"/>
              </a:solidFill>
            </a:endParaRPr>
          </a:p>
        </p:txBody>
      </p:sp>
      <p:sp>
        <p:nvSpPr>
          <p:cNvPr id="18" name="MH_SubTitle_2"/>
          <p:cNvSpPr/>
          <p:nvPr>
            <p:custDataLst>
              <p:tags r:id="rId14"/>
            </p:custDataLst>
          </p:nvPr>
        </p:nvSpPr>
        <p:spPr bwMode="auto">
          <a:xfrm>
            <a:off x="5270500" y="2066926"/>
            <a:ext cx="2114550" cy="269875"/>
          </a:xfrm>
          <a:prstGeom prst="accentCallout2">
            <a:avLst>
              <a:gd name="adj1" fmla="val 36736"/>
              <a:gd name="adj2" fmla="val 103796"/>
              <a:gd name="adj3" fmla="val 36736"/>
              <a:gd name="adj4" fmla="val 146158"/>
              <a:gd name="adj5" fmla="val 264287"/>
              <a:gd name="adj6" fmla="val 145884"/>
            </a:avLst>
          </a:prstGeom>
          <a:noFill/>
          <a:ln w="9525">
            <a:solidFill>
              <a:schemeClr val="bg1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 lnSpcReduction="10000"/>
          </a:bodyPr>
          <a:lstStyle/>
          <a:p>
            <a:pPr algn="r">
              <a:lnSpc>
                <a:spcPct val="90000"/>
              </a:lnSpc>
              <a:defRPr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Other_5"/>
          <p:cNvSpPr/>
          <p:nvPr>
            <p:custDataLst>
              <p:tags r:id="rId15"/>
            </p:custDataLst>
          </p:nvPr>
        </p:nvSpPr>
        <p:spPr bwMode="gray">
          <a:xfrm>
            <a:off x="6919913" y="2798763"/>
            <a:ext cx="817562" cy="1692275"/>
          </a:xfrm>
          <a:custGeom>
            <a:gdLst>
              <a:gd name="T0" fmla="*/ 7 w 919"/>
              <a:gd name="T1" fmla="*/ 76 h 1497"/>
              <a:gd name="T2" fmla="*/ 7 w 919"/>
              <a:gd name="T3" fmla="*/ 1429 h 1497"/>
              <a:gd name="T4" fmla="*/ 441 w 919"/>
              <a:gd name="T5" fmla="*/ 1497 h 1497"/>
              <a:gd name="T6" fmla="*/ 919 w 919"/>
              <a:gd name="T7" fmla="*/ 1425 h 1497"/>
              <a:gd name="T8" fmla="*/ 918 w 919"/>
              <a:gd name="T9" fmla="*/ 73 h 1497"/>
              <a:gd name="T10" fmla="*/ 414 w 919"/>
              <a:gd name="T11" fmla="*/ 0 h 1497"/>
              <a:gd name="T12" fmla="*/ 7 w 919"/>
              <a:gd name="T13" fmla="*/ 76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4A88A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MH_Other_6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6926263" y="2798763"/>
            <a:ext cx="811212" cy="16351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4A88AA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MH_Text_1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6927850" y="3846513"/>
            <a:ext cx="809625" cy="642938"/>
          </a:xfrm>
          <a:prstGeom prst="can">
            <a:avLst>
              <a:gd name="adj" fmla="val 30417"/>
            </a:avLst>
          </a:prstGeom>
          <a:solidFill>
            <a:srgbClr val="DAB96E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>
                <a:solidFill>
                  <a:srgbClr val="010102"/>
                </a:solidFill>
              </a:rPr>
              <a:t>30%</a:t>
            </a:r>
            <a:endParaRPr lang="zh-CN" altLang="en-US" sz="1600">
              <a:solidFill>
                <a:srgbClr val="010102"/>
              </a:solidFill>
            </a:endParaRPr>
          </a:p>
        </p:txBody>
      </p:sp>
      <p:sp>
        <p:nvSpPr>
          <p:cNvPr id="19" name="MH_SubTitle_1"/>
          <p:cNvSpPr/>
          <p:nvPr>
            <p:custDataLst>
              <p:tags r:id="rId18"/>
            </p:custDataLst>
          </p:nvPr>
        </p:nvSpPr>
        <p:spPr bwMode="auto">
          <a:xfrm>
            <a:off x="4075113" y="2487613"/>
            <a:ext cx="2114550" cy="271463"/>
          </a:xfrm>
          <a:prstGeom prst="accentCallout2">
            <a:avLst>
              <a:gd name="adj1" fmla="val 36736"/>
              <a:gd name="adj2" fmla="val 103796"/>
              <a:gd name="adj3" fmla="val 36735"/>
              <a:gd name="adj4" fmla="val 153573"/>
              <a:gd name="adj5" fmla="val 136222"/>
              <a:gd name="adj6" fmla="val 153481"/>
            </a:avLst>
          </a:prstGeom>
          <a:noFill/>
          <a:ln w="9525">
            <a:solidFill>
              <a:schemeClr val="bg1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 lnSpcReduction="10000"/>
          </a:bodyPr>
          <a:lstStyle/>
          <a:p>
            <a:pPr algn="r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348012" y="1884125"/>
            <a:ext cx="3357522" cy="1619707"/>
            <a:chOff x="1424212" y="1884125"/>
            <a:chExt cx="3357522" cy="1619707"/>
          </a:xfrm>
        </p:grpSpPr>
        <p:sp>
          <p:nvSpPr>
            <p:cNvPr id="3" name="TextBox 2"/>
            <p:cNvSpPr txBox="1"/>
            <p:nvPr/>
          </p:nvSpPr>
          <p:spPr>
            <a:xfrm>
              <a:off x="1424212" y="1884125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全年总额：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24212" y="2488169"/>
              <a:ext cx="335752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>
                  <a:solidFill>
                    <a:srgbClr val="DAB96E"/>
                  </a:solidFill>
                  <a:latin typeface="Impact" panose="020b0806030902050204" pitchFamily="34" charset="0"/>
                </a:rPr>
                <a:t>18,647,361</a:t>
              </a:r>
              <a:endParaRPr lang="zh-CN" altLang="en-US" sz="6000">
                <a:solidFill>
                  <a:srgbClr val="DAB96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48012" y="3692288"/>
            <a:ext cx="2162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毛利润：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6,186,483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纯利润：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5,653,926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410950" y="-6477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延迟符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5" name="稻壳儿小白白(http://dwz.cn/Wu2UP)"/>
          <p:cNvSpPr txBox="1">
            <a:spLocks noChangeArrowheads="1"/>
          </p:cNvSpPr>
          <p:nvPr/>
        </p:nvSpPr>
        <p:spPr bwMode="auto">
          <a:xfrm>
            <a:off x="1328446" y="5038827"/>
            <a:ext cx="8221953" cy="73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r>
              <a:rPr lang="zh-CN" altLang="en-US" sz="1200">
                <a:solidFill>
                  <a:schemeClr val="bg1"/>
                </a:solidFill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46" name="稻壳儿小白白(http://dwz.cn/Wu2UP)"/>
          <p:cNvSpPr txBox="1">
            <a:spLocks noChangeArrowheads="1"/>
          </p:cNvSpPr>
          <p:nvPr/>
        </p:nvSpPr>
        <p:spPr bwMode="auto">
          <a:xfrm>
            <a:off x="1328446" y="4711802"/>
            <a:ext cx="2151062" cy="32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>
                <a:solidFill>
                  <a:schemeClr val="bg1"/>
                </a:solidFill>
                <a:sym typeface="Arial" panose="020b0604020202020204" pitchFamily="34" charset="0"/>
              </a:rPr>
              <a:t>单击此处编辑标题</a:t>
            </a:r>
            <a:endParaRPr lang="en-US" altLang="zh-CN" sz="1400" b="1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32" name="矩形 31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3031">
        <p14:reveal/>
      </p:transition>
    </mc:Choice>
    <mc:Fallback>
      <p:transition spd="slow" advClick="0" advTm="3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5" name="手杖形箭头 44"/>
          <p:cNvSpPr/>
          <p:nvPr/>
        </p:nvSpPr>
        <p:spPr>
          <a:xfrm rot="5400000" flipH="1">
            <a:off x="5170718" y="-1556653"/>
            <a:ext cx="1937655" cy="946331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28432"/>
            </a:avLst>
          </a:prstGeom>
          <a:solidFill>
            <a:srgbClr val="DAB96E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566111" y="2020367"/>
            <a:ext cx="3545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+70%</a:t>
            </a:r>
            <a:endParaRPr lang="zh-CN" altLang="en-US" sz="80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4840617" y="2560876"/>
            <a:ext cx="3081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840617" y="2185728"/>
            <a:ext cx="3081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稻壳儿小白白(http://dwz.cn/Wu2UP)"/>
          <p:cNvSpPr txBox="1">
            <a:spLocks noChangeArrowheads="1"/>
          </p:cNvSpPr>
          <p:nvPr/>
        </p:nvSpPr>
        <p:spPr bwMode="auto">
          <a:xfrm>
            <a:off x="1494943" y="4539722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DAB96E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>
              <a:solidFill>
                <a:srgbClr val="DAB96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稻壳儿小白白(http://dwz.cn/Wu2UP)"/>
          <p:cNvSpPr txBox="1">
            <a:spLocks noChangeArrowheads="1"/>
          </p:cNvSpPr>
          <p:nvPr/>
        </p:nvSpPr>
        <p:spPr bwMode="auto">
          <a:xfrm>
            <a:off x="1494943" y="4896251"/>
            <a:ext cx="202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稻壳儿小白白(http://dwz.cn/Wu2UP)"/>
          <p:cNvSpPr txBox="1">
            <a:spLocks noChangeArrowheads="1"/>
          </p:cNvSpPr>
          <p:nvPr/>
        </p:nvSpPr>
        <p:spPr bwMode="auto">
          <a:xfrm>
            <a:off x="3691567" y="4539722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DAB96E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>
              <a:solidFill>
                <a:srgbClr val="DAB96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稻壳儿小白白(http://dwz.cn/Wu2UP)"/>
          <p:cNvSpPr txBox="1">
            <a:spLocks noChangeArrowheads="1"/>
          </p:cNvSpPr>
          <p:nvPr/>
        </p:nvSpPr>
        <p:spPr bwMode="auto">
          <a:xfrm>
            <a:off x="3691567" y="4896251"/>
            <a:ext cx="202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稻壳儿小白白(http://dwz.cn/Wu2UP)"/>
          <p:cNvSpPr txBox="1">
            <a:spLocks noChangeArrowheads="1"/>
          </p:cNvSpPr>
          <p:nvPr/>
        </p:nvSpPr>
        <p:spPr bwMode="auto">
          <a:xfrm>
            <a:off x="6008996" y="4539722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DAB96E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>
              <a:solidFill>
                <a:srgbClr val="DAB96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稻壳儿小白白(http://dwz.cn/Wu2UP)"/>
          <p:cNvSpPr txBox="1">
            <a:spLocks noChangeArrowheads="1"/>
          </p:cNvSpPr>
          <p:nvPr/>
        </p:nvSpPr>
        <p:spPr bwMode="auto">
          <a:xfrm>
            <a:off x="6008996" y="4896251"/>
            <a:ext cx="202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稻壳儿小白白(http://dwz.cn/Wu2UP)"/>
          <p:cNvSpPr txBox="1">
            <a:spLocks noChangeArrowheads="1"/>
          </p:cNvSpPr>
          <p:nvPr/>
        </p:nvSpPr>
        <p:spPr bwMode="auto">
          <a:xfrm>
            <a:off x="8205620" y="4539722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DAB96E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>
              <a:solidFill>
                <a:srgbClr val="DAB96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稻壳儿小白白(http://dwz.cn/Wu2UP)"/>
          <p:cNvSpPr txBox="1">
            <a:spLocks noChangeArrowheads="1"/>
          </p:cNvSpPr>
          <p:nvPr/>
        </p:nvSpPr>
        <p:spPr bwMode="auto">
          <a:xfrm>
            <a:off x="8205620" y="4896251"/>
            <a:ext cx="202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4332515" y="3556005"/>
            <a:ext cx="667659" cy="667659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075541" y="3556005"/>
            <a:ext cx="667659" cy="667659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8846461" y="3556005"/>
            <a:ext cx="667659" cy="667659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6589488" y="3556005"/>
            <a:ext cx="667659" cy="667659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2" name="Freeform 247"/>
          <p:cNvSpPr>
            <a:spLocks noEditPoints="1"/>
          </p:cNvSpPr>
          <p:nvPr/>
        </p:nvSpPr>
        <p:spPr bwMode="auto">
          <a:xfrm>
            <a:off x="4535818" y="3759309"/>
            <a:ext cx="261055" cy="261055"/>
          </a:xfrm>
          <a:custGeom>
            <a:gdLst>
              <a:gd name="T0" fmla="*/ 223 w 234"/>
              <a:gd name="T1" fmla="*/ 203 h 234"/>
              <a:gd name="T2" fmla="*/ 167 w 234"/>
              <a:gd name="T3" fmla="*/ 147 h 234"/>
              <a:gd name="T4" fmla="*/ 166 w 234"/>
              <a:gd name="T5" fmla="*/ 146 h 234"/>
              <a:gd name="T6" fmla="*/ 156 w 234"/>
              <a:gd name="T7" fmla="*/ 34 h 234"/>
              <a:gd name="T8" fmla="*/ 33 w 234"/>
              <a:gd name="T9" fmla="*/ 34 h 234"/>
              <a:gd name="T10" fmla="*/ 33 w 234"/>
              <a:gd name="T11" fmla="*/ 157 h 234"/>
              <a:gd name="T12" fmla="*/ 145 w 234"/>
              <a:gd name="T13" fmla="*/ 166 h 234"/>
              <a:gd name="T14" fmla="*/ 147 w 234"/>
              <a:gd name="T15" fmla="*/ 168 h 234"/>
              <a:gd name="T16" fmla="*/ 202 w 234"/>
              <a:gd name="T17" fmla="*/ 223 h 234"/>
              <a:gd name="T18" fmla="*/ 228 w 234"/>
              <a:gd name="T19" fmla="*/ 229 h 234"/>
              <a:gd name="T20" fmla="*/ 223 w 234"/>
              <a:gd name="T21" fmla="*/ 203 h 234"/>
              <a:gd name="T22" fmla="*/ 53 w 234"/>
              <a:gd name="T23" fmla="*/ 137 h 234"/>
              <a:gd name="T24" fmla="*/ 53 w 234"/>
              <a:gd name="T25" fmla="*/ 54 h 234"/>
              <a:gd name="T26" fmla="*/ 136 w 234"/>
              <a:gd name="T27" fmla="*/ 54 h 234"/>
              <a:gd name="T28" fmla="*/ 136 w 234"/>
              <a:gd name="T29" fmla="*/ 137 h 234"/>
              <a:gd name="T30" fmla="*/ 53 w 234"/>
              <a:gd name="T31" fmla="*/ 137 h 23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4" h="234">
                <a:moveTo>
                  <a:pt x="223" y="203"/>
                </a:moveTo>
                <a:cubicBezTo>
                  <a:pt x="167" y="147"/>
                  <a:pt x="167" y="147"/>
                  <a:pt x="167" y="147"/>
                </a:cubicBezTo>
                <a:cubicBezTo>
                  <a:pt x="167" y="147"/>
                  <a:pt x="166" y="146"/>
                  <a:pt x="166" y="146"/>
                </a:cubicBezTo>
                <a:cubicBezTo>
                  <a:pt x="190" y="112"/>
                  <a:pt x="187" y="65"/>
                  <a:pt x="156" y="34"/>
                </a:cubicBezTo>
                <a:cubicBezTo>
                  <a:pt x="122" y="0"/>
                  <a:pt x="67" y="0"/>
                  <a:pt x="33" y="34"/>
                </a:cubicBezTo>
                <a:cubicBezTo>
                  <a:pt x="0" y="68"/>
                  <a:pt x="0" y="123"/>
                  <a:pt x="33" y="157"/>
                </a:cubicBezTo>
                <a:cubicBezTo>
                  <a:pt x="64" y="187"/>
                  <a:pt x="111" y="190"/>
                  <a:pt x="145" y="166"/>
                </a:cubicBezTo>
                <a:cubicBezTo>
                  <a:pt x="146" y="167"/>
                  <a:pt x="146" y="167"/>
                  <a:pt x="147" y="168"/>
                </a:cubicBezTo>
                <a:cubicBezTo>
                  <a:pt x="202" y="223"/>
                  <a:pt x="202" y="223"/>
                  <a:pt x="202" y="223"/>
                </a:cubicBezTo>
                <a:cubicBezTo>
                  <a:pt x="211" y="232"/>
                  <a:pt x="222" y="234"/>
                  <a:pt x="228" y="229"/>
                </a:cubicBezTo>
                <a:cubicBezTo>
                  <a:pt x="234" y="223"/>
                  <a:pt x="231" y="211"/>
                  <a:pt x="223" y="203"/>
                </a:cubicBezTo>
                <a:close/>
                <a:moveTo>
                  <a:pt x="53" y="137"/>
                </a:moveTo>
                <a:cubicBezTo>
                  <a:pt x="31" y="114"/>
                  <a:pt x="31" y="77"/>
                  <a:pt x="53" y="54"/>
                </a:cubicBezTo>
                <a:cubicBezTo>
                  <a:pt x="76" y="31"/>
                  <a:pt x="113" y="31"/>
                  <a:pt x="136" y="54"/>
                </a:cubicBezTo>
                <a:cubicBezTo>
                  <a:pt x="159" y="77"/>
                  <a:pt x="159" y="114"/>
                  <a:pt x="136" y="137"/>
                </a:cubicBezTo>
                <a:cubicBezTo>
                  <a:pt x="113" y="160"/>
                  <a:pt x="76" y="160"/>
                  <a:pt x="53" y="137"/>
                </a:cubicBezTo>
                <a:close/>
              </a:path>
            </a:pathLst>
          </a:custGeom>
          <a:solidFill>
            <a:srgbClr val="01010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2264261" y="3776735"/>
            <a:ext cx="290219" cy="226200"/>
            <a:chOff x="9439656" y="2777910"/>
            <a:chExt cx="548947" cy="427856"/>
          </a:xfrm>
          <a:solidFill>
            <a:srgbClr val="010102"/>
          </a:solidFill>
        </p:grpSpPr>
        <p:sp>
          <p:nvSpPr>
            <p:cNvPr id="56" name="Freeform 267"/>
            <p:cNvSpPr>
              <a:spLocks noEditPoints="1"/>
            </p:cNvSpPr>
            <p:nvPr/>
          </p:nvSpPr>
          <p:spPr bwMode="auto">
            <a:xfrm>
              <a:off x="9439656" y="2777910"/>
              <a:ext cx="548947" cy="427856"/>
            </a:xfrm>
            <a:custGeom>
              <a:gdLst>
                <a:gd name="T0" fmla="*/ 224 w 260"/>
                <a:gd name="T1" fmla="*/ 0 h 202"/>
                <a:gd name="T2" fmla="*/ 36 w 260"/>
                <a:gd name="T3" fmla="*/ 0 h 202"/>
                <a:gd name="T4" fmla="*/ 0 w 260"/>
                <a:gd name="T5" fmla="*/ 36 h 202"/>
                <a:gd name="T6" fmla="*/ 0 w 260"/>
                <a:gd name="T7" fmla="*/ 166 h 202"/>
                <a:gd name="T8" fmla="*/ 36 w 260"/>
                <a:gd name="T9" fmla="*/ 202 h 202"/>
                <a:gd name="T10" fmla="*/ 224 w 260"/>
                <a:gd name="T11" fmla="*/ 202 h 202"/>
                <a:gd name="T12" fmla="*/ 260 w 260"/>
                <a:gd name="T13" fmla="*/ 166 h 202"/>
                <a:gd name="T14" fmla="*/ 260 w 260"/>
                <a:gd name="T15" fmla="*/ 36 h 202"/>
                <a:gd name="T16" fmla="*/ 224 w 260"/>
                <a:gd name="T17" fmla="*/ 0 h 202"/>
                <a:gd name="T18" fmla="*/ 239 w 260"/>
                <a:gd name="T19" fmla="*/ 166 h 202"/>
                <a:gd name="T20" fmla="*/ 224 w 260"/>
                <a:gd name="T21" fmla="*/ 181 h 202"/>
                <a:gd name="T22" fmla="*/ 36 w 260"/>
                <a:gd name="T23" fmla="*/ 181 h 202"/>
                <a:gd name="T24" fmla="*/ 22 w 260"/>
                <a:gd name="T25" fmla="*/ 166 h 202"/>
                <a:gd name="T26" fmla="*/ 22 w 260"/>
                <a:gd name="T27" fmla="*/ 36 h 202"/>
                <a:gd name="T28" fmla="*/ 36 w 260"/>
                <a:gd name="T29" fmla="*/ 21 h 202"/>
                <a:gd name="T30" fmla="*/ 224 w 260"/>
                <a:gd name="T31" fmla="*/ 21 h 202"/>
                <a:gd name="T32" fmla="*/ 239 w 260"/>
                <a:gd name="T33" fmla="*/ 36 h 202"/>
                <a:gd name="T34" fmla="*/ 239 w 260"/>
                <a:gd name="T35" fmla="*/ 166 h 2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201">
                  <a:moveTo>
                    <a:pt x="224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86"/>
                    <a:pt x="16" y="202"/>
                    <a:pt x="36" y="202"/>
                  </a:cubicBezTo>
                  <a:cubicBezTo>
                    <a:pt x="224" y="202"/>
                    <a:pt x="224" y="202"/>
                    <a:pt x="224" y="202"/>
                  </a:cubicBezTo>
                  <a:cubicBezTo>
                    <a:pt x="244" y="202"/>
                    <a:pt x="260" y="186"/>
                    <a:pt x="260" y="166"/>
                  </a:cubicBezTo>
                  <a:cubicBezTo>
                    <a:pt x="260" y="36"/>
                    <a:pt x="260" y="36"/>
                    <a:pt x="260" y="36"/>
                  </a:cubicBezTo>
                  <a:cubicBezTo>
                    <a:pt x="260" y="16"/>
                    <a:pt x="244" y="0"/>
                    <a:pt x="224" y="0"/>
                  </a:cubicBezTo>
                  <a:close/>
                  <a:moveTo>
                    <a:pt x="239" y="166"/>
                  </a:moveTo>
                  <a:cubicBezTo>
                    <a:pt x="239" y="174"/>
                    <a:pt x="232" y="181"/>
                    <a:pt x="224" y="181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28" y="181"/>
                    <a:pt x="22" y="174"/>
                    <a:pt x="22" y="16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28"/>
                    <a:pt x="28" y="21"/>
                    <a:pt x="36" y="21"/>
                  </a:cubicBezTo>
                  <a:cubicBezTo>
                    <a:pt x="224" y="21"/>
                    <a:pt x="224" y="21"/>
                    <a:pt x="224" y="21"/>
                  </a:cubicBezTo>
                  <a:cubicBezTo>
                    <a:pt x="232" y="21"/>
                    <a:pt x="239" y="28"/>
                    <a:pt x="239" y="36"/>
                  </a:cubicBezTo>
                  <a:lnTo>
                    <a:pt x="239" y="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57" name="Freeform 268"/>
            <p:cNvSpPr/>
            <p:nvPr/>
          </p:nvSpPr>
          <p:spPr bwMode="auto">
            <a:xfrm>
              <a:off x="9638784" y="2884201"/>
              <a:ext cx="192401" cy="215273"/>
            </a:xfrm>
            <a:custGeom>
              <a:gdLst>
                <a:gd name="T0" fmla="*/ 80 w 91"/>
                <a:gd name="T1" fmla="*/ 40 h 102"/>
                <a:gd name="T2" fmla="*/ 19 w 91"/>
                <a:gd name="T3" fmla="*/ 6 h 102"/>
                <a:gd name="T4" fmla="*/ 0 w 91"/>
                <a:gd name="T5" fmla="*/ 17 h 102"/>
                <a:gd name="T6" fmla="*/ 0 w 91"/>
                <a:gd name="T7" fmla="*/ 85 h 102"/>
                <a:gd name="T8" fmla="*/ 19 w 91"/>
                <a:gd name="T9" fmla="*/ 96 h 102"/>
                <a:gd name="T10" fmla="*/ 80 w 91"/>
                <a:gd name="T11" fmla="*/ 62 h 102"/>
                <a:gd name="T12" fmla="*/ 80 w 91"/>
                <a:gd name="T13" fmla="*/ 40 h 1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02">
                  <a:moveTo>
                    <a:pt x="80" y="4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8" y="0"/>
                    <a:pt x="0" y="5"/>
                    <a:pt x="0" y="17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7"/>
                    <a:pt x="8" y="102"/>
                    <a:pt x="19" y="96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91" y="56"/>
                    <a:pt x="91" y="46"/>
                    <a:pt x="80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61" name="Freeform 271"/>
          <p:cNvSpPr>
            <a:spLocks noEditPoints="1"/>
          </p:cNvSpPr>
          <p:nvPr/>
        </p:nvSpPr>
        <p:spPr bwMode="auto">
          <a:xfrm>
            <a:off x="9086397" y="3740104"/>
            <a:ext cx="187788" cy="299465"/>
          </a:xfrm>
          <a:custGeom>
            <a:gdLst>
              <a:gd name="T0" fmla="*/ 146 w 168"/>
              <a:gd name="T1" fmla="*/ 163 h 268"/>
              <a:gd name="T2" fmla="*/ 124 w 168"/>
              <a:gd name="T3" fmla="*/ 149 h 268"/>
              <a:gd name="T4" fmla="*/ 153 w 168"/>
              <a:gd name="T5" fmla="*/ 76 h 268"/>
              <a:gd name="T6" fmla="*/ 84 w 168"/>
              <a:gd name="T7" fmla="*/ 0 h 268"/>
              <a:gd name="T8" fmla="*/ 16 w 168"/>
              <a:gd name="T9" fmla="*/ 76 h 268"/>
              <a:gd name="T10" fmla="*/ 44 w 168"/>
              <a:gd name="T11" fmla="*/ 149 h 268"/>
              <a:gd name="T12" fmla="*/ 23 w 168"/>
              <a:gd name="T13" fmla="*/ 163 h 268"/>
              <a:gd name="T14" fmla="*/ 0 w 168"/>
              <a:gd name="T15" fmla="*/ 206 h 268"/>
              <a:gd name="T16" fmla="*/ 84 w 168"/>
              <a:gd name="T17" fmla="*/ 268 h 268"/>
              <a:gd name="T18" fmla="*/ 168 w 168"/>
              <a:gd name="T19" fmla="*/ 206 h 268"/>
              <a:gd name="T20" fmla="*/ 146 w 168"/>
              <a:gd name="T21" fmla="*/ 163 h 268"/>
              <a:gd name="T22" fmla="*/ 37 w 168"/>
              <a:gd name="T23" fmla="*/ 76 h 268"/>
              <a:gd name="T24" fmla="*/ 84 w 168"/>
              <a:gd name="T25" fmla="*/ 21 h 268"/>
              <a:gd name="T26" fmla="*/ 131 w 168"/>
              <a:gd name="T27" fmla="*/ 76 h 268"/>
              <a:gd name="T28" fmla="*/ 84 w 168"/>
              <a:gd name="T29" fmla="*/ 144 h 268"/>
              <a:gd name="T30" fmla="*/ 37 w 168"/>
              <a:gd name="T31" fmla="*/ 76 h 268"/>
              <a:gd name="T32" fmla="*/ 84 w 168"/>
              <a:gd name="T33" fmla="*/ 246 h 268"/>
              <a:gd name="T34" fmla="*/ 22 w 168"/>
              <a:gd name="T35" fmla="*/ 206 h 268"/>
              <a:gd name="T36" fmla="*/ 33 w 168"/>
              <a:gd name="T37" fmla="*/ 182 h 268"/>
              <a:gd name="T38" fmla="*/ 63 w 168"/>
              <a:gd name="T39" fmla="*/ 162 h 268"/>
              <a:gd name="T40" fmla="*/ 84 w 168"/>
              <a:gd name="T41" fmla="*/ 166 h 268"/>
              <a:gd name="T42" fmla="*/ 106 w 168"/>
              <a:gd name="T43" fmla="*/ 162 h 268"/>
              <a:gd name="T44" fmla="*/ 135 w 168"/>
              <a:gd name="T45" fmla="*/ 182 h 268"/>
              <a:gd name="T46" fmla="*/ 147 w 168"/>
              <a:gd name="T47" fmla="*/ 206 h 268"/>
              <a:gd name="T48" fmla="*/ 84 w 168"/>
              <a:gd name="T49" fmla="*/ 246 h 26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8" h="268">
                <a:moveTo>
                  <a:pt x="146" y="163"/>
                </a:moveTo>
                <a:cubicBezTo>
                  <a:pt x="140" y="160"/>
                  <a:pt x="133" y="156"/>
                  <a:pt x="124" y="149"/>
                </a:cubicBezTo>
                <a:cubicBezTo>
                  <a:pt x="142" y="131"/>
                  <a:pt x="153" y="103"/>
                  <a:pt x="153" y="76"/>
                </a:cubicBezTo>
                <a:cubicBezTo>
                  <a:pt x="153" y="32"/>
                  <a:pt x="124" y="0"/>
                  <a:pt x="84" y="0"/>
                </a:cubicBezTo>
                <a:cubicBezTo>
                  <a:pt x="44" y="0"/>
                  <a:pt x="16" y="32"/>
                  <a:pt x="16" y="76"/>
                </a:cubicBezTo>
                <a:cubicBezTo>
                  <a:pt x="16" y="103"/>
                  <a:pt x="26" y="131"/>
                  <a:pt x="44" y="149"/>
                </a:cubicBezTo>
                <a:cubicBezTo>
                  <a:pt x="35" y="156"/>
                  <a:pt x="28" y="160"/>
                  <a:pt x="23" y="163"/>
                </a:cubicBezTo>
                <a:cubicBezTo>
                  <a:pt x="6" y="173"/>
                  <a:pt x="0" y="179"/>
                  <a:pt x="0" y="206"/>
                </a:cubicBezTo>
                <a:cubicBezTo>
                  <a:pt x="0" y="243"/>
                  <a:pt x="33" y="268"/>
                  <a:pt x="84" y="268"/>
                </a:cubicBezTo>
                <a:cubicBezTo>
                  <a:pt x="135" y="268"/>
                  <a:pt x="168" y="243"/>
                  <a:pt x="168" y="206"/>
                </a:cubicBezTo>
                <a:cubicBezTo>
                  <a:pt x="168" y="179"/>
                  <a:pt x="163" y="173"/>
                  <a:pt x="146" y="163"/>
                </a:cubicBezTo>
                <a:close/>
                <a:moveTo>
                  <a:pt x="37" y="76"/>
                </a:moveTo>
                <a:cubicBezTo>
                  <a:pt x="37" y="49"/>
                  <a:pt x="52" y="21"/>
                  <a:pt x="84" y="21"/>
                </a:cubicBezTo>
                <a:cubicBezTo>
                  <a:pt x="117" y="21"/>
                  <a:pt x="131" y="49"/>
                  <a:pt x="131" y="76"/>
                </a:cubicBezTo>
                <a:cubicBezTo>
                  <a:pt x="131" y="108"/>
                  <a:pt x="112" y="144"/>
                  <a:pt x="84" y="144"/>
                </a:cubicBezTo>
                <a:cubicBezTo>
                  <a:pt x="57" y="144"/>
                  <a:pt x="37" y="108"/>
                  <a:pt x="37" y="76"/>
                </a:cubicBezTo>
                <a:close/>
                <a:moveTo>
                  <a:pt x="84" y="246"/>
                </a:moveTo>
                <a:cubicBezTo>
                  <a:pt x="70" y="246"/>
                  <a:pt x="22" y="243"/>
                  <a:pt x="22" y="206"/>
                </a:cubicBezTo>
                <a:cubicBezTo>
                  <a:pt x="22" y="189"/>
                  <a:pt x="22" y="189"/>
                  <a:pt x="33" y="182"/>
                </a:cubicBezTo>
                <a:cubicBezTo>
                  <a:pt x="40" y="178"/>
                  <a:pt x="50" y="172"/>
                  <a:pt x="63" y="162"/>
                </a:cubicBezTo>
                <a:cubicBezTo>
                  <a:pt x="70" y="165"/>
                  <a:pt x="77" y="166"/>
                  <a:pt x="84" y="166"/>
                </a:cubicBezTo>
                <a:cubicBezTo>
                  <a:pt x="92" y="166"/>
                  <a:pt x="99" y="165"/>
                  <a:pt x="106" y="162"/>
                </a:cubicBezTo>
                <a:cubicBezTo>
                  <a:pt x="119" y="172"/>
                  <a:pt x="128" y="178"/>
                  <a:pt x="135" y="182"/>
                </a:cubicBezTo>
                <a:cubicBezTo>
                  <a:pt x="147" y="189"/>
                  <a:pt x="147" y="189"/>
                  <a:pt x="147" y="206"/>
                </a:cubicBezTo>
                <a:cubicBezTo>
                  <a:pt x="147" y="243"/>
                  <a:pt x="99" y="246"/>
                  <a:pt x="84" y="246"/>
                </a:cubicBezTo>
                <a:close/>
              </a:path>
            </a:pathLst>
          </a:custGeom>
          <a:solidFill>
            <a:srgbClr val="01010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789233" y="3780293"/>
            <a:ext cx="268168" cy="219087"/>
            <a:chOff x="9439656" y="4263297"/>
            <a:chExt cx="507238" cy="414401"/>
          </a:xfrm>
          <a:solidFill>
            <a:srgbClr val="010102"/>
          </a:solidFill>
        </p:grpSpPr>
        <p:sp>
          <p:nvSpPr>
            <p:cNvPr id="65" name="Freeform 272"/>
            <p:cNvSpPr>
              <a:spLocks noEditPoints="1"/>
            </p:cNvSpPr>
            <p:nvPr/>
          </p:nvSpPr>
          <p:spPr bwMode="auto">
            <a:xfrm>
              <a:off x="9439656" y="4263297"/>
              <a:ext cx="289274" cy="411710"/>
            </a:xfrm>
            <a:custGeom>
              <a:gdLst>
                <a:gd name="T0" fmla="*/ 43 w 137"/>
                <a:gd name="T1" fmla="*/ 58 h 195"/>
                <a:gd name="T2" fmla="*/ 0 w 137"/>
                <a:gd name="T3" fmla="*/ 87 h 195"/>
                <a:gd name="T4" fmla="*/ 0 w 137"/>
                <a:gd name="T5" fmla="*/ 108 h 195"/>
                <a:gd name="T6" fmla="*/ 43 w 137"/>
                <a:gd name="T7" fmla="*/ 145 h 195"/>
                <a:gd name="T8" fmla="*/ 61 w 137"/>
                <a:gd name="T9" fmla="*/ 145 h 195"/>
                <a:gd name="T10" fmla="*/ 137 w 137"/>
                <a:gd name="T11" fmla="*/ 195 h 195"/>
                <a:gd name="T12" fmla="*/ 137 w 137"/>
                <a:gd name="T13" fmla="*/ 0 h 195"/>
                <a:gd name="T14" fmla="*/ 61 w 137"/>
                <a:gd name="T15" fmla="*/ 58 h 195"/>
                <a:gd name="T16" fmla="*/ 43 w 137"/>
                <a:gd name="T17" fmla="*/ 58 h 195"/>
                <a:gd name="T18" fmla="*/ 71 w 137"/>
                <a:gd name="T19" fmla="*/ 74 h 195"/>
                <a:gd name="T20" fmla="*/ 116 w 137"/>
                <a:gd name="T21" fmla="*/ 41 h 195"/>
                <a:gd name="T22" fmla="*/ 116 w 137"/>
                <a:gd name="T23" fmla="*/ 43 h 195"/>
                <a:gd name="T24" fmla="*/ 116 w 137"/>
                <a:gd name="T25" fmla="*/ 157 h 195"/>
                <a:gd name="T26" fmla="*/ 70 w 137"/>
                <a:gd name="T27" fmla="*/ 127 h 195"/>
                <a:gd name="T28" fmla="*/ 67 w 137"/>
                <a:gd name="T29" fmla="*/ 123 h 195"/>
                <a:gd name="T30" fmla="*/ 61 w 137"/>
                <a:gd name="T31" fmla="*/ 123 h 195"/>
                <a:gd name="T32" fmla="*/ 43 w 137"/>
                <a:gd name="T33" fmla="*/ 123 h 195"/>
                <a:gd name="T34" fmla="*/ 22 w 137"/>
                <a:gd name="T35" fmla="*/ 108 h 195"/>
                <a:gd name="T36" fmla="*/ 22 w 137"/>
                <a:gd name="T37" fmla="*/ 87 h 195"/>
                <a:gd name="T38" fmla="*/ 43 w 137"/>
                <a:gd name="T39" fmla="*/ 79 h 195"/>
                <a:gd name="T40" fmla="*/ 61 w 137"/>
                <a:gd name="T41" fmla="*/ 79 h 195"/>
                <a:gd name="T42" fmla="*/ 67 w 137"/>
                <a:gd name="T43" fmla="*/ 79 h 195"/>
                <a:gd name="T44" fmla="*/ 71 w 137"/>
                <a:gd name="T45" fmla="*/ 74 h 1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195">
                  <a:moveTo>
                    <a:pt x="43" y="58"/>
                  </a:moveTo>
                  <a:cubicBezTo>
                    <a:pt x="23" y="58"/>
                    <a:pt x="0" y="68"/>
                    <a:pt x="0" y="8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27"/>
                    <a:pt x="23" y="145"/>
                    <a:pt x="43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61" y="58"/>
                    <a:pt x="61" y="58"/>
                    <a:pt x="61" y="58"/>
                  </a:cubicBezTo>
                  <a:lnTo>
                    <a:pt x="43" y="58"/>
                  </a:lnTo>
                  <a:close/>
                  <a:moveTo>
                    <a:pt x="71" y="74"/>
                  </a:moveTo>
                  <a:cubicBezTo>
                    <a:pt x="116" y="41"/>
                    <a:pt x="116" y="41"/>
                    <a:pt x="116" y="41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70" y="127"/>
                    <a:pt x="70" y="127"/>
                    <a:pt x="70" y="127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35" y="123"/>
                    <a:pt x="22" y="115"/>
                    <a:pt x="22" y="108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2"/>
                    <a:pt x="34" y="79"/>
                    <a:pt x="43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7" y="79"/>
                    <a:pt x="67" y="79"/>
                    <a:pt x="67" y="79"/>
                  </a:cubicBezTo>
                  <a:lnTo>
                    <a:pt x="71" y="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6" name="Freeform 273"/>
            <p:cNvSpPr/>
            <p:nvPr/>
          </p:nvSpPr>
          <p:spPr bwMode="auto">
            <a:xfrm>
              <a:off x="9776021" y="4401879"/>
              <a:ext cx="60546" cy="146655"/>
            </a:xfrm>
            <a:custGeom>
              <a:gdLst>
                <a:gd name="T0" fmla="*/ 29 w 29"/>
                <a:gd name="T1" fmla="*/ 34 h 69"/>
                <a:gd name="T2" fmla="*/ 0 w 29"/>
                <a:gd name="T3" fmla="*/ 0 h 69"/>
                <a:gd name="T4" fmla="*/ 0 w 29"/>
                <a:gd name="T5" fmla="*/ 69 h 69"/>
                <a:gd name="T6" fmla="*/ 29 w 29"/>
                <a:gd name="T7" fmla="*/ 34 h 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9">
                  <a:moveTo>
                    <a:pt x="29" y="34"/>
                  </a:moveTo>
                  <a:cubicBezTo>
                    <a:pt x="29" y="17"/>
                    <a:pt x="15" y="2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5" y="66"/>
                    <a:pt x="29" y="52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8" name="Freeform 274"/>
            <p:cNvSpPr/>
            <p:nvPr/>
          </p:nvSpPr>
          <p:spPr bwMode="auto">
            <a:xfrm>
              <a:off x="9776021" y="4274060"/>
              <a:ext cx="170873" cy="403638"/>
            </a:xfrm>
            <a:custGeom>
              <a:gdLst>
                <a:gd name="T0" fmla="*/ 0 w 81"/>
                <a:gd name="T1" fmla="*/ 0 h 191"/>
                <a:gd name="T2" fmla="*/ 0 w 81"/>
                <a:gd name="T3" fmla="*/ 23 h 191"/>
                <a:gd name="T4" fmla="*/ 55 w 81"/>
                <a:gd name="T5" fmla="*/ 95 h 191"/>
                <a:gd name="T6" fmla="*/ 0 w 81"/>
                <a:gd name="T7" fmla="*/ 168 h 191"/>
                <a:gd name="T8" fmla="*/ 0 w 81"/>
                <a:gd name="T9" fmla="*/ 191 h 191"/>
                <a:gd name="T10" fmla="*/ 81 w 81"/>
                <a:gd name="T11" fmla="*/ 95 h 191"/>
                <a:gd name="T12" fmla="*/ 0 w 81"/>
                <a:gd name="T13" fmla="*/ 0 h 1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91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9" y="32"/>
                    <a:pt x="55" y="61"/>
                    <a:pt x="55" y="95"/>
                  </a:cubicBezTo>
                  <a:cubicBezTo>
                    <a:pt x="55" y="130"/>
                    <a:pt x="29" y="159"/>
                    <a:pt x="0" y="168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44" y="183"/>
                    <a:pt x="81" y="143"/>
                    <a:pt x="81" y="95"/>
                  </a:cubicBezTo>
                  <a:cubicBezTo>
                    <a:pt x="81" y="47"/>
                    <a:pt x="44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32" name="矩形 31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2000">
    <p:fade/>
  </p:transition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矩形 13"/>
          <p:cNvSpPr/>
          <p:nvPr/>
        </p:nvSpPr>
        <p:spPr>
          <a:xfrm>
            <a:off x="4" y="3429000"/>
            <a:ext cx="6095998" cy="3444240"/>
          </a:xfrm>
          <a:prstGeom prst="rect">
            <a:avLst/>
          </a:prstGeom>
          <a:blipFill dpi="0" rotWithShape="1">
            <a:blip r:embed="rId2"/>
            <a:stretch>
              <a:fillRect t="-32000" r="-13000" b="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Triangle 16"/>
          <p:cNvSpPr/>
          <p:nvPr/>
        </p:nvSpPr>
        <p:spPr>
          <a:xfrm rot="16200000">
            <a:off x="5813089" y="5041901"/>
            <a:ext cx="362628" cy="203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riangle 17"/>
          <p:cNvSpPr/>
          <p:nvPr/>
        </p:nvSpPr>
        <p:spPr>
          <a:xfrm rot="5400000" flipH="1">
            <a:off x="6016282" y="1612900"/>
            <a:ext cx="362628" cy="203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983034" y="4128783"/>
            <a:ext cx="4321930" cy="2140231"/>
            <a:chOff x="6727071" y="4122295"/>
            <a:chExt cx="4321930" cy="2140231"/>
          </a:xfrm>
        </p:grpSpPr>
        <p:sp>
          <p:nvSpPr>
            <p:cNvPr id="19" name="Rectangle 18"/>
            <p:cNvSpPr/>
            <p:nvPr/>
          </p:nvSpPr>
          <p:spPr>
            <a:xfrm>
              <a:off x="6727071" y="4766732"/>
              <a:ext cx="4321930" cy="1495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点击输入您需要的文字内容，点击输入您需要的文字内容。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  <a:spcBef>
                  <a:spcPct val="20000"/>
                </a:spcBef>
              </a:pP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27071" y="4122295"/>
              <a:ext cx="2101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DAB96E"/>
                  </a:solidFill>
                  <a:latin typeface="Nexa Bold" charset="0"/>
                  <a:ea typeface="Nexa Bold" charset="0"/>
                  <a:cs typeface="Nexa Bold" charset="0"/>
                </a:rPr>
                <a:t>20XX</a:t>
              </a:r>
              <a:r>
                <a:rPr lang="zh-CN" altLang="en-US" sz="2400" b="1">
                  <a:solidFill>
                    <a:srgbClr val="DAB96E"/>
                  </a:solidFill>
                  <a:latin typeface="Nexa Bold" charset="0"/>
                  <a:ea typeface="Nexa Bold" charset="0"/>
                  <a:cs typeface="Nexa Bold" charset="0"/>
                </a:rPr>
                <a:t>早春新款</a:t>
              </a:r>
              <a:endParaRPr lang="en-US" sz="24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156944" y="942426"/>
            <a:ext cx="3695307" cy="3695307"/>
          </a:xfrm>
          <a:prstGeom prst="rect">
            <a:avLst/>
          </a:prstGeom>
          <a:noFill/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87398" y="1351725"/>
            <a:ext cx="18261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请点击</a:t>
            </a:r>
            <a:endParaRPr lang="en-US" altLang="zh-CN" sz="32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32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更换图片</a:t>
            </a:r>
            <a:endParaRPr lang="en-US" altLang="zh-CN" sz="32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23" name="Cross 22"/>
          <p:cNvSpPr/>
          <p:nvPr/>
        </p:nvSpPr>
        <p:spPr>
          <a:xfrm>
            <a:off x="1433083" y="1208733"/>
            <a:ext cx="456002" cy="456002"/>
          </a:xfrm>
          <a:prstGeom prst="plus">
            <a:avLst>
              <a:gd name="adj" fmla="val 36980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96002" y="-15240"/>
            <a:ext cx="6095998" cy="3444240"/>
          </a:xfrm>
          <a:prstGeom prst="rect">
            <a:avLst/>
          </a:prstGeom>
          <a:blipFill dpi="0"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advClick="0" advTm="2000"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矩形 12"/>
          <p:cNvSpPr/>
          <p:nvPr/>
        </p:nvSpPr>
        <p:spPr>
          <a:xfrm>
            <a:off x="8390585" y="4324894"/>
            <a:ext cx="1392702" cy="415804"/>
          </a:xfrm>
          <a:prstGeom prst="rect">
            <a:avLst/>
          </a:prstGeom>
          <a:solidFill>
            <a:srgbClr val="DAB96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68287" y="2694493"/>
            <a:ext cx="6047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感谢您的聆听</a:t>
            </a:r>
            <a:endParaRPr lang="zh-CN" altLang="en-US" sz="66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21873" y="3694474"/>
            <a:ext cx="621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单击此处编辑副标题，建议您在展示时采用微软雅黑字体，本模版所有图形线条及其相应素材均可自由编辑、改色、替换</a:t>
            </a:r>
            <a:endParaRPr lang="zh-CN" altLang="en-US" sz="14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103848" y="4324894"/>
            <a:ext cx="1392702" cy="415804"/>
          </a:xfrm>
          <a:prstGeom prst="rect">
            <a:avLst/>
          </a:prstGeom>
          <a:solidFill>
            <a:srgbClr val="000000"/>
          </a:solidFill>
          <a:ln w="28575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B96E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45117" y="4324448"/>
            <a:ext cx="126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rgbClr val="010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endParaRPr lang="zh-CN" altLang="en-US" sz="2000">
              <a:solidFill>
                <a:srgbClr val="0101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84810" y="4324448"/>
            <a:ext cx="1269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</a:t>
            </a:r>
            <a:endParaRPr lang="zh-CN" altLang="en-US" sz="20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14328" b="941"/>
          <a:stretch>
            <a:fillRect/>
          </a:stretch>
        </p:blipFill>
        <p:spPr>
          <a:xfrm flipV="1">
            <a:off x="-19051" y="-19052"/>
            <a:ext cx="5065313" cy="6877051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52738" y="2223933"/>
            <a:ext cx="447475" cy="492699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94260" y="2226315"/>
            <a:ext cx="7016771" cy="4926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2" tIns="0" rIns="134932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71141" y="1651500"/>
            <a:ext cx="6981068" cy="580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52208" y="1647931"/>
            <a:ext cx="640268" cy="5843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61166" y="2954649"/>
            <a:ext cx="6268204" cy="1268639"/>
          </a:xfrm>
          <a:prstGeom prst="rect">
            <a:avLst/>
          </a:prstGeom>
          <a:noFill/>
          <a:ln w="25400">
            <a:noFill/>
          </a:ln>
        </p:spPr>
        <p:txBody>
          <a:bodyPr lIns="91392" tIns="45694" rIns="91392" bIns="45694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67756" y="131755"/>
            <a:ext cx="2856217" cy="14281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wxew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10125" y="3878580"/>
            <a:ext cx="2572385" cy="2572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40125" y="6450965"/>
            <a:ext cx="511302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扫描关注公众号“PPT汇”收藏网站防止遗忘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免费获取更多精选PPT模板下载资源</a:t>
            </a:r>
            <a:endParaRPr lang="zh-CN" altLang="en-US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7"/>
          <a:stretch>
            <a:fillRect/>
          </a:stretch>
        </p:blipFill>
        <p:spPr>
          <a:xfrm rot="293942">
            <a:off x="4272619" y="5432235"/>
            <a:ext cx="4831359" cy="1985452"/>
          </a:xfrm>
          <a:custGeom>
            <a:gdLst>
              <a:gd name="connsiteX0" fmla="*/ 0 w 3795374"/>
              <a:gd name="connsiteY0" fmla="*/ 1 h 1559713"/>
              <a:gd name="connsiteX1" fmla="*/ 3795373 w 3795374"/>
              <a:gd name="connsiteY1" fmla="*/ 0 h 1559713"/>
              <a:gd name="connsiteX2" fmla="*/ 3795374 w 3795374"/>
              <a:gd name="connsiteY2" fmla="*/ 1559713 h 1559713"/>
              <a:gd name="connsiteX3" fmla="*/ 3269281 w 3795374"/>
              <a:gd name="connsiteY3" fmla="*/ 1559713 h 1559713"/>
              <a:gd name="connsiteX4" fmla="*/ 3222561 w 3795374"/>
              <a:gd name="connsiteY4" fmla="*/ 1014640 h 1559713"/>
              <a:gd name="connsiteX5" fmla="*/ 0 w 3795374"/>
              <a:gd name="connsiteY5" fmla="*/ 1290857 h 1559713"/>
              <a:gd name="connsiteX6" fmla="*/ 0 w 3795374"/>
              <a:gd name="connsiteY6" fmla="*/ 1 h 15597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5374" h="1559713">
                <a:moveTo>
                  <a:pt x="0" y="1"/>
                </a:moveTo>
                <a:lnTo>
                  <a:pt x="3795373" y="0"/>
                </a:lnTo>
                <a:lnTo>
                  <a:pt x="3795374" y="1559713"/>
                </a:lnTo>
                <a:lnTo>
                  <a:pt x="3269281" y="1559713"/>
                </a:lnTo>
                <a:lnTo>
                  <a:pt x="3222561" y="1014640"/>
                </a:lnTo>
                <a:lnTo>
                  <a:pt x="0" y="1290857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6" b="35001"/>
          <a:stretch>
            <a:fillRect/>
          </a:stretch>
        </p:blipFill>
        <p:spPr>
          <a:xfrm>
            <a:off x="3904938" y="0"/>
            <a:ext cx="4792055" cy="2324100"/>
          </a:xfrm>
          <a:prstGeom prst="rect">
            <a:avLst/>
          </a:prstGeom>
        </p:spPr>
      </p:pic>
      <p:sp>
        <p:nvSpPr>
          <p:cNvPr id="14" name="等腰三角形 13"/>
          <p:cNvSpPr/>
          <p:nvPr/>
        </p:nvSpPr>
        <p:spPr>
          <a:xfrm rot="2097068">
            <a:off x="9340872" y="4672814"/>
            <a:ext cx="519953" cy="448235"/>
          </a:xfrm>
          <a:prstGeom prst="triangle">
            <a:avLst/>
          </a:prstGeom>
          <a:noFill/>
          <a:ln w="5715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965284" y="2990112"/>
            <a:ext cx="5446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66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项目背景简介</a:t>
            </a:r>
            <a:endParaRPr lang="zh-CN" altLang="en-US" sz="66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16467" y="4056127"/>
            <a:ext cx="524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UP YOUR TITLE HERE</a:t>
            </a:r>
            <a:endParaRPr lang="zh-CN" altLang="en-US" sz="20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31233" y="2686575"/>
            <a:ext cx="12472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>
                <a:solidFill>
                  <a:srgbClr val="DAB96E"/>
                </a:solidFill>
                <a:latin typeface="Impact" panose="020b0806030902050204" pitchFamily="34" charset="0"/>
              </a:rPr>
              <a:t>1</a:t>
            </a:r>
            <a:endParaRPr lang="zh-CN" altLang="en-US" sz="13800">
              <a:solidFill>
                <a:srgbClr val="DAB96E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advClick="0" advTm="2000"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" name="圆角矩形 17"/>
          <p:cNvSpPr/>
          <p:nvPr/>
        </p:nvSpPr>
        <p:spPr>
          <a:xfrm>
            <a:off x="4673600" y="1879600"/>
            <a:ext cx="4927600" cy="228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673600" y="1879600"/>
            <a:ext cx="1922780" cy="228600"/>
          </a:xfrm>
          <a:prstGeom prst="roundRect">
            <a:avLst>
              <a:gd name="adj" fmla="val 50000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673600" y="2513992"/>
            <a:ext cx="4927600" cy="228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673600" y="2513992"/>
            <a:ext cx="3111500" cy="228600"/>
          </a:xfrm>
          <a:prstGeom prst="roundRect">
            <a:avLst>
              <a:gd name="adj" fmla="val 50000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673600" y="3148384"/>
            <a:ext cx="4927600" cy="228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4673600" y="3148384"/>
            <a:ext cx="2374900" cy="228600"/>
          </a:xfrm>
          <a:prstGeom prst="roundRect">
            <a:avLst>
              <a:gd name="adj" fmla="val 50000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4673600" y="3782777"/>
            <a:ext cx="4927600" cy="228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4673600" y="3782777"/>
            <a:ext cx="4267200" cy="228600"/>
          </a:xfrm>
          <a:prstGeom prst="roundRect">
            <a:avLst>
              <a:gd name="adj" fmla="val 50000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13089" y="1840011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  <a:endParaRPr lang="zh-CN" altLang="en-US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13089" y="2474403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  <a:endParaRPr lang="zh-CN" altLang="en-US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13089" y="3108795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  <a:endParaRPr lang="zh-CN" altLang="en-US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13089" y="3743188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  <a:endParaRPr lang="zh-CN" altLang="en-US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487150" y="-6477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延迟符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71159" y="1879600"/>
            <a:ext cx="2181795" cy="2181795"/>
          </a:xfrm>
          <a:prstGeom prst="ellipse">
            <a:avLst/>
          </a:prstGeom>
          <a:blipFill dpi="0" rotWithShape="1">
            <a:blip r:embed="rId3"/>
            <a:stretch>
              <a:fillRect l="-28000" t="-51000" r="-12000" b="-41000"/>
            </a:stretch>
          </a:blipFill>
          <a:ln w="28575">
            <a:solidFill>
              <a:srgbClr val="DAB96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79431" y="4509770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200" b="1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14023" y="4923551"/>
            <a:ext cx="2069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公司总经理，公司项目负责人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6" name="稻壳儿小白白(http://dwz.cn/Wu2UP)"/>
          <p:cNvSpPr txBox="1">
            <a:spLocks noChangeArrowheads="1"/>
          </p:cNvSpPr>
          <p:nvPr/>
        </p:nvSpPr>
        <p:spPr bwMode="auto">
          <a:xfrm>
            <a:off x="4616449" y="4655623"/>
            <a:ext cx="6056603" cy="110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r>
              <a:rPr lang="zh-CN" altLang="en-US" sz="1400">
                <a:solidFill>
                  <a:schemeClr val="bg1"/>
                </a:solidFill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4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9" name="稻壳儿小白白(http://dwz.cn/Wu2UP)"/>
          <p:cNvSpPr txBox="1">
            <a:spLocks noChangeArrowheads="1"/>
          </p:cNvSpPr>
          <p:nvPr/>
        </p:nvSpPr>
        <p:spPr bwMode="auto">
          <a:xfrm>
            <a:off x="4616448" y="4328598"/>
            <a:ext cx="2151062" cy="3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sym typeface="Arial" panose="020b0604020202020204" pitchFamily="34" charset="0"/>
              </a:rPr>
              <a:t>单击此处编辑标题</a:t>
            </a:r>
            <a:endParaRPr lang="en-US" altLang="zh-CN" sz="1600" b="1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-278409" y="-275442"/>
            <a:ext cx="3668754" cy="1193040"/>
            <a:chOff x="-278409" y="-275442"/>
            <a:chExt cx="3668754" cy="1193040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64"/>
            <a:stretch>
              <a:fillRect/>
            </a:stretch>
          </p:blipFill>
          <p:spPr>
            <a:xfrm rot="19736556">
              <a:off x="-278409" y="-275442"/>
              <a:ext cx="1772054" cy="1193040"/>
            </a:xfrm>
            <a:custGeom>
              <a:gdLst>
                <a:gd name="connsiteX0" fmla="*/ 4563984 w 4563984"/>
                <a:gd name="connsiteY0" fmla="*/ 1926863 h 3072714"/>
                <a:gd name="connsiteX1" fmla="*/ 4563984 w 4563984"/>
                <a:gd name="connsiteY1" fmla="*/ 3072714 h 3072714"/>
                <a:gd name="connsiteX2" fmla="*/ 0 w 4563984"/>
                <a:gd name="connsiteY2" fmla="*/ 3072714 h 3072714"/>
                <a:gd name="connsiteX3" fmla="*/ 0 w 4563984"/>
                <a:gd name="connsiteY3" fmla="*/ 2265617 h 3072714"/>
                <a:gd name="connsiteX4" fmla="*/ 1364411 w 4563984"/>
                <a:gd name="connsiteY4" fmla="*/ 0 h 3072714"/>
                <a:gd name="connsiteX5" fmla="*/ 4563984 w 4563984"/>
                <a:gd name="connsiteY5" fmla="*/ 1926863 h 3072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3984" h="3072714">
                  <a:moveTo>
                    <a:pt x="4563984" y="1926863"/>
                  </a:moveTo>
                  <a:lnTo>
                    <a:pt x="4563984" y="3072714"/>
                  </a:lnTo>
                  <a:lnTo>
                    <a:pt x="0" y="3072714"/>
                  </a:lnTo>
                  <a:lnTo>
                    <a:pt x="0" y="2265617"/>
                  </a:lnTo>
                  <a:lnTo>
                    <a:pt x="1364411" y="0"/>
                  </a:lnTo>
                  <a:lnTo>
                    <a:pt x="4563984" y="1926863"/>
                  </a:lnTo>
                  <a:close/>
                </a:path>
              </a:pathLst>
            </a:custGeom>
          </p:spPr>
        </p:pic>
        <p:sp>
          <p:nvSpPr>
            <p:cNvPr id="41" name="矩形 40"/>
            <p:cNvSpPr/>
            <p:nvPr/>
          </p:nvSpPr>
          <p:spPr>
            <a:xfrm>
              <a:off x="1051243" y="32107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这里可以是</a:t>
              </a:r>
              <a:r>
                <a:rPr lang="zh-CN" altLang="en-US" sz="2400" b="1">
                  <a:solidFill>
                    <a:srgbClr val="DAB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3418">
        <p14:reveal/>
      </p:transition>
    </mc:Choice>
    <mc:Fallback>
      <p:transition spd="slow" advClick="0" advTm="3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51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7" grpId="0" animBg="1"/>
      <p:bldP spid="28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1"/>
          <p:cNvSpPr/>
          <p:nvPr/>
        </p:nvSpPr>
        <p:spPr>
          <a:xfrm>
            <a:off x="1131217" y="1762814"/>
            <a:ext cx="3695307" cy="3695307"/>
          </a:xfrm>
          <a:prstGeom prst="rect">
            <a:avLst/>
          </a:prstGeom>
          <a:noFill/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850" y="3865235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600" b="1">
                <a:solidFill>
                  <a:prstClr val="white"/>
                </a:solidFill>
                <a:latin typeface="Nexa Bold" charset="0"/>
                <a:ea typeface="Nexa Bold" charset="0"/>
                <a:cs typeface="Nexa Bold" charset="0"/>
              </a:rPr>
              <a:t>在此添加</a:t>
            </a:r>
            <a:endParaRPr lang="en-US" altLang="zh-CN" sz="3600" b="1">
              <a:solidFill>
                <a:prstClr val="white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3600" b="1">
                <a:solidFill>
                  <a:prstClr val="white"/>
                </a:solidFill>
                <a:latin typeface="Nexa Bold" charset="0"/>
                <a:ea typeface="Nexa Bold" charset="0"/>
                <a:cs typeface="Nexa Bold" charset="0"/>
              </a:rPr>
              <a:t>关键字</a:t>
            </a:r>
            <a:endParaRPr lang="en-US" altLang="zh-CN" sz="3600" b="1">
              <a:solidFill>
                <a:prstClr val="whit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739833" y="3661346"/>
            <a:ext cx="564545" cy="0"/>
          </a:xfrm>
          <a:prstGeom prst="line">
            <a:avLst/>
          </a:prstGeom>
          <a:ln>
            <a:solidFill>
              <a:srgbClr val="DAB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60979" y="4271788"/>
            <a:ext cx="708257" cy="708257"/>
          </a:xfrm>
          <a:prstGeom prst="rect">
            <a:avLst/>
          </a:prstGeom>
          <a:solidFill>
            <a:srgbClr val="DAB96E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917589" y="433352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>
                <a:solidFill>
                  <a:srgbClr val="010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endParaRPr lang="en-US" sz="3200">
              <a:solidFill>
                <a:srgbClr val="0101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53068" y="4258281"/>
            <a:ext cx="3679785" cy="730785"/>
            <a:chOff x="8023189" y="3711346"/>
            <a:chExt cx="3679785" cy="730785"/>
          </a:xfrm>
        </p:grpSpPr>
        <p:sp>
          <p:nvSpPr>
            <p:cNvPr id="38" name="Rectangle 37"/>
            <p:cNvSpPr/>
            <p:nvPr/>
          </p:nvSpPr>
          <p:spPr>
            <a:xfrm>
              <a:off x="8023189" y="4011244"/>
              <a:ext cx="367978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单击此处编辑您要的内容，建议您在展示时采用微软雅黑字体，本模版所有图形线条及其相应素材均可自由编辑。</a:t>
              </a:r>
              <a:endParaRPr lang="en-US" altLang="zh-CN" sz="1100">
                <a:solidFill>
                  <a:prstClr val="white"/>
                </a:solidFill>
                <a:latin typeface="Roboto Thin" charset="0"/>
                <a:ea typeface="Roboto Thin" charset="0"/>
                <a:cs typeface="Roboto Thin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23189" y="3711346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>
                  <a:solidFill>
                    <a:prstClr val="white"/>
                  </a:solidFill>
                  <a:latin typeface="Nexa Bold" charset="0"/>
                  <a:ea typeface="Nexa Bold" charset="0"/>
                  <a:cs typeface="Nexa Bold" charset="0"/>
                </a:rPr>
                <a:t>你的标题</a:t>
              </a:r>
              <a:endParaRPr lang="en-US" sz="1400" b="1">
                <a:solidFill>
                  <a:prstClr val="white"/>
                </a:solidFill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5860979" y="5224129"/>
            <a:ext cx="708257" cy="708257"/>
          </a:xfrm>
          <a:prstGeom prst="rect">
            <a:avLst/>
          </a:prstGeom>
          <a:solidFill>
            <a:srgbClr val="DAB96E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17588" y="528587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>
                <a:solidFill>
                  <a:srgbClr val="010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尚</a:t>
            </a:r>
            <a:endParaRPr lang="en-US" sz="3200">
              <a:solidFill>
                <a:srgbClr val="0101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853068" y="5210622"/>
            <a:ext cx="3679785" cy="730785"/>
            <a:chOff x="8023189" y="3711346"/>
            <a:chExt cx="3679785" cy="730785"/>
          </a:xfrm>
        </p:grpSpPr>
        <p:sp>
          <p:nvSpPr>
            <p:cNvPr id="43" name="Rectangle 42"/>
            <p:cNvSpPr/>
            <p:nvPr/>
          </p:nvSpPr>
          <p:spPr>
            <a:xfrm>
              <a:off x="8023189" y="4011244"/>
              <a:ext cx="367978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单击此处编辑您要的内容，建议您在展示时采用微软雅黑字体，本模版所有图形线条及其相应素材均可自由编辑。</a:t>
              </a:r>
              <a:endParaRPr lang="en-US" altLang="zh-CN" sz="1100">
                <a:solidFill>
                  <a:prstClr val="white"/>
                </a:solidFill>
                <a:latin typeface="Roboto Thin" charset="0"/>
                <a:ea typeface="Roboto Thin" charset="0"/>
                <a:cs typeface="Roboto Thin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023189" y="3711346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>
                  <a:solidFill>
                    <a:prstClr val="white"/>
                  </a:solidFill>
                  <a:latin typeface="Nexa Bold" charset="0"/>
                  <a:ea typeface="Nexa Bold" charset="0"/>
                  <a:cs typeface="Nexa Bold" charset="0"/>
                </a:rPr>
                <a:t>你的标题</a:t>
              </a:r>
              <a:endParaRPr lang="en-US" altLang="zh-CN" sz="1400" b="1">
                <a:solidFill>
                  <a:prstClr val="white"/>
                </a:solidFill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1086754" y="743"/>
            <a:ext cx="3788112" cy="1370255"/>
          </a:xfrm>
          <a:prstGeom prst="rect">
            <a:avLst/>
          </a:prstGeom>
          <a:blipFill dpi="0" rotWithShape="1">
            <a:blip r:embed="rId2"/>
            <a:stretch>
              <a:fillRect t="-28000" b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86754" y="5881899"/>
            <a:ext cx="3788112" cy="976101"/>
          </a:xfrm>
          <a:prstGeom prst="rect">
            <a:avLst/>
          </a:prstGeom>
          <a:blipFill dpi="0" rotWithShape="1">
            <a:blip r:embed="rId3"/>
            <a:stretch>
              <a:fillRect t="-38000" b="-8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5748866" y="1050734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这里可以</a:t>
            </a:r>
            <a:endParaRPr lang="en-US" altLang="zh-CN" sz="40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40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是一个大标题</a:t>
            </a:r>
            <a:endParaRPr lang="en-US" sz="40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5748866" y="2737221"/>
            <a:ext cx="5649972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r>
              <a:rPr lang="zh-CN" altLang="en-US" sz="1400">
                <a:solidFill>
                  <a:prstClr val="white"/>
                </a:solidFill>
                <a:latin typeface="微软雅黑" panose="020b0503020204020204" pitchFamily="34" charset="-122"/>
              </a:rPr>
              <a:t>点击输入您需要的文字内容，点击输入您需要的文字内容。</a:t>
            </a:r>
            <a:endParaRPr lang="en-US" altLang="zh-CN" sz="140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advClick="0" advTm="2000"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0" y="3039498"/>
            <a:ext cx="12191998" cy="3818502"/>
          </a:xfrm>
          <a:prstGeom prst="rect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-3195" y="1"/>
            <a:ext cx="12195193" cy="3022599"/>
          </a:xfrm>
          <a:prstGeom prst="rect">
            <a:avLst/>
          </a:prstGeom>
          <a:blipFill dpi="0" rotWithShape="1">
            <a:blip r:embed="rId2"/>
            <a:stretch>
              <a:fillRect t="-148000" b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0"/>
            <a:ext cx="12192000" cy="3039498"/>
          </a:xfrm>
          <a:prstGeom prst="rect">
            <a:avLst/>
          </a:prstGeom>
          <a:gradFill flip="none" rotWithShape="1">
            <a:gsLst>
              <a:gs pos="0">
                <a:srgbClr val="DAB96E">
                  <a:alpha val="0"/>
                </a:srgbClr>
              </a:gs>
              <a:gs pos="100000">
                <a:srgbClr val="DAB9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6179" y="1274572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>
                <a:solidFill>
                  <a:srgbClr val="010102"/>
                </a:solidFill>
                <a:latin typeface="Nexa Bold" charset="0"/>
                <a:ea typeface="Nexa Bold" charset="0"/>
                <a:cs typeface="Nexa Bold" charset="0"/>
              </a:rPr>
              <a:t>项目历程展示</a:t>
            </a:r>
            <a:endParaRPr lang="en-US" sz="5400" b="1">
              <a:solidFill>
                <a:srgbClr val="010102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17453" y="-893688"/>
            <a:ext cx="1553898" cy="1553898"/>
          </a:xfrm>
          <a:prstGeom prst="rect">
            <a:avLst/>
          </a:prstGeom>
          <a:noFill/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380373" y="2351976"/>
            <a:ext cx="1431255" cy="0"/>
          </a:xfrm>
          <a:prstGeom prst="line">
            <a:avLst/>
          </a:prstGeom>
          <a:ln>
            <a:solidFill>
              <a:srgbClr val="010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88204" y="2284322"/>
            <a:ext cx="385592" cy="0"/>
          </a:xfrm>
          <a:prstGeom prst="line">
            <a:avLst/>
          </a:prstGeom>
          <a:ln>
            <a:solidFill>
              <a:srgbClr val="010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7333" y="2351976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solidFill>
                  <a:srgbClr val="010102"/>
                </a:solidFill>
                <a:latin typeface="Roboto Thin" charset="0"/>
                <a:ea typeface="Roboto Thin" charset="0"/>
                <a:cs typeface="Roboto Thin" charset="0"/>
              </a:rPr>
              <a:t>Break slide</a:t>
            </a:r>
            <a:endParaRPr lang="en-US" sz="1100" i="1">
              <a:solidFill>
                <a:srgbClr val="010102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1100604" y="2284322"/>
            <a:ext cx="385592" cy="0"/>
          </a:xfrm>
          <a:prstGeom prst="line">
            <a:avLst/>
          </a:prstGeom>
          <a:ln>
            <a:solidFill>
              <a:srgbClr val="010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681566" y="2351976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>
                <a:solidFill>
                  <a:srgbClr val="010102"/>
                </a:solidFill>
                <a:latin typeface="Roboto Thin" charset="0"/>
                <a:ea typeface="Roboto Thin" charset="0"/>
                <a:cs typeface="Roboto Thin" charset="0"/>
              </a:rPr>
              <a:t>Break slide</a:t>
            </a:r>
            <a:endParaRPr lang="en-US" sz="1100" i="1">
              <a:solidFill>
                <a:srgbClr val="010102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cxnSp>
        <p:nvCxnSpPr>
          <p:cNvPr id="29" name="Straight Connector 28"/>
          <p:cNvCxnSpPr>
            <a:stCxn id="42" idx="2"/>
          </p:cNvCxnSpPr>
          <p:nvPr/>
        </p:nvCxnSpPr>
        <p:spPr>
          <a:xfrm flipH="1">
            <a:off x="6094402" y="6027758"/>
            <a:ext cx="0" cy="830242"/>
          </a:xfrm>
          <a:prstGeom prst="line">
            <a:avLst/>
          </a:prstGeom>
          <a:ln>
            <a:solidFill>
              <a:srgbClr val="010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973061" y="5785076"/>
            <a:ext cx="242682" cy="242682"/>
          </a:xfrm>
          <a:prstGeom prst="rect">
            <a:avLst/>
          </a:prstGeom>
          <a:noFill/>
          <a:ln w="101600">
            <a:solidFill>
              <a:srgbClr val="0101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746529" y="4068061"/>
            <a:ext cx="2698943" cy="1328627"/>
            <a:chOff x="6674966" y="4189402"/>
            <a:chExt cx="2698943" cy="1328627"/>
          </a:xfrm>
        </p:grpSpPr>
        <p:sp>
          <p:nvSpPr>
            <p:cNvPr id="47" name="Rectangle 46"/>
            <p:cNvSpPr/>
            <p:nvPr/>
          </p:nvSpPr>
          <p:spPr>
            <a:xfrm>
              <a:off x="6674966" y="4539300"/>
              <a:ext cx="2698943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200">
                  <a:solidFill>
                    <a:srgbClr val="01010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200">
                <a:solidFill>
                  <a:srgbClr val="010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521736" y="4189402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rgbClr val="010102"/>
                  </a:solidFill>
                  <a:latin typeface="Nexa Bold" charset="0"/>
                  <a:ea typeface="Nexa Bold" charset="0"/>
                  <a:cs typeface="Nexa Bold" charset="0"/>
                </a:rPr>
                <a:t>添加标题</a:t>
              </a:r>
              <a:endParaRPr lang="en-US" sz="1600" b="1">
                <a:solidFill>
                  <a:srgbClr val="010102"/>
                </a:solidFill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</p:spTree>
  </p:cSld>
  <p:clrMapOvr>
    <a:masterClrMapping/>
  </p:clrMapOvr>
  <p:transition advClick="0" advTm="2000"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6094402" y="0"/>
            <a:ext cx="0" cy="6858000"/>
          </a:xfrm>
          <a:prstGeom prst="line">
            <a:avLst/>
          </a:prstGeom>
          <a:ln>
            <a:solidFill>
              <a:srgbClr val="DAB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973061" y="734104"/>
            <a:ext cx="242682" cy="242682"/>
          </a:xfrm>
          <a:prstGeom prst="rect">
            <a:avLst/>
          </a:prstGeom>
          <a:solidFill>
            <a:srgbClr val="010102"/>
          </a:solidFill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5090" y="686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添加标题</a:t>
            </a:r>
            <a:endParaRPr lang="en-US" altLang="zh-CN" sz="16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0064" y="1024722"/>
            <a:ext cx="371603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3061" y="1932273"/>
            <a:ext cx="242682" cy="242682"/>
          </a:xfrm>
          <a:prstGeom prst="rect">
            <a:avLst/>
          </a:prstGeom>
          <a:solidFill>
            <a:srgbClr val="010102"/>
          </a:solidFill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910" y="188433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添加标题</a:t>
            </a:r>
            <a:endParaRPr lang="en-US" altLang="zh-CN" sz="16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2709" y="2296714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DAB96E"/>
                </a:solidFill>
                <a:latin typeface="Roboto" charset="0"/>
                <a:ea typeface="Roboto" charset="0"/>
                <a:cs typeface="Roboto" charset="0"/>
              </a:rPr>
              <a:t>85%</a:t>
            </a:r>
            <a:endParaRPr lang="en-US" sz="4400" b="1">
              <a:solidFill>
                <a:srgbClr val="DAB96E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02709" y="2992332"/>
            <a:ext cx="389112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3061" y="4334466"/>
            <a:ext cx="242682" cy="242682"/>
          </a:xfrm>
          <a:prstGeom prst="rect">
            <a:avLst/>
          </a:prstGeom>
          <a:solidFill>
            <a:srgbClr val="010102"/>
          </a:solidFill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0693" y="428653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添加标题</a:t>
            </a:r>
            <a:endParaRPr lang="en-US" altLang="zh-CN" sz="16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30086" y="4833257"/>
            <a:ext cx="4278085" cy="1317172"/>
          </a:xfrm>
          <a:prstGeom prst="rect">
            <a:avLst/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47994" y="5030178"/>
            <a:ext cx="873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et-line" charset="0"/>
              </a:rPr>
              <a:t>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06420" y="5129945"/>
            <a:ext cx="315867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010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endParaRPr lang="en-US" altLang="zh-CN" sz="1200">
              <a:solidFill>
                <a:srgbClr val="01010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Cross 17"/>
          <p:cNvSpPr/>
          <p:nvPr/>
        </p:nvSpPr>
        <p:spPr>
          <a:xfrm rot="2700000">
            <a:off x="10493829" y="5305033"/>
            <a:ext cx="845396" cy="845396"/>
          </a:xfrm>
          <a:prstGeom prst="plus">
            <a:avLst>
              <a:gd name="adj" fmla="val 48569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707897" y="5216427"/>
            <a:ext cx="625727" cy="584165"/>
            <a:chOff x="7197726" y="4087813"/>
            <a:chExt cx="430213" cy="401638"/>
          </a:xfrm>
          <a:solidFill>
            <a:srgbClr val="010102"/>
          </a:solidFill>
        </p:grpSpPr>
        <p:sp>
          <p:nvSpPr>
            <p:cNvPr id="20" name="Freeform 188"/>
            <p:cNvSpPr/>
            <p:nvPr/>
          </p:nvSpPr>
          <p:spPr bwMode="auto">
            <a:xfrm>
              <a:off x="7197726" y="4087813"/>
              <a:ext cx="403225" cy="401638"/>
            </a:xfrm>
            <a:custGeom>
              <a:gdLst>
                <a:gd name="T0" fmla="*/ 88 w 177"/>
                <a:gd name="T1" fmla="*/ 177 h 177"/>
                <a:gd name="T2" fmla="*/ 26 w 177"/>
                <a:gd name="T3" fmla="*/ 151 h 177"/>
                <a:gd name="T4" fmla="*/ 0 w 177"/>
                <a:gd name="T5" fmla="*/ 89 h 177"/>
                <a:gd name="T6" fmla="*/ 26 w 177"/>
                <a:gd name="T7" fmla="*/ 27 h 177"/>
                <a:gd name="T8" fmla="*/ 88 w 177"/>
                <a:gd name="T9" fmla="*/ 0 h 177"/>
                <a:gd name="T10" fmla="*/ 88 w 177"/>
                <a:gd name="T11" fmla="*/ 0 h 177"/>
                <a:gd name="T12" fmla="*/ 177 w 177"/>
                <a:gd name="T13" fmla="*/ 88 h 177"/>
                <a:gd name="T14" fmla="*/ 171 w 177"/>
                <a:gd name="T15" fmla="*/ 88 h 177"/>
                <a:gd name="T16" fmla="*/ 88 w 177"/>
                <a:gd name="T17" fmla="*/ 6 h 177"/>
                <a:gd name="T18" fmla="*/ 88 w 177"/>
                <a:gd name="T19" fmla="*/ 6 h 177"/>
                <a:gd name="T20" fmla="*/ 30 w 177"/>
                <a:gd name="T21" fmla="*/ 31 h 177"/>
                <a:gd name="T22" fmla="*/ 6 w 177"/>
                <a:gd name="T23" fmla="*/ 89 h 177"/>
                <a:gd name="T24" fmla="*/ 31 w 177"/>
                <a:gd name="T25" fmla="*/ 147 h 177"/>
                <a:gd name="T26" fmla="*/ 88 w 177"/>
                <a:gd name="T27" fmla="*/ 171 h 177"/>
                <a:gd name="T28" fmla="*/ 89 w 177"/>
                <a:gd name="T29" fmla="*/ 171 h 177"/>
                <a:gd name="T30" fmla="*/ 155 w 177"/>
                <a:gd name="T31" fmla="*/ 136 h 177"/>
                <a:gd name="T32" fmla="*/ 160 w 177"/>
                <a:gd name="T33" fmla="*/ 140 h 177"/>
                <a:gd name="T34" fmla="*/ 89 w 177"/>
                <a:gd name="T35" fmla="*/ 177 h 177"/>
                <a:gd name="T36" fmla="*/ 88 w 177"/>
                <a:gd name="T37" fmla="*/ 177 h 1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65" y="177"/>
                    <a:pt x="43" y="168"/>
                    <a:pt x="26" y="151"/>
                  </a:cubicBezTo>
                  <a:cubicBezTo>
                    <a:pt x="10" y="135"/>
                    <a:pt x="0" y="113"/>
                    <a:pt x="0" y="89"/>
                  </a:cubicBezTo>
                  <a:cubicBezTo>
                    <a:pt x="0" y="66"/>
                    <a:pt x="9" y="43"/>
                    <a:pt x="26" y="27"/>
                  </a:cubicBezTo>
                  <a:cubicBezTo>
                    <a:pt x="42" y="10"/>
                    <a:pt x="64" y="1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37" y="0"/>
                    <a:pt x="176" y="40"/>
                    <a:pt x="177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0" y="43"/>
                    <a:pt x="133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66" y="7"/>
                    <a:pt x="45" y="15"/>
                    <a:pt x="30" y="31"/>
                  </a:cubicBezTo>
                  <a:cubicBezTo>
                    <a:pt x="14" y="46"/>
                    <a:pt x="6" y="67"/>
                    <a:pt x="6" y="89"/>
                  </a:cubicBezTo>
                  <a:cubicBezTo>
                    <a:pt x="6" y="111"/>
                    <a:pt x="15" y="132"/>
                    <a:pt x="31" y="147"/>
                  </a:cubicBezTo>
                  <a:cubicBezTo>
                    <a:pt x="46" y="162"/>
                    <a:pt x="67" y="171"/>
                    <a:pt x="88" y="171"/>
                  </a:cubicBezTo>
                  <a:cubicBezTo>
                    <a:pt x="88" y="171"/>
                    <a:pt x="89" y="171"/>
                    <a:pt x="89" y="171"/>
                  </a:cubicBezTo>
                  <a:cubicBezTo>
                    <a:pt x="115" y="171"/>
                    <a:pt x="140" y="158"/>
                    <a:pt x="155" y="136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44" y="163"/>
                    <a:pt x="117" y="177"/>
                    <a:pt x="89" y="177"/>
                  </a:cubicBezTo>
                  <a:cubicBezTo>
                    <a:pt x="89" y="177"/>
                    <a:pt x="89" y="177"/>
                    <a:pt x="88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89"/>
            <p:cNvSpPr/>
            <p:nvPr/>
          </p:nvSpPr>
          <p:spPr bwMode="auto">
            <a:xfrm>
              <a:off x="7539039" y="4237038"/>
              <a:ext cx="88900" cy="80963"/>
            </a:xfrm>
            <a:custGeom>
              <a:gdLst>
                <a:gd name="T0" fmla="*/ 0 w 56"/>
                <a:gd name="T1" fmla="*/ 0 h 51"/>
                <a:gd name="T2" fmla="*/ 29 w 56"/>
                <a:gd name="T3" fmla="*/ 51 h 51"/>
                <a:gd name="T4" fmla="*/ 56 w 56"/>
                <a:gd name="T5" fmla="*/ 0 h 51"/>
                <a:gd name="T6" fmla="*/ 0 w 56"/>
                <a:gd name="T7" fmla="*/ 0 h 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0" y="0"/>
                  </a:moveTo>
                  <a:lnTo>
                    <a:pt x="29" y="51"/>
                  </a:ln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90"/>
            <p:cNvSpPr>
              <a:spLocks noEditPoints="1"/>
            </p:cNvSpPr>
            <p:nvPr/>
          </p:nvSpPr>
          <p:spPr bwMode="auto">
            <a:xfrm>
              <a:off x="7343776" y="4192588"/>
              <a:ext cx="107950" cy="90488"/>
            </a:xfrm>
            <a:custGeom>
              <a:gdLst>
                <a:gd name="T0" fmla="*/ 1 w 48"/>
                <a:gd name="T1" fmla="*/ 40 h 40"/>
                <a:gd name="T2" fmla="*/ 0 w 48"/>
                <a:gd name="T3" fmla="*/ 24 h 40"/>
                <a:gd name="T4" fmla="*/ 24 w 48"/>
                <a:gd name="T5" fmla="*/ 0 h 40"/>
                <a:gd name="T6" fmla="*/ 48 w 48"/>
                <a:gd name="T7" fmla="*/ 23 h 40"/>
                <a:gd name="T8" fmla="*/ 48 w 48"/>
                <a:gd name="T9" fmla="*/ 40 h 40"/>
                <a:gd name="T10" fmla="*/ 1 w 48"/>
                <a:gd name="T11" fmla="*/ 40 h 40"/>
                <a:gd name="T12" fmla="*/ 24 w 48"/>
                <a:gd name="T13" fmla="*/ 6 h 40"/>
                <a:gd name="T14" fmla="*/ 6 w 48"/>
                <a:gd name="T15" fmla="*/ 24 h 40"/>
                <a:gd name="T16" fmla="*/ 7 w 48"/>
                <a:gd name="T17" fmla="*/ 34 h 40"/>
                <a:gd name="T18" fmla="*/ 42 w 48"/>
                <a:gd name="T19" fmla="*/ 34 h 40"/>
                <a:gd name="T20" fmla="*/ 42 w 48"/>
                <a:gd name="T21" fmla="*/ 23 h 40"/>
                <a:gd name="T22" fmla="*/ 24 w 48"/>
                <a:gd name="T23" fmla="*/ 6 h 4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0">
                  <a:moveTo>
                    <a:pt x="1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1" y="40"/>
                  </a:lnTo>
                  <a:close/>
                  <a:moveTo>
                    <a:pt x="24" y="6"/>
                  </a:moveTo>
                  <a:cubicBezTo>
                    <a:pt x="14" y="6"/>
                    <a:pt x="6" y="14"/>
                    <a:pt x="6" y="2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14"/>
                    <a:pt x="34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91"/>
            <p:cNvSpPr>
              <a:spLocks noEditPoints="1"/>
            </p:cNvSpPr>
            <p:nvPr/>
          </p:nvSpPr>
          <p:spPr bwMode="auto">
            <a:xfrm>
              <a:off x="7319964" y="4268788"/>
              <a:ext cx="157163" cy="119063"/>
            </a:xfrm>
            <a:custGeom>
              <a:gdLst>
                <a:gd name="T0" fmla="*/ 5 w 69"/>
                <a:gd name="T1" fmla="*/ 52 h 52"/>
                <a:gd name="T2" fmla="*/ 5 w 69"/>
                <a:gd name="T3" fmla="*/ 52 h 52"/>
                <a:gd name="T4" fmla="*/ 1 w 69"/>
                <a:gd name="T5" fmla="*/ 47 h 52"/>
                <a:gd name="T6" fmla="*/ 0 w 69"/>
                <a:gd name="T7" fmla="*/ 4 h 52"/>
                <a:gd name="T8" fmla="*/ 5 w 69"/>
                <a:gd name="T9" fmla="*/ 0 h 52"/>
                <a:gd name="T10" fmla="*/ 64 w 69"/>
                <a:gd name="T11" fmla="*/ 0 h 52"/>
                <a:gd name="T12" fmla="*/ 68 w 69"/>
                <a:gd name="T13" fmla="*/ 4 h 52"/>
                <a:gd name="T14" fmla="*/ 69 w 69"/>
                <a:gd name="T15" fmla="*/ 47 h 52"/>
                <a:gd name="T16" fmla="*/ 67 w 69"/>
                <a:gd name="T17" fmla="*/ 50 h 52"/>
                <a:gd name="T18" fmla="*/ 64 w 69"/>
                <a:gd name="T19" fmla="*/ 51 h 52"/>
                <a:gd name="T20" fmla="*/ 5 w 69"/>
                <a:gd name="T21" fmla="*/ 52 h 52"/>
                <a:gd name="T22" fmla="*/ 6 w 69"/>
                <a:gd name="T23" fmla="*/ 6 h 52"/>
                <a:gd name="T24" fmla="*/ 7 w 69"/>
                <a:gd name="T25" fmla="*/ 46 h 52"/>
                <a:gd name="T26" fmla="*/ 62 w 69"/>
                <a:gd name="T27" fmla="*/ 45 h 52"/>
                <a:gd name="T28" fmla="*/ 62 w 69"/>
                <a:gd name="T29" fmla="*/ 6 h 52"/>
                <a:gd name="T30" fmla="*/ 6 w 69"/>
                <a:gd name="T31" fmla="*/ 6 h 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52">
                  <a:moveTo>
                    <a:pt x="5" y="52"/>
                  </a:moveTo>
                  <a:cubicBezTo>
                    <a:pt x="5" y="52"/>
                    <a:pt x="5" y="52"/>
                    <a:pt x="5" y="52"/>
                  </a:cubicBezTo>
                  <a:cubicBezTo>
                    <a:pt x="3" y="52"/>
                    <a:pt x="1" y="50"/>
                    <a:pt x="1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8" y="2"/>
                    <a:pt x="68" y="4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8"/>
                    <a:pt x="68" y="49"/>
                    <a:pt x="67" y="50"/>
                  </a:cubicBezTo>
                  <a:cubicBezTo>
                    <a:pt x="66" y="51"/>
                    <a:pt x="65" y="51"/>
                    <a:pt x="64" y="51"/>
                  </a:cubicBezTo>
                  <a:lnTo>
                    <a:pt x="5" y="52"/>
                  </a:lnTo>
                  <a:close/>
                  <a:moveTo>
                    <a:pt x="6" y="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6"/>
                    <a:pt x="62" y="6"/>
                    <a:pt x="62" y="6"/>
                  </a:cubicBez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advClick="0" advTm="2000"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" name="Straight Connector 1"/>
          <p:cNvCxnSpPr>
            <a:endCxn id="5" idx="2"/>
          </p:cNvCxnSpPr>
          <p:nvPr/>
        </p:nvCxnSpPr>
        <p:spPr>
          <a:xfrm flipH="1">
            <a:off x="6094402" y="0"/>
            <a:ext cx="0" cy="4556753"/>
          </a:xfrm>
          <a:prstGeom prst="line">
            <a:avLst/>
          </a:prstGeom>
          <a:ln>
            <a:solidFill>
              <a:srgbClr val="DAB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973061" y="1094073"/>
            <a:ext cx="242682" cy="242682"/>
          </a:xfrm>
          <a:prstGeom prst="rect">
            <a:avLst/>
          </a:prstGeom>
          <a:solidFill>
            <a:srgbClr val="010102"/>
          </a:solidFill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3061" y="4314071"/>
            <a:ext cx="242682" cy="242682"/>
          </a:xfrm>
          <a:prstGeom prst="rect">
            <a:avLst/>
          </a:prstGeom>
          <a:solidFill>
            <a:srgbClr val="010102"/>
          </a:solidFill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9166" y="676805"/>
            <a:ext cx="3523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在此</a:t>
            </a:r>
            <a:endParaRPr lang="en-US" altLang="zh-CN" sz="32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32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添加你的标题</a:t>
            </a:r>
            <a:endParaRPr lang="en-US" sz="32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95378" y="1873075"/>
            <a:ext cx="416013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6325" y="3015652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DAB96E"/>
                </a:solidFill>
                <a:latin typeface="Signerica Fat" charset="0"/>
                <a:ea typeface="Signerica Fat" charset="0"/>
                <a:cs typeface="Signerica Fat" charset="0"/>
              </a:rPr>
              <a:t>201X</a:t>
            </a:r>
            <a:endParaRPr lang="en-US" sz="1400">
              <a:solidFill>
                <a:srgbClr val="DAB96E"/>
              </a:solidFill>
              <a:latin typeface="Signerica Fat" charset="0"/>
              <a:ea typeface="Signerica Fat" charset="0"/>
              <a:cs typeface="Signerica Fa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4693" y="2045774"/>
            <a:ext cx="1210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这里可以</a:t>
            </a:r>
            <a:endParaRPr lang="en-US" altLang="zh-CN" sz="20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2000" b="1">
                <a:solidFill>
                  <a:srgbClr val="DAB96E"/>
                </a:solidFill>
                <a:latin typeface="Nexa Bold" charset="0"/>
                <a:ea typeface="Nexa Bold" charset="0"/>
                <a:cs typeface="Nexa Bold" charset="0"/>
              </a:rPr>
              <a:t>是标题</a:t>
            </a:r>
            <a:endParaRPr lang="en-US" sz="2000" b="1">
              <a:solidFill>
                <a:srgbClr val="DAB96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3061" y="2278376"/>
            <a:ext cx="242682" cy="242682"/>
          </a:xfrm>
          <a:prstGeom prst="rect">
            <a:avLst/>
          </a:prstGeom>
          <a:solidFill>
            <a:srgbClr val="010102"/>
          </a:solidFill>
          <a:ln w="10160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6284" y="2753660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DAB96E"/>
                </a:solidFill>
                <a:latin typeface="Roboto" charset="0"/>
                <a:ea typeface="Roboto" charset="0"/>
                <a:cs typeface="Roboto" charset="0"/>
              </a:rPr>
              <a:t>85%</a:t>
            </a:r>
            <a:endParaRPr lang="en-US" sz="4400" b="1">
              <a:solidFill>
                <a:srgbClr val="DAB96E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0909" y="2879629"/>
            <a:ext cx="273403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Cross 17"/>
          <p:cNvSpPr/>
          <p:nvPr/>
        </p:nvSpPr>
        <p:spPr>
          <a:xfrm>
            <a:off x="2032374" y="754159"/>
            <a:ext cx="195508" cy="195508"/>
          </a:xfrm>
          <a:prstGeom prst="plus">
            <a:avLst>
              <a:gd name="adj" fmla="val 36980"/>
            </a:avLst>
          </a:prstGeom>
          <a:solidFill>
            <a:srgbClr val="DAB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"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7"/>
          <a:stretch>
            <a:fillRect/>
          </a:stretch>
        </p:blipFill>
        <p:spPr>
          <a:xfrm rot="293942">
            <a:off x="4272619" y="5432235"/>
            <a:ext cx="4831359" cy="1985452"/>
          </a:xfrm>
          <a:custGeom>
            <a:gdLst>
              <a:gd name="connsiteX0" fmla="*/ 0 w 3795374"/>
              <a:gd name="connsiteY0" fmla="*/ 1 h 1559713"/>
              <a:gd name="connsiteX1" fmla="*/ 3795373 w 3795374"/>
              <a:gd name="connsiteY1" fmla="*/ 0 h 1559713"/>
              <a:gd name="connsiteX2" fmla="*/ 3795374 w 3795374"/>
              <a:gd name="connsiteY2" fmla="*/ 1559713 h 1559713"/>
              <a:gd name="connsiteX3" fmla="*/ 3269281 w 3795374"/>
              <a:gd name="connsiteY3" fmla="*/ 1559713 h 1559713"/>
              <a:gd name="connsiteX4" fmla="*/ 3222561 w 3795374"/>
              <a:gd name="connsiteY4" fmla="*/ 1014640 h 1559713"/>
              <a:gd name="connsiteX5" fmla="*/ 0 w 3795374"/>
              <a:gd name="connsiteY5" fmla="*/ 1290857 h 1559713"/>
              <a:gd name="connsiteX6" fmla="*/ 0 w 3795374"/>
              <a:gd name="connsiteY6" fmla="*/ 1 h 15597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5374" h="1559713">
                <a:moveTo>
                  <a:pt x="0" y="1"/>
                </a:moveTo>
                <a:lnTo>
                  <a:pt x="3795373" y="0"/>
                </a:lnTo>
                <a:lnTo>
                  <a:pt x="3795374" y="1559713"/>
                </a:lnTo>
                <a:lnTo>
                  <a:pt x="3269281" y="1559713"/>
                </a:lnTo>
                <a:lnTo>
                  <a:pt x="3222561" y="1014640"/>
                </a:lnTo>
                <a:lnTo>
                  <a:pt x="0" y="1290857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6" b="35001"/>
          <a:stretch>
            <a:fillRect/>
          </a:stretch>
        </p:blipFill>
        <p:spPr>
          <a:xfrm>
            <a:off x="3904938" y="0"/>
            <a:ext cx="4792055" cy="2324100"/>
          </a:xfrm>
          <a:prstGeom prst="rect">
            <a:avLst/>
          </a:prstGeom>
        </p:spPr>
      </p:pic>
      <p:sp>
        <p:nvSpPr>
          <p:cNvPr id="14" name="等腰三角形 13"/>
          <p:cNvSpPr/>
          <p:nvPr/>
        </p:nvSpPr>
        <p:spPr>
          <a:xfrm rot="2097068">
            <a:off x="9340872" y="4672814"/>
            <a:ext cx="519953" cy="448235"/>
          </a:xfrm>
          <a:prstGeom prst="triangle">
            <a:avLst/>
          </a:prstGeom>
          <a:noFill/>
          <a:ln w="57150">
            <a:solidFill>
              <a:srgbClr val="DAB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965284" y="2990112"/>
            <a:ext cx="5446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6600">
                <a:solidFill>
                  <a:srgbClr val="DAB96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项目计划介绍</a:t>
            </a:r>
            <a:endParaRPr lang="zh-CN" altLang="en-US" sz="6600">
              <a:solidFill>
                <a:srgbClr val="DAB96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16467" y="4056127"/>
            <a:ext cx="524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>
                <a:solidFill>
                  <a:srgbClr val="DAB9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UP YOUR TITLE HERE</a:t>
            </a:r>
            <a:endParaRPr lang="zh-CN" altLang="en-US" sz="2000">
              <a:solidFill>
                <a:srgbClr val="DAB9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31233" y="2686575"/>
            <a:ext cx="12472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>
                <a:solidFill>
                  <a:srgbClr val="DAB96E"/>
                </a:solidFill>
                <a:latin typeface="Impact" panose="020b0806030902050204" pitchFamily="34" charset="0"/>
              </a:rPr>
              <a:t>2</a:t>
            </a:r>
            <a:endParaRPr lang="zh-CN" altLang="en-US" sz="13800">
              <a:solidFill>
                <a:srgbClr val="DAB96E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advClick="0" advTm="2000"/>
  <p:timing/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MH" val="20151107103918"/>
  <p:tag name="MH_LIBRARY" val="GRAPHIC"/>
  <p:tag name="MH_ORDER" val="7"/>
  <p:tag name="MH_TYPE" val="Other"/>
</p:tagLst>
</file>

<file path=ppt/tags/tag62.xml><?xml version="1.0" encoding="utf-8"?>
<p:tagLst xmlns:p="http://schemas.openxmlformats.org/presentationml/2006/main">
  <p:tag name="MH" val="20151107103918"/>
  <p:tag name="MH_LIBRARY" val="GRAPHIC"/>
  <p:tag name="MH_ORDER" val="4"/>
  <p:tag name="MH_TYPE" val="Text"/>
</p:tagLst>
</file>

<file path=ppt/tags/tag63.xml><?xml version="1.0" encoding="utf-8"?>
<p:tagLst xmlns:p="http://schemas.openxmlformats.org/presentationml/2006/main">
  <p:tag name="MH" val="20151107103918"/>
  <p:tag name="MH_LIBRARY" val="GRAPHIC"/>
  <p:tag name="MH_ORDER" val="8"/>
  <p:tag name="MH_TYPE" val="Other"/>
</p:tagLst>
</file>

<file path=ppt/tags/tag64.xml><?xml version="1.0" encoding="utf-8"?>
<p:tagLst xmlns:p="http://schemas.openxmlformats.org/presentationml/2006/main">
  <p:tag name="MH" val="20151107103918"/>
  <p:tag name="MH_LIBRARY" val="GRAPHIC"/>
  <p:tag name="MH_ORDER" val="4"/>
  <p:tag name="MH_TYPE" val="SubTitle"/>
</p:tagLst>
</file>

<file path=ppt/tags/tag65.xml><?xml version="1.0" encoding="utf-8"?>
<p:tagLst xmlns:p="http://schemas.openxmlformats.org/presentationml/2006/main">
  <p:tag name="MH" val="20151107103918"/>
  <p:tag name="MH_LIBRARY" val="GRAPHIC"/>
  <p:tag name="MH_ORDER" val="1"/>
  <p:tag name="MH_TYPE" val="Other"/>
</p:tagLst>
</file>

<file path=ppt/tags/tag66.xml><?xml version="1.0" encoding="utf-8"?>
<p:tagLst xmlns:p="http://schemas.openxmlformats.org/presentationml/2006/main">
  <p:tag name="MH" val="20151107103918"/>
  <p:tag name="MH_LIBRARY" val="GRAPHIC"/>
  <p:tag name="MH_ORDER" val="2"/>
  <p:tag name="MH_TYPE" val="Other"/>
</p:tagLst>
</file>

<file path=ppt/tags/tag67.xml><?xml version="1.0" encoding="utf-8"?>
<p:tagLst xmlns:p="http://schemas.openxmlformats.org/presentationml/2006/main">
  <p:tag name="MH" val="20151107103918"/>
  <p:tag name="MH_LIBRARY" val="GRAPHIC"/>
  <p:tag name="MH_ORDER" val="3"/>
  <p:tag name="MH_TYPE" val="Text"/>
</p:tagLst>
</file>

<file path=ppt/tags/tag68.xml><?xml version="1.0" encoding="utf-8"?>
<p:tagLst xmlns:p="http://schemas.openxmlformats.org/presentationml/2006/main">
  <p:tag name="MH" val="20151107103918"/>
  <p:tag name="MH_LIBRARY" val="GRAPHIC"/>
  <p:tag name="MH_ORDER" val="3"/>
  <p:tag name="MH_TYPE" val="SubTitle"/>
</p:tagLst>
</file>

<file path=ppt/tags/tag69.xml><?xml version="1.0" encoding="utf-8"?>
<p:tagLst xmlns:p="http://schemas.openxmlformats.org/presentationml/2006/main">
  <p:tag name="MH" val="20151107103918"/>
  <p:tag name="MH_LIBRARY" val="GRAPHIC"/>
  <p:tag name="MH_ORDER" val="3"/>
  <p:tag name="MH_TYPE" val="Other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MH" val="20151107103918"/>
  <p:tag name="MH_LIBRARY" val="GRAPHIC"/>
  <p:tag name="MH_ORDER" val="4"/>
  <p:tag name="MH_TYPE" val="Other"/>
</p:tagLst>
</file>

<file path=ppt/tags/tag71.xml><?xml version="1.0" encoding="utf-8"?>
<p:tagLst xmlns:p="http://schemas.openxmlformats.org/presentationml/2006/main">
  <p:tag name="MH" val="20151107103918"/>
  <p:tag name="MH_LIBRARY" val="GRAPHIC"/>
  <p:tag name="MH_ORDER" val="2"/>
  <p:tag name="MH_TYPE" val="Text"/>
</p:tagLst>
</file>

<file path=ppt/tags/tag72.xml><?xml version="1.0" encoding="utf-8"?>
<p:tagLst xmlns:p="http://schemas.openxmlformats.org/presentationml/2006/main">
  <p:tag name="MH" val="20151107103918"/>
  <p:tag name="MH_LIBRARY" val="GRAPHIC"/>
  <p:tag name="MH_ORDER" val="2"/>
  <p:tag name="MH_TYPE" val="SubTitle"/>
</p:tagLst>
</file>

<file path=ppt/tags/tag73.xml><?xml version="1.0" encoding="utf-8"?>
<p:tagLst xmlns:p="http://schemas.openxmlformats.org/presentationml/2006/main">
  <p:tag name="MH" val="20151107103918"/>
  <p:tag name="MH_LIBRARY" val="GRAPHIC"/>
  <p:tag name="MH_ORDER" val="5"/>
  <p:tag name="MH_TYPE" val="Other"/>
</p:tagLst>
</file>

<file path=ppt/tags/tag74.xml><?xml version="1.0" encoding="utf-8"?>
<p:tagLst xmlns:p="http://schemas.openxmlformats.org/presentationml/2006/main">
  <p:tag name="MH" val="20151107103918"/>
  <p:tag name="MH_LIBRARY" val="GRAPHIC"/>
  <p:tag name="MH_ORDER" val="6"/>
  <p:tag name="MH_TYPE" val="Other"/>
</p:tagLst>
</file>

<file path=ppt/tags/tag75.xml><?xml version="1.0" encoding="utf-8"?>
<p:tagLst xmlns:p="http://schemas.openxmlformats.org/presentationml/2006/main">
  <p:tag name="MH" val="20151107103918"/>
  <p:tag name="MH_LIBRARY" val="GRAPHIC"/>
  <p:tag name="MH_ORDER" val="1"/>
  <p:tag name="MH_TYPE" val="Text"/>
</p:tagLst>
</file>

<file path=ppt/tags/tag76.xml><?xml version="1.0" encoding="utf-8"?>
<p:tagLst xmlns:p="http://schemas.openxmlformats.org/presentationml/2006/main">
  <p:tag name="MH" val="20151107103918"/>
  <p:tag name="MH_LIBRARY" val="GRAPHIC"/>
  <p:tag name="MH_ORDER" val="1"/>
  <p:tag name="MH_TYPE" val="SubTitle"/>
</p:tagLst>
</file>

<file path=ppt/tags/tag77.xml><?xml version="1.0" encoding="utf-8"?>
<p:tagLst xmlns:p="http://schemas.openxmlformats.org/presentationml/2006/main">
  <p:tag name="KSO_WM_UNIT_PLACING_PICTURE_USER_VIEWPORT" val="{&quot;height&quot;:2248.9905511811025,&quot;width&quot;:4497.979527559055}"/>
</p:tagLst>
</file>

<file path=ppt/tags/tag78.xml><?xml version="1.0" encoding="utf-8"?>
<p:tagLst xmlns:p="http://schemas.openxmlformats.org/presentationml/2006/main">
  <p:tag name="KSO_WM_UNIT_PLACING_PICTURE_USER_VIEWPORT" val="{&quot;height&quot;:3870,&quot;width&quot;:3870}"/>
</p:tagLst>
</file>

<file path=ppt/tags/tag79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226</Paragraphs>
  <Slides>29</Slides>
  <Notes>9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baseType="lpstr" size="51">
      <vt:lpstr>Arial</vt:lpstr>
      <vt:lpstr>Calibri Light</vt:lpstr>
      <vt:lpstr>Calibri</vt:lpstr>
      <vt:lpstr>方正兰亭粗黑简体</vt:lpstr>
      <vt:lpstr>微软雅黑</vt:lpstr>
      <vt:lpstr>Impact</vt:lpstr>
      <vt:lpstr>造字工房悦黑体验版纤细体</vt:lpstr>
      <vt:lpstr>Lato Light</vt:lpstr>
      <vt:lpstr>Nexa Bold</vt:lpstr>
      <vt:lpstr>Roboto Thin</vt:lpstr>
      <vt:lpstr>Open Sans</vt:lpstr>
      <vt:lpstr>冬青黑体简体中文 W3</vt:lpstr>
      <vt:lpstr>Roboto</vt:lpstr>
      <vt:lpstr>et-line</vt:lpstr>
      <vt:lpstr>Signerica Fat</vt:lpstr>
      <vt:lpstr>Roboto Light</vt:lpstr>
      <vt:lpstr>Open Sans Light</vt:lpstr>
      <vt:lpstr>华文细黑</vt:lpstr>
      <vt:lpstr>Meiryo</vt:lpstr>
      <vt:lpstr>宋体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PPT汇_www.ppthui.com</dc:creator>
  <cp:lastModifiedBy>xiaoke</cp:lastModifiedBy>
  <cp:revision>32</cp:revision>
  <dcterms:created xsi:type="dcterms:W3CDTF">2016-12-12T04:22:00Z</dcterms:created>
  <dcterms:modified xsi:type="dcterms:W3CDTF">2023-05-08T07:05:05Z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0FBC487DC23D44429E539104D9AE8DE9</vt:lpwstr>
  </property>
  <property fmtid="{D5CDD505-2E9C-101B-9397-08002B2CF9AE}" pid="3" name="KSOProductBuildVer">
    <vt:lpwstr>2052-11.1.0.10495</vt:lpwstr>
  </property>
</Properties>
</file>