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xlsx" ContentType="application/vnd.openxmlformats-officedocument.spreadsheetml.sheet"/>
  <Default Extension="fntdata" ContentType="application/x-fontdata"/>
  <Default Extension="png" ContentType="image/png"/>
  <Default Extension="wdp" ContentType="image/vnd.ms-photo"/>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embedTrueTypeFonts="1" saveSubsetFonts="1">
  <p:sldMasterIdLst>
    <p:sldMasterId id="2147483648" r:id="rId1"/>
    <p:sldMasterId id="2147483671" r:id="rId2"/>
  </p:sldMasterIdLst>
  <p:notesMasterIdLst>
    <p:notesMasterId r:id="rId3"/>
  </p:notesMasterIdLst>
  <p:sldIdLst>
    <p:sldId id="256" r:id="rId4"/>
    <p:sldId id="257" r:id="rId5"/>
    <p:sldId id="266" r:id="rId6"/>
    <p:sldId id="267" r:id="rId7"/>
    <p:sldId id="259" r:id="rId8"/>
    <p:sldId id="258" r:id="rId9"/>
    <p:sldId id="260" r:id="rId10"/>
    <p:sldId id="261" r:id="rId11"/>
    <p:sldId id="262" r:id="rId12"/>
    <p:sldId id="264" r:id="rId13"/>
    <p:sldId id="263" r:id="rId14"/>
    <p:sldId id="275" r:id="rId15"/>
    <p:sldId id="287" r:id="rId16"/>
  </p:sldIdLst>
  <p:sldSz cx="9144000" cy="5143500" type="screen16x9"/>
  <p:notesSz cx="6858000" cy="9144000"/>
  <p:embeddedFontLst>
    <p:embeddedFont>
      <p:font typeface="微软雅黑" panose="020B0503020204020204" pitchFamily="34" charset="-122"/>
      <p:regular r:id="rId18"/>
    </p:embeddedFont>
    <p:embeddedFont>
      <p:font typeface="张海山锐线体简" panose="02000000000000000000" pitchFamily="2" charset="-122"/>
      <p:regular r:id="rId19"/>
    </p:embeddedFont>
    <p:embeddedFont>
      <p:font typeface="Calibri" panose="020F0502020204030204" charset="0"/>
      <p:regular r:id="rId20"/>
      <p:bold r:id="rId21"/>
      <p:italic r:id="rId22"/>
      <p:boldItalic r:id="rId23"/>
    </p:embeddedFont>
  </p:embeddedFontLst>
  <p:custDataLst>
    <p:tags r:id="rId1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86" autoAdjust="0"/>
    <p:restoredTop sz="94660"/>
  </p:normalViewPr>
  <p:slideViewPr>
    <p:cSldViewPr>
      <p:cViewPr varScale="1">
        <p:scale>
          <a:sx n="150" d="100"/>
          <a:sy n="150" d="100"/>
        </p:scale>
        <p:origin x="564" y="108"/>
      </p:cViewPr>
      <p:guideLst>
        <p:guide orient="horz" pos="1620"/>
        <p:guide pos="2880"/>
      </p:guideLst>
    </p:cSldViewPr>
  </p:slideViewPr>
  <p:notesTextViewPr>
    <p:cViewPr>
      <p:scale>
        <a:sx n="100" d="100"/>
        <a:sy n="100" d="100"/>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tags" Target="tags/tag61.xml" /><Relationship Id="rId18" Type="http://schemas.openxmlformats.org/officeDocument/2006/relationships/font" Target="fonts/font1.fntdata" /><Relationship Id="rId19" Type="http://schemas.openxmlformats.org/officeDocument/2006/relationships/font" Target="fonts/font2.fntdata" /><Relationship Id="rId2" Type="http://schemas.openxmlformats.org/officeDocument/2006/relationships/slideMaster" Target="slideMasters/slideMaster2.xml" /><Relationship Id="rId20" Type="http://schemas.openxmlformats.org/officeDocument/2006/relationships/font" Target="fonts/font3.fntdata" /><Relationship Id="rId21" Type="http://schemas.openxmlformats.org/officeDocument/2006/relationships/font" Target="fonts/font4.fntdata" /><Relationship Id="rId22" Type="http://schemas.openxmlformats.org/officeDocument/2006/relationships/font" Target="fonts/font5.fntdata" /><Relationship Id="rId23" Type="http://schemas.openxmlformats.org/officeDocument/2006/relationships/font" Target="fonts/font6.fntdata" /><Relationship Id="rId24" Type="http://schemas.openxmlformats.org/officeDocument/2006/relationships/presProps" Target="presProps.xml" /><Relationship Id="rId25" Type="http://schemas.openxmlformats.org/officeDocument/2006/relationships/viewProps" Target="viewProps.xml" /><Relationship Id="rId26" Type="http://schemas.openxmlformats.org/officeDocument/2006/relationships/theme" Target="theme/theme1.xml" /><Relationship Id="rId27" Type="http://schemas.openxmlformats.org/officeDocument/2006/relationships/tableStyles" Target="tableStyles.xml" /><Relationship Id="rId3" Type="http://schemas.openxmlformats.org/officeDocument/2006/relationships/notesMaster" Target="notesMasters/notes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charts/_rels/chart1.xml.rels>&#65279;<?xml version="1.0" encoding="utf-8" standalone="yes"?><Relationships xmlns="http://schemas.openxmlformats.org/package/2006/relationships"><Relationship Id="rId1" Type="http://schemas.openxmlformats.org/officeDocument/2006/relationships/package" Target="../embeddings/Microsoft_Excel_Worksheet1.xlsx" /></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radarChart>
        <c:radarStyle val="standard"/>
        <c:varyColors val="0"/>
        <c:ser>
          <c:idx val="0"/>
          <c:order val="0"/>
          <c:tx>
            <c:strRef>
              <c:f>Sheet1!$B$1</c:f>
              <c:strCache>
                <c:ptCount val="1"/>
                <c:pt idx="0">
                  <c:v>系列 1</c:v>
                </c:pt>
              </c:strCache>
            </c:strRef>
          </c:tx>
          <c:marker>
            <c:symbol val="none"/>
          </c:marker>
          <c:cat>
            <c:strRef>
              <c:f>Sheet1!$A$2:$A$6</c:f>
              <c:strCache>
                <c:ptCount val="5"/>
                <c:pt idx="0">
                  <c:v>基础知识</c:v>
                </c:pt>
                <c:pt idx="1">
                  <c:v>实践操作</c:v>
                </c:pt>
                <c:pt idx="2">
                  <c:v>人际交往</c:v>
                </c:pt>
                <c:pt idx="3">
                  <c:v>理论能力</c:v>
                </c:pt>
                <c:pt idx="4">
                  <c:v>创新能力</c:v>
                </c:pt>
              </c:strCache>
            </c:strRef>
          </c:cat>
          <c:val>
            <c:numRef>
              <c:f>Sheet1!$B$2:$B$6</c:f>
              <c:numCache>
                <c:formatCode>General</c:formatCode>
                <c:ptCount val="5"/>
                <c:pt idx="0">
                  <c:v>3.2</c:v>
                </c:pt>
                <c:pt idx="1">
                  <c:v>3.2</c:v>
                </c:pt>
                <c:pt idx="2">
                  <c:v>2.8</c:v>
                </c:pt>
                <c:pt idx="3">
                  <c:v>1.2</c:v>
                </c:pt>
                <c:pt idx="4">
                  <c:v>1.5</c:v>
                </c:pt>
              </c:numCache>
            </c:numRef>
          </c:val>
        </c:ser>
        <c:dLbls>
          <c:showLegendKey val="0"/>
          <c:showVal val="0"/>
          <c:showCatName val="0"/>
          <c:showSerName val="0"/>
          <c:showPercent val="0"/>
          <c:showBubbleSize val="0"/>
          <c:showLeaderLines val="0"/>
        </c:dLbls>
        <c:axId val="278804800"/>
        <c:axId val="265994936"/>
      </c:radarChart>
      <c:catAx>
        <c:axId val="278804800"/>
        <c:scaling>
          <c:orientation/>
        </c:scaling>
        <c:delete val="0"/>
        <c:axPos val="b"/>
        <c:majorGridlines/>
        <c:numFmt formatCode="General" sourceLinked="1"/>
        <c:majorTickMark val="out"/>
        <c:minorTickMark val="none"/>
        <c:txPr>
          <a:bodyPr rot="0" spcFirstLastPara="0" vertOverflow="ellipsis" vert="horz" wrap="square" anchor="ctr" anchorCtr="1"/>
          <a:p>
            <a:pPr>
              <a:defRPr lang="zh-CN" sz="1600" b="0" i="0" u="none" strike="noStrike" kern="1200" baseline="0" smtId="4294967295">
                <a:solidFill>
                  <a:schemeClr val="tx1"/>
                </a:solidFill>
                <a:latin typeface="+mn-lt"/>
                <a:ea typeface="张海山锐线体简" panose="02000000000000000000" pitchFamily="2" charset="-122"/>
                <a:cs typeface="+mn-cs"/>
              </a:defRPr>
            </a:pPr>
            <a:endParaRPr lang="zh-CN" sz="1600" b="0" i="0" u="none" strike="noStrike" kern="1200" baseline="0" smtId="4294967295">
              <a:solidFill>
                <a:schemeClr val="tx1"/>
              </a:solidFill>
              <a:latin typeface="+mn-lt"/>
              <a:ea typeface="张海山锐线体简" panose="02000000000000000000" pitchFamily="2" charset="-122"/>
              <a:cs typeface="+mn-cs"/>
            </a:endParaRPr>
          </a:p>
        </c:txPr>
        <c:crossAx val="265994936"/>
        <c:crosses val="autoZero"/>
        <c:auto val="0"/>
        <c:lblAlgn val="ctr"/>
        <c:lblOffset/>
        <c:noMultiLvlLbl val="0"/>
      </c:catAx>
      <c:valAx>
        <c:axId val="265994936"/>
        <c:scaling>
          <c:orientation/>
        </c:scaling>
        <c:delete val="0"/>
        <c:axPos val="l"/>
        <c:majorGridlines/>
        <c:numFmt formatCode="General" sourceLinked="1"/>
        <c:minorTickMark val="none"/>
        <c:txPr>
          <a:bodyPr rot="-60000000" spcFirstLastPara="0" vertOverflow="ellipsis" vert="horz" wrap="square" anchor="ctr" anchorCtr="1"/>
          <a:p>
            <a:pPr>
              <a:defRPr lang="zh-CN" sz="1600" b="0" i="0" u="none" strike="noStrike" kern="1200" baseline="0" smtId="4294967295">
                <a:solidFill>
                  <a:schemeClr val="tx1"/>
                </a:solidFill>
                <a:latin typeface="+mn-lt"/>
                <a:ea typeface="张海山锐线体简" panose="02000000000000000000" pitchFamily="2" charset="-122"/>
                <a:cs typeface="+mn-cs"/>
              </a:defRPr>
            </a:pPr>
            <a:endParaRPr lang="zh-CN" sz="1600" b="0" i="0" u="none" strike="noStrike" kern="1200" baseline="0" smtId="4294967295">
              <a:solidFill>
                <a:schemeClr val="tx1"/>
              </a:solidFill>
              <a:latin typeface="+mn-lt"/>
              <a:ea typeface="张海山锐线体简" panose="02000000000000000000" pitchFamily="2" charset="-122"/>
              <a:cs typeface="+mn-cs"/>
            </a:endParaRPr>
          </a:p>
        </c:txPr>
        <c:crossAx val="278804800"/>
        <c:crosses val="autoZero"/>
        <c:crossBetween val="between"/>
      </c:valAx>
    </c:plotArea>
    <c:plotVisOnly val="1"/>
    <c:dispBlanksAs val="gap"/>
    <c:showDLblsOverMax val="0"/>
  </c:chart>
  <c:txPr>
    <a:bodyPr/>
    <a:p>
      <a:pPr>
        <a:defRPr lang="zh-CN" sz="1800" smtId="4294967295"/>
      </a:pPr>
      <a:endParaRPr lang="zh-CN" sz="1800" smtId="4294967295"/>
    </a:p>
  </c:txPr>
  <c:externalData r:id="rId1">
    <c:autoUpdate val="0"/>
  </c:externalData>
</c:chartSpace>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12</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900">
                <a:solidFill>
                  <a:srgbClr val="000000"/>
                </a:solidFill>
                <a:latin typeface="Calibri"/>
                <a:ea typeface="宋体" panose="02010600030101010101" pitchFamily="2" charset="-122"/>
              </a:rPr>
              <a:t>13</a:t>
            </a:fld>
            <a:endParaRPr lang="zh-CN" altLang="en-US" sz="900">
              <a:solidFill>
                <a:srgbClr val="000000"/>
              </a:solidFill>
              <a:latin typeface="Calibri"/>
              <a:ea typeface="宋体" panose="02010600030101010101" pitchFamily="2" charset="-122"/>
            </a:endParaRPr>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899100" y="685800"/>
            <a:ext cx="7349400" cy="1927800"/>
          </a:xfrm>
        </p:spPr>
        <p:txBody>
          <a:bodyPr lIns="90000" tIns="46800" rIns="90000" bIns="46800" anchor="b" anchorCtr="0">
            <a:normAutofit/>
          </a:bodyPr>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899100" y="2670300"/>
            <a:ext cx="7349400" cy="1104300"/>
          </a:xfrm>
        </p:spPr>
        <p:txBody>
          <a:bodyPr lIns="90000" tIns="46800" rIns="90000" bIns="46800">
            <a:normAutofit/>
          </a:bodyPr>
          <a:lstStyle>
            <a:lvl1pPr marL="0" indent="0" algn="ctr">
              <a:lnSpc>
                <a:spcPct val="110000"/>
              </a:lnSpc>
              <a:buNone/>
              <a:defRPr sz="1800" spc="1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456300" y="1117800"/>
            <a:ext cx="8226900" cy="3569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493100" y="2886300"/>
            <a:ext cx="5826600" cy="575100"/>
          </a:xfrm>
        </p:spPr>
        <p:txBody>
          <a:bodyPr lIns="90000" tIns="46800" rIns="90000" bIns="46800" anchor="b" anchorCtr="0">
            <a:normAutofit/>
          </a:bodyPr>
          <a:lstStyle>
            <a:lvl1pPr>
              <a:defRPr sz="33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493100" y="3461400"/>
            <a:ext cx="5826600" cy="650700"/>
          </a:xfrm>
        </p:spPr>
        <p:txBody>
          <a:bodyPr lIns="90000" tIns="46800" rIns="90000" bIns="46800">
            <a:normAutofit/>
          </a:bodyPr>
          <a:lstStyle>
            <a:lvl1pPr marL="0" indent="0">
              <a:buNone/>
              <a:defRPr sz="1350">
                <a:solidFill>
                  <a:schemeClr val="tx1">
                    <a:lumMod val="65000"/>
                    <a:lumOff val="35000"/>
                  </a:schemeClr>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456300" y="1125900"/>
            <a:ext cx="3882600" cy="35613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4808700" y="1125900"/>
            <a:ext cx="3882600" cy="35613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456300" y="1071900"/>
            <a:ext cx="4006800" cy="286200"/>
          </a:xfrm>
        </p:spPr>
        <p:txBody>
          <a:bodyPr lIns="101600" tIns="38100" rIns="76200" bIns="38100" anchor="t" anchorCtr="0">
            <a:normAutofit/>
          </a:bodyPr>
          <a:lstStyle>
            <a:lvl1pPr marL="0" indent="0">
              <a:lnSpc>
                <a:spcPct val="100000"/>
              </a:lnSpc>
              <a:buNone/>
              <a:defRPr sz="1500" b="1" spc="15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456300" y="1390500"/>
            <a:ext cx="4006800" cy="32967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4676813" y="1066297"/>
            <a:ext cx="4006800" cy="286200"/>
          </a:xfrm>
        </p:spPr>
        <p:txBody>
          <a:bodyPr vert="horz" lIns="101600" tIns="38100" rIns="76200" bIns="38100" rtlCol="0" anchor="t" anchorCtr="0">
            <a:normAutofit/>
          </a:bodyPr>
          <a:lstStyle>
            <a:lvl1pPr marL="0" indent="0">
              <a:lnSpc>
                <a:spcPct val="100000"/>
              </a:lnSpc>
              <a:buNone/>
              <a:defRPr sz="1500" b="1" spc="15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4676813" y="1390500"/>
            <a:ext cx="4006800" cy="32967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456300" y="1166400"/>
            <a:ext cx="3924808" cy="3456000"/>
          </a:xfrm>
        </p:spPr>
        <p:txBody>
          <a:bodyPr vert="horz" lIns="90000" tIns="46800" rIns="90000" bIns="46800" rtlCol="0">
            <a:normAutofit/>
          </a:bodyPr>
          <a:lstStyle>
            <a:lvl1pPr>
              <a:buNone/>
              <a:defRPr sz="1200"/>
            </a:lvl1pPr>
          </a:lstStyle>
          <a:p>
            <a:pPr lvl="0"/>
            <a:endParaRPr lang="zh-CN" altLang="en-US"/>
          </a:p>
        </p:txBody>
      </p:sp>
      <p:sp>
        <p:nvSpPr>
          <p:cNvPr id="4" name="文本占位符 3"/>
          <p:cNvSpPr>
            <a:spLocks noGrp="1"/>
          </p:cNvSpPr>
          <p:nvPr>
            <p:ph type="body" sz="half" idx="2"/>
            <p:custDataLst>
              <p:tags r:id="rId2"/>
            </p:custDataLst>
          </p:nvPr>
        </p:nvSpPr>
        <p:spPr>
          <a:xfrm>
            <a:off x="4762800" y="1166400"/>
            <a:ext cx="3920400" cy="3456000"/>
          </a:xfrm>
        </p:spPr>
        <p:txBody>
          <a:bodyPr vert="horz" lIns="90000" tIns="46800" rIns="90000" bIns="46800" rtlCol="0">
            <a:normAutofit/>
          </a:bodyPr>
          <a:lstStyle>
            <a:lvl1pPr>
              <a:buNone/>
              <a:defRPr sz="12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456300" y="456300"/>
            <a:ext cx="8226900" cy="5292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7676100" y="685800"/>
            <a:ext cx="783000" cy="3771900"/>
          </a:xfrm>
        </p:spPr>
        <p:txBody>
          <a:bodyPr vert="eaVert" lIns="90000" tIns="46800" rIns="90000" bIns="46800" rtlCol="0" anchor="ctr" anchorCtr="0">
            <a:normAutofit/>
          </a:bodyPr>
          <a:lstStyle>
            <a:lvl1pPr>
              <a:buNone/>
              <a:defRPr sz="21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685800" y="685800"/>
            <a:ext cx="6876900" cy="3771900"/>
          </a:xfrm>
        </p:spPr>
        <p:txBody>
          <a:bodyPr vert="eaVert" lIns="46800" tIns="46800" rIns="46800" bIns="46800"/>
          <a:lstStyle>
            <a:lvl1pPr marL="171450" indent="-171450">
              <a:spcAft>
                <a:spcPts val="750"/>
              </a:spcAft>
              <a:defRPr spc="225"/>
            </a:lvl1pPr>
            <a:lvl2pPr marL="514350" indent="-171450">
              <a:defRPr spc="225"/>
            </a:lvl2pPr>
            <a:lvl3pPr marL="857250" indent="-171450">
              <a:defRPr spc="225"/>
            </a:lvl3pPr>
            <a:lvl4pPr marL="1200150" indent="-171450">
              <a:defRPr spc="225"/>
            </a:lvl4pPr>
            <a:lvl5pPr marL="1543050" indent="-171450">
              <a:defRPr spc="225"/>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456300" y="580500"/>
            <a:ext cx="8229600" cy="41121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899100" y="1863000"/>
            <a:ext cx="7349400" cy="764100"/>
          </a:xfrm>
        </p:spPr>
        <p:txBody>
          <a:bodyPr vert="horz" lIns="90000" tIns="46800" rIns="90000" bIns="46800" rtlCol="0" anchor="t" anchorCtr="0">
            <a:normAutofit/>
          </a:bodyPr>
          <a:lstStyle>
            <a:lvl1pPr algn="ctr">
              <a:defRPr sz="45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899100" y="2670300"/>
            <a:ext cx="7349400" cy="353700"/>
          </a:xfrm>
        </p:spPr>
        <p:txBody>
          <a:bodyPr lIns="90000" tIns="46800" rIns="90000" bIns="46800">
            <a:normAutofit/>
          </a:bodyPr>
          <a:lstStyle>
            <a:lvl1pPr algn="ctr">
              <a:lnSpc>
                <a:spcPct val="110000"/>
              </a:lnSpc>
              <a:buNone/>
              <a:defRPr sz="1800" spc="15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gradFill flip="none" rotWithShape="1">
          <a:gsLst>
            <a:gs pos="52000">
              <a:schemeClr val="bg1"/>
            </a:gs>
            <a:gs pos="92000">
              <a:srgbClr val="FFF3CD"/>
            </a:gs>
          </a:gsLst>
          <a:path path="circle">
            <a:fillToRect l="50000" t="50000" r="50000" b="50000"/>
          </a:path>
        </a:gradFill>
        <a:effectLst/>
      </p:bgPr>
    </p:bg>
    <p:spTree>
      <p:nvGrpSpPr>
        <p:cNvPr id="1" name=""/>
        <p:cNvGrpSpPr/>
        <p:nvPr/>
      </p:nvGrpSpPr>
      <p:grpSpPr>
        <a:xfrm>
          <a:off x="0" y="0"/>
          <a: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459000" y="4735800"/>
            <a:ext cx="2025000" cy="237600"/>
          </a:xfrm>
          <a:prstGeom prst="rect">
            <a:avLst/>
          </a:prstGeom>
        </p:spPr>
        <p:txBody>
          <a:bodyPr vert="horz" lIns="91440" tIns="45720" rIns="91440" bIns="45720" rtlCol="0" anchor="ctr">
            <a:normAutofit/>
          </a:bodyPr>
          <a:lstStyle>
            <a:defPPr>
              <a:defRPr lang="zh-CN"/>
            </a:defPPr>
            <a:lvl1pPr marL="0" algn="l"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3087000" y="4735800"/>
            <a:ext cx="2970000" cy="237600"/>
          </a:xfrm>
          <a:prstGeom prst="rect">
            <a:avLst/>
          </a:prstGeom>
        </p:spPr>
        <p:txBody>
          <a:bodyPr vert="horz" lIns="91440" tIns="45720" rIns="91440" bIns="45720" rtlCol="0" anchor="ctr">
            <a:normAutofit/>
          </a:bodyPr>
          <a:lstStyle>
            <a:defPPr>
              <a:defRPr lang="zh-CN"/>
            </a:defPPr>
            <a:lvl1pPr marL="0" algn="ctr"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6658200" y="4735800"/>
            <a:ext cx="2025000" cy="237600"/>
          </a:xfrm>
          <a:prstGeom prst="rect">
            <a:avLst/>
          </a:prstGeom>
        </p:spPr>
        <p:txBody>
          <a:bodyPr vert="horz" lIns="91440" tIns="45720" rIns="91440" bIns="45720" rtlCol="0" anchor="ctr">
            <a:normAutofit/>
          </a:bodyPr>
          <a:lstStyle>
            <a:defPPr>
              <a:defRPr lang="zh-CN"/>
            </a:defPPr>
            <a:lvl1pPr marL="0" algn="r"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476"/>
            <a:ext cx="9144952" cy="5142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iming/>
  <p:txStyles>
    <p:titleStyle>
      <a:lvl1pPr algn="l" defTabSz="685800" rtl="0" eaLnBrk="1" fontAlgn="auto" latinLnBrk="0" hangingPunct="1">
        <a:lnSpc>
          <a:spcPct val="100000"/>
        </a:lnSpc>
        <a:spcBef>
          <a:spcPct val="0"/>
        </a:spcBef>
        <a:buNone/>
        <a:defRPr sz="2700" b="1" u="none" strike="noStrike" kern="1200" cap="none" spc="225" normalizeH="0" baseline="0">
          <a:solidFill>
            <a:schemeClr val="tx1">
              <a:lumMod val="85000"/>
              <a:lumOff val="15000"/>
            </a:schemeClr>
          </a:solidFill>
          <a:uFillTx/>
          <a:latin typeface="+mj-lt"/>
          <a:ea typeface="+mj-ea"/>
          <a:cs typeface="+mj-cs"/>
        </a:defRPr>
      </a:lvl1pPr>
    </p:titleStyle>
    <p:bodyStyle>
      <a:lvl1pPr marL="171450" indent="-171450" algn="l" defTabSz="685800" rtl="0" eaLnBrk="1" fontAlgn="auto" latinLnBrk="0" hangingPunct="1">
        <a:lnSpc>
          <a:spcPct val="130000"/>
        </a:lnSpc>
        <a:spcBef>
          <a:spcPct val="0"/>
        </a:spcBef>
        <a:spcAft>
          <a:spcPts val="750"/>
        </a:spcAft>
        <a:buFont typeface="Arial" panose="020b0604020202020204" pitchFamily="34" charset="0"/>
        <a:buChar char="●"/>
        <a:defRPr sz="1350" u="none" strike="noStrike" kern="1200" cap="none" spc="112" normalizeH="0" baseline="0">
          <a:solidFill>
            <a:schemeClr val="tx1">
              <a:lumMod val="65000"/>
              <a:lumOff val="35000"/>
            </a:schemeClr>
          </a:solidFill>
          <a:uFillTx/>
          <a:latin typeface="+mn-lt"/>
          <a:ea typeface="+mn-ea"/>
          <a:cs typeface="+mn-cs"/>
        </a:defRPr>
      </a:lvl1pPr>
      <a:lvl2pPr marL="514350" indent="-171450" algn="l" defTabSz="685800" rtl="0" eaLnBrk="1" fontAlgn="auto" latinLnBrk="0" hangingPunct="1">
        <a:lnSpc>
          <a:spcPct val="120000"/>
        </a:lnSpc>
        <a:spcBef>
          <a:spcPct val="0"/>
        </a:spcBef>
        <a:spcAft>
          <a:spcPts val="450"/>
        </a:spcAft>
        <a:buFont typeface="Arial" panose="020b0604020202020204" pitchFamily="34" charset="0"/>
        <a:buChar char="●"/>
        <a:tabLst>
          <a:tab pos="1207294"/>
        </a:tabLst>
        <a:defRPr sz="1200" u="none" strike="noStrike" kern="1200" cap="none" spc="112" normalizeH="0" baseline="0">
          <a:solidFill>
            <a:schemeClr val="tx1">
              <a:lumMod val="65000"/>
              <a:lumOff val="35000"/>
            </a:schemeClr>
          </a:solidFill>
          <a:uFillTx/>
          <a:latin typeface="+mn-lt"/>
          <a:ea typeface="+mn-ea"/>
          <a:cs typeface="+mn-cs"/>
        </a:defRPr>
      </a:lvl2pPr>
      <a:lvl3pPr marL="857250" indent="-171450" algn="l" defTabSz="685800" rtl="0" eaLnBrk="1" fontAlgn="auto" latinLnBrk="0" hangingPunct="1">
        <a:lnSpc>
          <a:spcPct val="120000"/>
        </a:lnSpc>
        <a:spcBef>
          <a:spcPct val="0"/>
        </a:spcBef>
        <a:spcAft>
          <a:spcPts val="450"/>
        </a:spcAft>
        <a:buFont typeface="Arial" panose="020b0604020202020204" pitchFamily="34" charset="0"/>
        <a:buChar char="●"/>
        <a:defRPr sz="1200" u="none" strike="noStrike" kern="1200" cap="none" spc="112" normalizeH="0" baseline="0">
          <a:solidFill>
            <a:schemeClr val="tx1">
              <a:lumMod val="65000"/>
              <a:lumOff val="35000"/>
            </a:schemeClr>
          </a:solidFill>
          <a:uFillTx/>
          <a:latin typeface="+mn-lt"/>
          <a:ea typeface="+mn-ea"/>
          <a:cs typeface="+mn-cs"/>
        </a:defRPr>
      </a:lvl3pPr>
      <a:lvl4pPr marL="1200150" indent="-171450" algn="l" defTabSz="685800" rtl="0" eaLnBrk="1" fontAlgn="auto" latinLnBrk="0" hangingPunct="1">
        <a:lnSpc>
          <a:spcPct val="120000"/>
        </a:lnSpc>
        <a:spcBef>
          <a:spcPct val="0"/>
        </a:spcBef>
        <a:spcAft>
          <a:spcPts val="225"/>
        </a:spcAft>
        <a:buFont typeface="Wingdings" panose="05000000000000000000" charset="0"/>
        <a:buChar char=""/>
        <a:defRPr sz="1050" u="none" strike="noStrike" kern="1200" cap="none" spc="112" normalizeH="0" baseline="0">
          <a:solidFill>
            <a:schemeClr val="tx1">
              <a:lumMod val="65000"/>
              <a:lumOff val="35000"/>
            </a:schemeClr>
          </a:solidFill>
          <a:uFillTx/>
          <a:latin typeface="+mn-lt"/>
          <a:ea typeface="+mn-ea"/>
          <a:cs typeface="+mn-cs"/>
        </a:defRPr>
      </a:lvl4pPr>
      <a:lvl5pPr marL="1543050" indent="-171450" algn="l" defTabSz="685800" rtl="0" eaLnBrk="1" fontAlgn="auto" latinLnBrk="0" hangingPunct="1">
        <a:lnSpc>
          <a:spcPct val="120000"/>
        </a:lnSpc>
        <a:spcBef>
          <a:spcPct val="0"/>
        </a:spcBef>
        <a:spcAft>
          <a:spcPts val="225"/>
        </a:spcAft>
        <a:buFont typeface="Arial" panose="020b0604020202020204" pitchFamily="34" charset="0"/>
        <a:buChar char="•"/>
        <a:defRPr sz="1050" u="none" strike="noStrike" kern="1200" cap="none" spc="112" normalizeH="0" baseline="0">
          <a:solidFill>
            <a:schemeClr val="tx1">
              <a:lumMod val="65000"/>
              <a:lumOff val="35000"/>
            </a:schemeClr>
          </a:solidFill>
          <a:uFillTx/>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8.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image" Target="../media/image8.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2.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png" /><Relationship Id="rId3" Type="http://schemas.microsoft.com/office/2007/relationships/hdphoto" Target="../media/image3.wdp" /><Relationship Id="rId4" Type="http://schemas.openxmlformats.org/officeDocument/2006/relationships/image" Target="../media/image4.png" /><Relationship Id="rId5" Type="http://schemas.microsoft.com/office/2007/relationships/hdphoto" Target="../media/image5.wdp" /><Relationship Id="rId6" Type="http://schemas.openxmlformats.org/officeDocument/2006/relationships/image" Target="../media/image6.png" /><Relationship Id="rId7" Type="http://schemas.microsoft.com/office/2007/relationships/hdphoto" Target="../media/image7.wdp"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chart" Target="../charts/chart1.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0" y="1936205"/>
            <a:ext cx="9144000" cy="28803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椭圆 1"/>
          <p:cNvSpPr/>
          <p:nvPr/>
        </p:nvSpPr>
        <p:spPr>
          <a:xfrm>
            <a:off x="1704281" y="1360141"/>
            <a:ext cx="1440160" cy="1440160"/>
          </a:xfrm>
          <a:prstGeom prst="ellips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3144441" y="1012875"/>
            <a:ext cx="3600400" cy="923330"/>
          </a:xfrm>
          <a:prstGeom prst="rect">
            <a:avLst/>
          </a:prstGeom>
          <a:noFill/>
        </p:spPr>
        <p:txBody>
          <a:bodyPr wrap="square" rtlCol="0">
            <a:spAutoFit/>
          </a:bodyPr>
          <a:lstStyle/>
          <a:p>
            <a:pPr algn="dist"/>
            <a:r>
              <a:rPr lang="zh-CN" altLang="en-US" sz="5400" b="1">
                <a:latin typeface="微软雅黑" panose="020b0503020204020204" pitchFamily="34" charset="-122"/>
                <a:ea typeface="微软雅黑" panose="020b0503020204020204" pitchFamily="34" charset="-122"/>
              </a:rPr>
              <a:t>个人简历</a:t>
            </a:r>
            <a:endParaRPr lang="zh-CN" altLang="en-US" sz="5400" b="1">
              <a:latin typeface="微软雅黑" panose="020b0503020204020204" pitchFamily="34" charset="-122"/>
              <a:ea typeface="微软雅黑" panose="020b0503020204020204" pitchFamily="34" charset="-122"/>
            </a:endParaRPr>
          </a:p>
        </p:txBody>
      </p:sp>
      <p:sp>
        <p:nvSpPr>
          <p:cNvPr id="5" name="TextBox 4"/>
          <p:cNvSpPr txBox="1"/>
          <p:nvPr/>
        </p:nvSpPr>
        <p:spPr>
          <a:xfrm>
            <a:off x="3995936" y="2302719"/>
            <a:ext cx="1800200" cy="337185"/>
          </a:xfrm>
          <a:prstGeom prst="rect">
            <a:avLst/>
          </a:prstGeom>
          <a:noFill/>
        </p:spPr>
        <p:txBody>
          <a:bodyPr wrap="square" rtlCol="0">
            <a:spAutoFit/>
          </a:bodyPr>
          <a:lstStyle/>
          <a:p>
            <a:r>
              <a:rPr lang="zh-CN" altLang="en-US" sz="1600">
                <a:latin typeface="张海山锐线体简" panose="02000000000000000000" pitchFamily="2" charset="-122"/>
                <a:ea typeface="张海山锐线体简" panose="02000000000000000000" pitchFamily="2" charset="-122"/>
              </a:rPr>
              <a:t>姓名：</a:t>
            </a:r>
            <a:r>
              <a:rPr lang="en-US" altLang="zh-CN" sz="1600">
                <a:latin typeface="张海山锐线体简" panose="02000000000000000000" pitchFamily="2" charset="-122"/>
                <a:ea typeface="张海山锐线体简" panose="02000000000000000000" pitchFamily="2" charset="-122"/>
              </a:rPr>
              <a:t>PPT</a:t>
            </a:r>
            <a:r>
              <a:rPr lang="zh-CN" altLang="en-US" sz="1600">
                <a:latin typeface="张海山锐线体简" panose="02000000000000000000" pitchFamily="2" charset="-122"/>
                <a:ea typeface="张海山锐线体简" panose="02000000000000000000" pitchFamily="2" charset="-122"/>
              </a:rPr>
              <a:t>汇</a:t>
            </a:r>
            <a:endParaRPr lang="zh-CN" altLang="en-US" sz="1600">
              <a:latin typeface="张海山锐线体简" panose="02000000000000000000" pitchFamily="2" charset="-122"/>
              <a:ea typeface="张海山锐线体简" panose="02000000000000000000" pitchFamily="2" charset="-122"/>
            </a:endParaRPr>
          </a:p>
        </p:txBody>
      </p:sp>
      <p:cxnSp>
        <p:nvCxnSpPr>
          <p:cNvPr id="7" name="直接连接符 6"/>
          <p:cNvCxnSpPr/>
          <p:nvPr/>
        </p:nvCxnSpPr>
        <p:spPr>
          <a:xfrm flipH="1" flipV="1">
            <a:off x="3851920" y="2302719"/>
            <a:ext cx="0" cy="17876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995936" y="2641273"/>
            <a:ext cx="1872208" cy="338554"/>
          </a:xfrm>
          <a:prstGeom prst="rect">
            <a:avLst/>
          </a:prstGeom>
          <a:noFill/>
        </p:spPr>
        <p:txBody>
          <a:bodyPr wrap="square" rtlCol="0">
            <a:spAutoFit/>
          </a:bodyPr>
          <a:lstStyle/>
          <a:p>
            <a:r>
              <a:rPr lang="zh-CN" altLang="en-US" sz="1600">
                <a:latin typeface="张海山锐线体简" panose="02000000000000000000" pitchFamily="2" charset="-122"/>
                <a:ea typeface="张海山锐线体简" panose="02000000000000000000" pitchFamily="2" charset="-122"/>
              </a:rPr>
              <a:t>家乡：地球之上</a:t>
            </a:r>
            <a:endParaRPr lang="zh-CN" altLang="en-US" sz="1600">
              <a:latin typeface="张海山锐线体简" panose="02000000000000000000" pitchFamily="2" charset="-122"/>
              <a:ea typeface="张海山锐线体简" panose="02000000000000000000" pitchFamily="2" charset="-122"/>
            </a:endParaRPr>
          </a:p>
        </p:txBody>
      </p:sp>
      <p:sp>
        <p:nvSpPr>
          <p:cNvPr id="9" name="TextBox 8"/>
          <p:cNvSpPr txBox="1"/>
          <p:nvPr/>
        </p:nvSpPr>
        <p:spPr>
          <a:xfrm>
            <a:off x="3995936" y="2979827"/>
            <a:ext cx="1980220" cy="338554"/>
          </a:xfrm>
          <a:prstGeom prst="rect">
            <a:avLst/>
          </a:prstGeom>
          <a:noFill/>
        </p:spPr>
        <p:txBody>
          <a:bodyPr wrap="square" rtlCol="0">
            <a:spAutoFit/>
          </a:bodyPr>
          <a:lstStyle/>
          <a:p>
            <a:r>
              <a:rPr lang="zh-CN" altLang="en-US" sz="1600">
                <a:latin typeface="张海山锐线体简" panose="02000000000000000000" pitchFamily="2" charset="-122"/>
                <a:ea typeface="张海山锐线体简" panose="02000000000000000000" pitchFamily="2" charset="-122"/>
              </a:rPr>
              <a:t>居住地：地球之外</a:t>
            </a:r>
            <a:endParaRPr lang="zh-CN" altLang="en-US" sz="1600">
              <a:latin typeface="张海山锐线体简" panose="02000000000000000000" pitchFamily="2" charset="-122"/>
              <a:ea typeface="张海山锐线体简" panose="02000000000000000000" pitchFamily="2" charset="-122"/>
            </a:endParaRPr>
          </a:p>
        </p:txBody>
      </p:sp>
      <p:sp>
        <p:nvSpPr>
          <p:cNvPr id="10" name="TextBox 9"/>
          <p:cNvSpPr txBox="1"/>
          <p:nvPr/>
        </p:nvSpPr>
        <p:spPr>
          <a:xfrm>
            <a:off x="3995936" y="3318381"/>
            <a:ext cx="2664296" cy="338554"/>
          </a:xfrm>
          <a:prstGeom prst="rect">
            <a:avLst/>
          </a:prstGeom>
          <a:noFill/>
        </p:spPr>
        <p:txBody>
          <a:bodyPr wrap="square" rtlCol="0">
            <a:spAutoFit/>
          </a:bodyPr>
          <a:lstStyle/>
          <a:p>
            <a:r>
              <a:rPr lang="zh-CN" altLang="en-US" sz="1600">
                <a:latin typeface="张海山锐线体简" panose="02000000000000000000" pitchFamily="2" charset="-122"/>
                <a:ea typeface="张海山锐线体简" panose="02000000000000000000" pitchFamily="2" charset="-122"/>
              </a:rPr>
              <a:t>联系电话</a:t>
            </a:r>
            <a:r>
              <a:rPr lang="en-US" altLang="zh-CN" sz="1600">
                <a:latin typeface="张海山锐线体简" panose="02000000000000000000" pitchFamily="2" charset="-122"/>
                <a:ea typeface="张海山锐线体简" panose="02000000000000000000" pitchFamily="2" charset="-122"/>
              </a:rPr>
              <a:t>:123456789123</a:t>
            </a:r>
            <a:endParaRPr lang="zh-CN" altLang="en-US" sz="1600">
              <a:latin typeface="张海山锐线体简" panose="02000000000000000000" pitchFamily="2" charset="-122"/>
              <a:ea typeface="张海山锐线体简" panose="02000000000000000000" pitchFamily="2" charset="-122"/>
            </a:endParaRPr>
          </a:p>
        </p:txBody>
      </p:sp>
      <p:sp>
        <p:nvSpPr>
          <p:cNvPr id="13" name="TextBox 12"/>
          <p:cNvSpPr txBox="1"/>
          <p:nvPr/>
        </p:nvSpPr>
        <p:spPr>
          <a:xfrm>
            <a:off x="3995935" y="3673356"/>
            <a:ext cx="2952317" cy="338554"/>
          </a:xfrm>
          <a:prstGeom prst="rect">
            <a:avLst/>
          </a:prstGeom>
          <a:noFill/>
        </p:spPr>
        <p:txBody>
          <a:bodyPr wrap="square" rtlCol="0">
            <a:spAutoFit/>
          </a:bodyPr>
          <a:lstStyle/>
          <a:p>
            <a:r>
              <a:rPr lang="zh-CN" altLang="en-US" sz="1600">
                <a:latin typeface="张海山锐线体简" panose="02000000000000000000" pitchFamily="2" charset="-122"/>
                <a:ea typeface="张海山锐线体简" panose="02000000000000000000" pitchFamily="2" charset="-122"/>
              </a:rPr>
              <a:t>邮箱</a:t>
            </a:r>
            <a:r>
              <a:rPr lang="en-US" altLang="zh-CN" sz="1600">
                <a:latin typeface="张海山锐线体简" panose="02000000000000000000" pitchFamily="2" charset="-122"/>
                <a:ea typeface="张海山锐线体简" panose="02000000000000000000" pitchFamily="2" charset="-122"/>
              </a:rPr>
              <a:t>:XXXXXXXXXX@qq.com</a:t>
            </a:r>
            <a:endParaRPr lang="zh-CN" altLang="en-US" sz="1600">
              <a:latin typeface="张海山锐线体简" panose="02000000000000000000" pitchFamily="2" charset="-122"/>
              <a:ea typeface="张海山锐线体简" panose="02000000000000000000" pitchFamily="2" charset="-122"/>
            </a:endParaRPr>
          </a:p>
        </p:txBody>
      </p:sp>
      <p:sp>
        <p:nvSpPr>
          <p:cNvPr id="15" name="TextBox 14"/>
          <p:cNvSpPr txBox="1"/>
          <p:nvPr/>
        </p:nvSpPr>
        <p:spPr>
          <a:xfrm>
            <a:off x="3167844" y="4860373"/>
            <a:ext cx="3132348" cy="276999"/>
          </a:xfrm>
          <a:prstGeom prst="rect">
            <a:avLst/>
          </a:prstGeom>
          <a:noFill/>
        </p:spPr>
        <p:txBody>
          <a:bodyPr wrap="square" rtlCol="0">
            <a:spAutoFit/>
          </a:bodyPr>
          <a:lstStyle/>
          <a:p>
            <a:r>
              <a:rPr lang="zh-CN" altLang="en-US" sz="1200">
                <a:latin typeface="张海山锐线体简" panose="02000000000000000000" pitchFamily="2" charset="-122"/>
                <a:ea typeface="张海山锐线体简" panose="02000000000000000000" pitchFamily="2" charset="-122"/>
              </a:rPr>
              <a:t>别站在你的角度看我，我怕你会看不懂。</a:t>
            </a:r>
            <a:endParaRPr lang="zh-CN" altLang="en-US" sz="1200">
              <a:latin typeface="张海山锐线体简" panose="02000000000000000000" pitchFamily="2" charset="-122"/>
              <a:ea typeface="张海山锐线体简" panose="02000000000000000000" pitchFamily="2" charset="-122"/>
            </a:endParaRPr>
          </a:p>
        </p:txBody>
      </p:sp>
    </p:spTree>
  </p:cSld>
  <p:clrMapOvr>
    <a:masterClrMapping/>
  </p:clrMapOvr>
  <p:transition spd="slow">
    <p:randomBa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五边形 1"/>
          <p:cNvSpPr/>
          <p:nvPr/>
        </p:nvSpPr>
        <p:spPr>
          <a:xfrm>
            <a:off x="0" y="267494"/>
            <a:ext cx="2304256" cy="372963"/>
          </a:xfrm>
          <a:prstGeom prst="homePlat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燕尾形 2"/>
          <p:cNvSpPr/>
          <p:nvPr/>
        </p:nvSpPr>
        <p:spPr>
          <a:xfrm>
            <a:off x="2188815" y="267494"/>
            <a:ext cx="288032" cy="372963"/>
          </a:xfrm>
          <a:prstGeom prst="chevron">
            <a:avLst>
              <a:gd name="adj" fmla="val 56614"/>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燕尾形 3"/>
          <p:cNvSpPr/>
          <p:nvPr/>
        </p:nvSpPr>
        <p:spPr>
          <a:xfrm>
            <a:off x="2365698" y="267494"/>
            <a:ext cx="288032" cy="372963"/>
          </a:xfrm>
          <a:prstGeom prst="chevron">
            <a:avLst>
              <a:gd name="adj" fmla="val 56614"/>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TextBox 4"/>
          <p:cNvSpPr txBox="1"/>
          <p:nvPr/>
        </p:nvSpPr>
        <p:spPr>
          <a:xfrm>
            <a:off x="683568" y="271125"/>
            <a:ext cx="1505247" cy="400110"/>
          </a:xfrm>
          <a:prstGeom prst="rect">
            <a:avLst/>
          </a:prstGeom>
          <a:noFill/>
        </p:spPr>
        <p:txBody>
          <a:bodyPr wrap="square" rtlCol="0">
            <a:spAutoFit/>
          </a:bodyPr>
          <a:lstStyle/>
          <a:p>
            <a:r>
              <a:rPr lang="zh-CN" altLang="en-US" sz="2000">
                <a:latin typeface="微软雅黑" panose="020b0503020204020204" pitchFamily="34" charset="-122"/>
                <a:ea typeface="微软雅黑" panose="020b0503020204020204" pitchFamily="34" charset="-122"/>
              </a:rPr>
              <a:t>请输入文字</a:t>
            </a:r>
            <a:endParaRPr lang="zh-CN" altLang="en-US" sz="2000">
              <a:latin typeface="微软雅黑" panose="020b0503020204020204" pitchFamily="34" charset="-122"/>
              <a:ea typeface="微软雅黑" panose="020b0503020204020204" pitchFamily="34" charset="-122"/>
            </a:endParaRPr>
          </a:p>
        </p:txBody>
      </p:sp>
      <p:sp>
        <p:nvSpPr>
          <p:cNvPr id="6" name="TextBox 5"/>
          <p:cNvSpPr txBox="1"/>
          <p:nvPr/>
        </p:nvSpPr>
        <p:spPr>
          <a:xfrm>
            <a:off x="3077834" y="4860373"/>
            <a:ext cx="2988332" cy="276999"/>
          </a:xfrm>
          <a:prstGeom prst="rect">
            <a:avLst/>
          </a:prstGeom>
          <a:noFill/>
        </p:spPr>
        <p:txBody>
          <a:bodyPr wrap="square" rtlCol="0">
            <a:spAutoFit/>
          </a:bodyPr>
          <a:lstStyle/>
          <a:p>
            <a:r>
              <a:rPr lang="zh-CN" altLang="en-US" sz="1200">
                <a:latin typeface="张海山锐线体简" panose="02000000000000000000" pitchFamily="2" charset="-122"/>
                <a:ea typeface="张海山锐线体简" panose="02000000000000000000" pitchFamily="2" charset="-122"/>
              </a:rPr>
              <a:t>别站在你的角度看我，我怕你会看不懂。</a:t>
            </a:r>
            <a:endParaRPr lang="zh-CN" altLang="en-US" sz="1200">
              <a:latin typeface="张海山锐线体简" panose="02000000000000000000" pitchFamily="2" charset="-122"/>
              <a:ea typeface="张海山锐线体简" panose="02000000000000000000" pitchFamily="2" charset="-122"/>
            </a:endParaRPr>
          </a:p>
        </p:txBody>
      </p:sp>
      <p:sp>
        <p:nvSpPr>
          <p:cNvPr id="7" name="矩形 6"/>
          <p:cNvSpPr/>
          <p:nvPr/>
        </p:nvSpPr>
        <p:spPr>
          <a:xfrm>
            <a:off x="0" y="4371950"/>
            <a:ext cx="9144000" cy="28803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2653729" y="3507854"/>
            <a:ext cx="304977" cy="86409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501073" y="1635646"/>
            <a:ext cx="2610290" cy="1872208"/>
          </a:xfrm>
          <a:prstGeom prst="rect">
            <a:avLst/>
          </a:prstGeom>
          <a:solidFill>
            <a:schemeClr val="bg1"/>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斜纹 9"/>
          <p:cNvSpPr/>
          <p:nvPr/>
        </p:nvSpPr>
        <p:spPr>
          <a:xfrm>
            <a:off x="1501072" y="1635646"/>
            <a:ext cx="572603" cy="576064"/>
          </a:xfrm>
          <a:prstGeom prst="diagStrip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TextBox 10"/>
          <p:cNvSpPr txBox="1"/>
          <p:nvPr/>
        </p:nvSpPr>
        <p:spPr>
          <a:xfrm>
            <a:off x="1969125" y="1833086"/>
            <a:ext cx="1872208" cy="1477328"/>
          </a:xfrm>
          <a:prstGeom prst="rect">
            <a:avLst/>
          </a:prstGeom>
          <a:noFill/>
        </p:spPr>
        <p:txBody>
          <a:bodyPr wrap="square" rtlCol="0">
            <a:spAutoFit/>
          </a:bodyPr>
          <a:lstStyle/>
          <a:p>
            <a:r>
              <a:rPr lang="zh-CN" altLang="en-US">
                <a:latin typeface="张海山锐线体简" panose="02000000000000000000" pitchFamily="2" charset="-122"/>
                <a:ea typeface="张海山锐线体简" panose="02000000000000000000" pitchFamily="2" charset="-122"/>
              </a:rPr>
              <a:t>请输入文字请输入文字请输入文字请输入文字请输入文字请输入文字请输入文字</a:t>
            </a:r>
            <a:endParaRPr lang="zh-CN" altLang="en-US">
              <a:latin typeface="张海山锐线体简" panose="02000000000000000000" pitchFamily="2" charset="-122"/>
              <a:ea typeface="张海山锐线体简" panose="02000000000000000000" pitchFamily="2" charset="-122"/>
            </a:endParaRPr>
          </a:p>
        </p:txBody>
      </p:sp>
      <p:sp>
        <p:nvSpPr>
          <p:cNvPr id="15" name="矩形 14"/>
          <p:cNvSpPr/>
          <p:nvPr/>
        </p:nvSpPr>
        <p:spPr>
          <a:xfrm>
            <a:off x="6218653" y="3507854"/>
            <a:ext cx="304977" cy="86409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5065997" y="1635646"/>
            <a:ext cx="2610290" cy="1872208"/>
          </a:xfrm>
          <a:prstGeom prst="rect">
            <a:avLst/>
          </a:prstGeom>
          <a:solidFill>
            <a:schemeClr val="bg1"/>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斜纹 16"/>
          <p:cNvSpPr/>
          <p:nvPr/>
        </p:nvSpPr>
        <p:spPr>
          <a:xfrm>
            <a:off x="5065996" y="1635646"/>
            <a:ext cx="572603" cy="576064"/>
          </a:xfrm>
          <a:prstGeom prst="diagStrip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TextBox 17"/>
          <p:cNvSpPr txBox="1"/>
          <p:nvPr/>
        </p:nvSpPr>
        <p:spPr>
          <a:xfrm>
            <a:off x="5534049" y="1833086"/>
            <a:ext cx="1872208" cy="1477328"/>
          </a:xfrm>
          <a:prstGeom prst="rect">
            <a:avLst/>
          </a:prstGeom>
          <a:noFill/>
        </p:spPr>
        <p:txBody>
          <a:bodyPr wrap="square" rtlCol="0">
            <a:spAutoFit/>
          </a:bodyPr>
          <a:lstStyle/>
          <a:p>
            <a:r>
              <a:rPr lang="zh-CN" altLang="en-US">
                <a:latin typeface="张海山锐线体简" panose="02000000000000000000" pitchFamily="2" charset="-122"/>
                <a:ea typeface="张海山锐线体简" panose="02000000000000000000" pitchFamily="2" charset="-122"/>
              </a:rPr>
              <a:t>请输入文字请输入文字请输入文字请输入文字请输入文字请输入文字请输入文字</a:t>
            </a:r>
            <a:endParaRPr lang="zh-CN" altLang="en-US">
              <a:latin typeface="张海山锐线体简" panose="02000000000000000000" pitchFamily="2" charset="-122"/>
              <a:ea typeface="张海山锐线体简" panose="02000000000000000000" pitchFamily="2" charset="-122"/>
            </a:endParaRPr>
          </a:p>
        </p:txBody>
      </p:sp>
      <p:cxnSp>
        <p:nvCxnSpPr>
          <p:cNvPr id="20" name="直接连接符 19"/>
          <p:cNvCxnSpPr/>
          <p:nvPr/>
        </p:nvCxnSpPr>
        <p:spPr>
          <a:xfrm flipH="1">
            <a:off x="4572000" y="1196476"/>
            <a:ext cx="0" cy="2952328"/>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0" y="1936205"/>
            <a:ext cx="9144000" cy="28803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1704281" y="1360141"/>
            <a:ext cx="1440160" cy="1440160"/>
          </a:xfrm>
          <a:prstGeom prst="ellips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3275856" y="1141190"/>
            <a:ext cx="4392488" cy="923330"/>
          </a:xfrm>
          <a:prstGeom prst="rect">
            <a:avLst/>
          </a:prstGeom>
          <a:noFill/>
          <a:effectLst>
            <a:outerShdw blurRad="50800" dist="38100" dir="2700000" algn="tl" rotWithShape="0">
              <a:prstClr val="black">
                <a:alpha val="40000"/>
              </a:prstClr>
            </a:outerShdw>
          </a:effectLst>
        </p:spPr>
        <p:txBody>
          <a:bodyPr wrap="square" rtlCol="0">
            <a:spAutoFit/>
          </a:bodyPr>
          <a:lstStyle/>
          <a:p>
            <a:pPr algn="dist"/>
            <a:r>
              <a:rPr lang="en-US" altLang="zh-CN" sz="5400" b="1">
                <a:effectLst>
                  <a:outerShdw blurRad="38100" dist="38100" dir="2700000" algn="tl">
                    <a:srgbClr val="000000">
                      <a:alpha val="43137"/>
                    </a:srgbClr>
                  </a:outerShdw>
                </a:effectLst>
                <a:latin typeface="张海山锐线体简" panose="02000000000000000000" pitchFamily="2" charset="-122"/>
                <a:ea typeface="张海山锐线体简" panose="02000000000000000000" pitchFamily="2" charset="-122"/>
              </a:rPr>
              <a:t>THANK YOU</a:t>
            </a:r>
            <a:endParaRPr lang="zh-CN" altLang="en-US" sz="5400" b="1">
              <a:effectLst>
                <a:outerShdw blurRad="38100" dist="38100" dir="2700000" algn="tl">
                  <a:srgbClr val="000000">
                    <a:alpha val="43137"/>
                  </a:srgbClr>
                </a:outerShdw>
              </a:effectLst>
              <a:latin typeface="张海山锐线体简" panose="02000000000000000000" pitchFamily="2" charset="-122"/>
              <a:ea typeface="张海山锐线体简" panose="02000000000000000000" pitchFamily="2" charset="-122"/>
            </a:endParaRPr>
          </a:p>
        </p:txBody>
      </p:sp>
      <p:sp>
        <p:nvSpPr>
          <p:cNvPr id="5" name="TextBox 4"/>
          <p:cNvSpPr txBox="1"/>
          <p:nvPr/>
        </p:nvSpPr>
        <p:spPr>
          <a:xfrm>
            <a:off x="3077834" y="4860373"/>
            <a:ext cx="2988332" cy="276999"/>
          </a:xfrm>
          <a:prstGeom prst="rect">
            <a:avLst/>
          </a:prstGeom>
          <a:noFill/>
        </p:spPr>
        <p:txBody>
          <a:bodyPr wrap="square" rtlCol="0">
            <a:spAutoFit/>
          </a:bodyPr>
          <a:lstStyle/>
          <a:p>
            <a:r>
              <a:rPr lang="zh-CN" altLang="en-US" sz="1200">
                <a:latin typeface="张海山锐线体简" panose="02000000000000000000" pitchFamily="2" charset="-122"/>
                <a:ea typeface="张海山锐线体简" panose="02000000000000000000" pitchFamily="2" charset="-122"/>
              </a:rPr>
              <a:t>别站在你的角度看我，我怕你会看不懂。</a:t>
            </a:r>
            <a:endParaRPr lang="zh-CN" altLang="en-US" sz="1200">
              <a:latin typeface="张海山锐线体简" panose="02000000000000000000" pitchFamily="2" charset="-122"/>
              <a:ea typeface="张海山锐线体简" panose="02000000000000000000" pitchFamily="2" charset="-122"/>
            </a:endParaRPr>
          </a:p>
        </p:txBody>
      </p:sp>
      <p:sp>
        <p:nvSpPr>
          <p:cNvPr id="6" name="TextBox 5"/>
          <p:cNvSpPr txBox="1"/>
          <p:nvPr/>
        </p:nvSpPr>
        <p:spPr>
          <a:xfrm>
            <a:off x="3707904" y="2355726"/>
            <a:ext cx="2088232" cy="368300"/>
          </a:xfrm>
          <a:prstGeom prst="rect">
            <a:avLst/>
          </a:prstGeom>
          <a:noFill/>
        </p:spPr>
        <p:txBody>
          <a:bodyPr wrap="square" rtlCol="0">
            <a:spAutoFit/>
          </a:bodyPr>
          <a:lstStyle/>
          <a:p>
            <a:r>
              <a:rPr lang="en-US" altLang="zh-CN">
                <a:latin typeface="张海山锐线体简" panose="02000000000000000000" pitchFamily="2" charset="-122"/>
                <a:ea typeface="张海山锐线体简" panose="02000000000000000000" pitchFamily="2" charset="-122"/>
              </a:rPr>
              <a:t>By   PPT</a:t>
            </a:r>
            <a:r>
              <a:rPr lang="zh-CN" altLang="en-US">
                <a:latin typeface="张海山锐线体简" panose="02000000000000000000" pitchFamily="2" charset="-122"/>
                <a:ea typeface="张海山锐线体简" panose="02000000000000000000" pitchFamily="2" charset="-122"/>
              </a:rPr>
              <a:t>汇</a:t>
            </a:r>
            <a:endParaRPr lang="zh-CN" altLang="en-US">
              <a:latin typeface="张海山锐线体简" panose="02000000000000000000" pitchFamily="2" charset="-122"/>
              <a:ea typeface="张海山锐线体简" panose="02000000000000000000" pitchFamily="2" charset="-122"/>
            </a:endParaRPr>
          </a:p>
        </p:txBody>
      </p:sp>
    </p:spTree>
  </p:cSld>
  <p:clrMapOvr>
    <a:masterClrMapping/>
  </p:clrMapOvr>
  <p:transition spd="slow">
    <p:push dir="u"/>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2405000" y="2300317"/>
            <a:ext cx="335720" cy="369650"/>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0" tIns="34284" rIns="68570" bIns="34284" anchor="ctr"/>
          <a:lstStyle/>
          <a:p>
            <a:pPr algn="ctr" fontAlgn="base">
              <a:defRPr/>
            </a:pPr>
            <a:endParaRPr lang="zh-CN" altLang="en-US" sz="100" strike="noStrike" noProof="1">
              <a:solidFill>
                <a:prstClr val="white"/>
              </a:solidFill>
            </a:endParaRPr>
          </a:p>
        </p:txBody>
      </p:sp>
      <p:sp>
        <p:nvSpPr>
          <p:cNvPr id="4" name="矩形 3"/>
          <p:cNvSpPr/>
          <p:nvPr/>
        </p:nvSpPr>
        <p:spPr>
          <a:xfrm>
            <a:off x="2736254" y="2302103"/>
            <a:ext cx="5264375" cy="3696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1235" tIns="0" rIns="101235"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143371" y="1870846"/>
            <a:ext cx="5237589" cy="43572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42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6380959" y="1868167"/>
            <a:ext cx="480365" cy="438401"/>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0" tIns="34284" rIns="68570" bIns="34284" anchor="ctr"/>
          <a:lstStyle/>
          <a:p>
            <a:pPr algn="ctr" fontAlgn="base">
              <a:defRPr/>
            </a:pPr>
            <a:endParaRPr lang="zh-CN" altLang="en-US" sz="100" strike="noStrike" noProof="1">
              <a:solidFill>
                <a:prstClr val="white"/>
              </a:solidFill>
            </a:endParaRPr>
          </a:p>
        </p:txBody>
      </p:sp>
      <p:sp>
        <p:nvSpPr>
          <p:cNvPr id="38917" name="矩形 11"/>
          <p:cNvSpPr/>
          <p:nvPr/>
        </p:nvSpPr>
        <p:spPr>
          <a:xfrm>
            <a:off x="2186246" y="2848541"/>
            <a:ext cx="4702759" cy="951803"/>
          </a:xfrm>
          <a:prstGeom prst="rect">
            <a:avLst/>
          </a:prstGeom>
          <a:noFill/>
          <a:ln w="25400">
            <a:noFill/>
          </a:ln>
        </p:spPr>
        <p:txBody>
          <a:bodyPr lIns="68570" tIns="34284" rIns="68570" bIns="34284" anchor="ctr"/>
          <a:lstStyle/>
          <a:p>
            <a:pPr eaLnBrk="0" hangingPunct="0">
              <a:lnSpc>
                <a:spcPts val="2400"/>
              </a:lnSpc>
            </a:pP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模板下载：</a:t>
            </a:r>
            <a:r>
              <a:rPr lang="en-US" altLang="zh-CN" sz="790"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790" b="1">
                <a:solidFill>
                  <a:srgbClr val="FFC000"/>
                </a:solidFill>
                <a:latin typeface="微软雅黑" panose="020b0503020204020204" pitchFamily="34" charset="-122"/>
                <a:ea typeface="微软雅黑" panose="020b0503020204020204" pitchFamily="34" charset="-122"/>
              </a:rPr>
              <a:t>            </a:t>
            </a:r>
            <a:r>
              <a:rPr lang="zh-CN" altLang="en-US" sz="790" b="1">
                <a:solidFill>
                  <a:srgbClr val="4A452A"/>
                </a:solidFill>
                <a:latin typeface="微软雅黑" panose="020b0503020204020204" pitchFamily="34" charset="-122"/>
                <a:ea typeface="微软雅黑" panose="020b0503020204020204" pitchFamily="34" charset="-122"/>
              </a:rPr>
              <a:t>行业</a:t>
            </a: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a:t>
            </a:r>
            <a:r>
              <a:rPr lang="en-US" altLang="zh-CN" sz="790"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79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790" b="1">
                <a:solidFill>
                  <a:srgbClr val="4A452A"/>
                </a:solidFill>
                <a:latin typeface="微软雅黑" panose="020b0503020204020204" pitchFamily="34" charset="-122"/>
                <a:ea typeface="微软雅黑" panose="020b0503020204020204" pitchFamily="34" charset="-122"/>
              </a:rPr>
              <a:t>工作</a:t>
            </a: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a:t>
            </a:r>
            <a:r>
              <a:rPr lang="en-US" altLang="zh-CN" sz="790"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790" b="1">
                <a:solidFill>
                  <a:srgbClr val="4A452A"/>
                </a:solidFill>
                <a:latin typeface="微软雅黑" panose="020b0503020204020204" pitchFamily="34" charset="-122"/>
                <a:ea typeface="微软雅黑" panose="020b0503020204020204" pitchFamily="34" charset="-122"/>
              </a:rPr>
              <a:t>         </a:t>
            </a:r>
            <a:r>
              <a:rPr lang="zh-CN" altLang="en-US" sz="790" b="1">
                <a:solidFill>
                  <a:srgbClr val="4A452A"/>
                </a:solidFill>
                <a:latin typeface="微软雅黑" panose="020b0503020204020204" pitchFamily="34" charset="-122"/>
                <a:ea typeface="微软雅黑" panose="020b0503020204020204" pitchFamily="34" charset="-122"/>
              </a:rPr>
              <a:t>节日</a:t>
            </a: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a:t>
            </a:r>
            <a:r>
              <a:rPr lang="en-US" altLang="zh-CN" sz="790"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79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背景图片：</a:t>
            </a:r>
            <a:r>
              <a:rPr lang="en-US" altLang="zh-CN" sz="790" b="1">
                <a:solidFill>
                  <a:srgbClr val="4A452A"/>
                </a:solidFill>
                <a:latin typeface="微软雅黑" panose="020b0503020204020204" pitchFamily="34" charset="-122"/>
                <a:ea typeface="微软雅黑" panose="020b0503020204020204" pitchFamily="34" charset="-122"/>
              </a:rPr>
              <a:t> </a:t>
            </a:r>
            <a:r>
              <a:rPr lang="en-US" altLang="zh-CN" sz="790"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790" b="1">
                <a:solidFill>
                  <a:srgbClr val="4A452A"/>
                </a:solidFill>
                <a:latin typeface="微软雅黑" panose="020b0503020204020204" pitchFamily="34" charset="-122"/>
                <a:ea typeface="微软雅黑" panose="020b0503020204020204" pitchFamily="34" charset="-122"/>
              </a:rPr>
              <a:t>            PPT</a:t>
            </a:r>
            <a:r>
              <a:rPr lang="zh-CN" altLang="en-US" sz="790" b="1">
                <a:solidFill>
                  <a:srgbClr val="4A452A"/>
                </a:solidFill>
                <a:latin typeface="微软雅黑" panose="020b0503020204020204" pitchFamily="34" charset="-122"/>
                <a:ea typeface="微软雅黑" panose="020b0503020204020204" pitchFamily="34" charset="-122"/>
              </a:rPr>
              <a:t>课件模板：</a:t>
            </a:r>
            <a:r>
              <a:rPr lang="en-US" altLang="zh-CN" sz="790"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790"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3466625" y="730647"/>
            <a:ext cx="2142894" cy="1071447"/>
          </a:xfrm>
          <a:prstGeom prst="rect">
            <a:avLst/>
          </a:prstGeom>
          <a:noFill/>
          <a:ln w="9525">
            <a:noFill/>
          </a:ln>
        </p:spPr>
      </p:pic>
    </p:spTree>
  </p:cSld>
  <p:clrMapOvr>
    <a:masterClrMapping/>
  </p:clrMapOvr>
  <p:transition spd="med" advClick="0" advTm="0">
    <p:push dir="r"/>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6668" y="-10478"/>
            <a:ext cx="9136856" cy="5170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a:endParaRPr lang="zh-CN" altLang="en-US"/>
          </a:p>
        </p:txBody>
      </p:sp>
      <p:sp>
        <p:nvSpPr>
          <p:cNvPr id="7" name="矩形 6"/>
          <p:cNvSpPr/>
          <p:nvPr/>
        </p:nvSpPr>
        <p:spPr>
          <a:xfrm>
            <a:off x="476" y="1211580"/>
            <a:ext cx="9143524" cy="9282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marL="0" marR="0" indent="0" algn="ctr" defTabSz="6858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085" b="1" i="0" u="none" strike="noStrike" kern="1200" cap="none" spc="15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6858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095500" y="2336006"/>
            <a:ext cx="4950619" cy="1473517"/>
          </a:xfrm>
          <a:prstGeom prst="rect">
            <a:avLst/>
          </a:prstGeom>
          <a:noFill/>
          <a:ln w="25400">
            <a:noFill/>
          </a:ln>
        </p:spPr>
        <p:txBody>
          <a:bodyPr wrap="none" lIns="68540" tIns="34268" rIns="68540" bIns="34268" anchor="ctr">
            <a:no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eaLnBrk="0" hangingPunct="0">
              <a:lnSpc>
                <a:spcPts val="1800"/>
              </a:lnSpc>
            </a:pPr>
            <a:r>
              <a:rPr lang="en-US" altLang="zh-CN" sz="21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1800" b="1" spc="15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1800"/>
              </a:lnSpc>
            </a:pPr>
            <a:endParaRPr lang="en-US" altLang="zh-CN" sz="1800" b="1">
              <a:solidFill>
                <a:schemeClr val="tx1"/>
              </a:solidFill>
              <a:latin typeface="+mn-ea"/>
              <a:cs typeface="+mn-ea"/>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PPT模板下载：</a:t>
            </a:r>
            <a:r>
              <a:rPr lang="en-US" altLang="zh-CN" sz="900">
                <a:latin typeface="微软雅黑" panose="020b0503020204020204" charset="-122"/>
                <a:ea typeface="微软雅黑"/>
                <a:cs typeface="微软雅黑" panose="020b0503020204020204" charset="-122"/>
                <a:hlinkClick r:id="rId4"/>
              </a:rPr>
              <a:t>www.ppthui.com/muban/</a:t>
            </a:r>
            <a:r>
              <a:rPr lang="en-US" altLang="zh-CN" sz="900" b="1">
                <a:solidFill>
                  <a:srgbClr val="FFC000"/>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行业PPT模板：</a:t>
            </a:r>
            <a:r>
              <a:rPr lang="en-US" altLang="zh-CN" sz="900">
                <a:latin typeface="微软雅黑" panose="020b0503020204020204" charset="-122"/>
                <a:ea typeface="微软雅黑"/>
                <a:cs typeface="微软雅黑" panose="020b0503020204020204" charset="-122"/>
                <a:hlinkClick r:id="rId5"/>
              </a:rPr>
              <a:t>www.ppthui.com/hangye/</a:t>
            </a:r>
            <a:endParaRPr lang="en-US" altLang="zh-CN" sz="900" b="1">
              <a:solidFill>
                <a:srgbClr val="4A452A"/>
              </a:solidFill>
              <a:latin typeface="微软雅黑" panose="020b0503020204020204" charset="-122"/>
              <a:ea typeface="微软雅黑"/>
              <a:cs typeface="微软雅黑" panose="020b0503020204020204" charset="-122"/>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工作PPT模板：</a:t>
            </a:r>
            <a:r>
              <a:rPr lang="en-US" altLang="zh-CN" sz="900">
                <a:latin typeface="微软雅黑" panose="020b0503020204020204" charset="-122"/>
                <a:ea typeface="微软雅黑"/>
                <a:cs typeface="微软雅黑" panose="020b0503020204020204" charset="-122"/>
                <a:hlinkClick r:id="rId6"/>
              </a:rPr>
              <a:t>www.ppthui.com/gongzuo/</a:t>
            </a:r>
            <a:r>
              <a:rPr lang="en-US" altLang="zh-CN" sz="900" b="1">
                <a:solidFill>
                  <a:srgbClr val="4A452A"/>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节日PPT模板：</a:t>
            </a:r>
            <a:r>
              <a:rPr lang="en-US" altLang="zh-CN" sz="900">
                <a:latin typeface="微软雅黑" panose="020b0503020204020204" charset="-122"/>
                <a:ea typeface="微软雅黑"/>
                <a:cs typeface="微软雅黑" panose="020b0503020204020204" charset="-122"/>
                <a:hlinkClick r:id="rId7"/>
              </a:rPr>
              <a:t>www.ppthui.com/jieri/</a:t>
            </a:r>
            <a:endParaRPr lang="en-US" altLang="zh-CN" sz="9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党政军事PPT：</a:t>
            </a:r>
            <a:r>
              <a:rPr lang="en-US" altLang="zh-CN" sz="900">
                <a:latin typeface="微软雅黑" panose="020b0503020204020204" charset="-122"/>
                <a:ea typeface="微软雅黑"/>
                <a:cs typeface="微软雅黑" panose="020b0503020204020204" charset="-122"/>
                <a:hlinkClick r:id="rId8"/>
              </a:rPr>
              <a:t>www.ppthui.com/dangzheng/</a:t>
            </a:r>
            <a:r>
              <a:rPr lang="en-US" altLang="zh-CN" sz="900">
                <a:solidFill>
                  <a:srgbClr val="4A452A"/>
                </a:solidFill>
                <a:latin typeface="微软雅黑" panose="020b0503020204020204" charset="-122"/>
                <a:ea typeface="微软雅黑"/>
                <a:cs typeface="微软雅黑" panose="020b0503020204020204" charset="-122"/>
              </a:rPr>
              <a:t> </a:t>
            </a:r>
            <a:r>
              <a:rPr lang="en-US" altLang="zh-CN" sz="900" b="1">
                <a:solidFill>
                  <a:srgbClr val="4A452A"/>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教育说课课件：</a:t>
            </a:r>
            <a:r>
              <a:rPr lang="en-US" altLang="zh-CN" sz="900">
                <a:latin typeface="微软雅黑" panose="020b0503020204020204" charset="-122"/>
                <a:ea typeface="微软雅黑"/>
                <a:cs typeface="微软雅黑" panose="020b0503020204020204" charset="-122"/>
                <a:hlinkClick r:id="rId9"/>
              </a:rPr>
              <a:t>www.ppthui.com/jiaoyu/</a:t>
            </a:r>
            <a:endParaRPr lang="en-US" altLang="zh-CN" sz="9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3499924" y="72723"/>
            <a:ext cx="2142045" cy="1071023"/>
          </a:xfrm>
          <a:prstGeom prst="rect">
            <a:avLst/>
          </a:prstGeom>
          <a:noFill/>
          <a:ln w="9525">
            <a:noFill/>
          </a:ln>
        </p:spPr>
      </p:pic>
      <p:sp>
        <p:nvSpPr>
          <p:cNvPr id="2" name="文本框 1"/>
          <p:cNvSpPr txBox="1"/>
          <p:nvPr/>
        </p:nvSpPr>
        <p:spPr>
          <a:xfrm>
            <a:off x="1414939" y="3809524"/>
            <a:ext cx="6315551" cy="1026319"/>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模板：</a:t>
            </a:r>
            <a:r>
              <a:rPr lang="zh-CN" altLang="en-US" sz="900">
                <a:latin typeface="微软雅黑" panose="020b0503020204020204" charset="-122"/>
                <a:ea typeface="微软雅黑"/>
                <a:cs typeface="微软雅黑" panose="020b0503020204020204" charset="-122"/>
                <a:hlinkClick r:id="rId11" action="ppaction://hlinkfile"/>
              </a:rPr>
              <a:t>简洁模板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2" action="ppaction://hlinkfile"/>
              </a:rPr>
              <a:t>商务模板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3" action="ppaction://hlinkfile"/>
              </a:rPr>
              <a:t>自然风景</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4" action="ppaction://hlinkfile"/>
              </a:rPr>
              <a:t>时尚模板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5" action="ppaction://hlinkfile"/>
              </a:rPr>
              <a:t>古典模板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6" action="ppaction://hlinkfile"/>
              </a:rPr>
              <a:t>浪漫爱情</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7" action="ppaction://hlinkfile"/>
              </a:rPr>
              <a:t>卡通动漫</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8" action="ppaction://hlinkfile"/>
              </a:rPr>
              <a:t>艺术设计</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9" action="ppaction://hlinkfile"/>
              </a:rPr>
              <a:t>主题班会</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0" action="ppaction://hlinkfile"/>
              </a:rPr>
              <a:t>背景图片</a:t>
            </a:r>
            <a:endParaRPr lang="zh-CN" altLang="en-US" sz="9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r>
              <a:rPr lang="zh-CN" altLang="en-US" sz="900" b="1">
                <a:latin typeface="微软雅黑" panose="020b0503020204020204" charset="-122"/>
                <a:ea typeface="微软雅黑"/>
                <a:cs typeface="微软雅黑" panose="020b0503020204020204" charset="-122"/>
              </a:rPr>
              <a:t>行业</a:t>
            </a:r>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a:t>
            </a:r>
            <a:r>
              <a:rPr lang="zh-CN" altLang="en-US" sz="900">
                <a:latin typeface="微软雅黑" panose="020b0503020204020204" charset="-122"/>
                <a:ea typeface="微软雅黑"/>
                <a:cs typeface="微软雅黑" panose="020b0503020204020204" charset="-122"/>
                <a:hlinkClick r:id="rId21" action="ppaction://hlinkfile"/>
              </a:rPr>
              <a:t>党政军事</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2" action="ppaction://hlinkfile"/>
              </a:rPr>
              <a:t>科技模板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3" action="ppaction://hlinkfile"/>
              </a:rPr>
              <a:t>工业机械</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4" action="ppaction://hlinkfile"/>
              </a:rPr>
              <a:t>医学医疗</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5" action="ppaction://hlinkfile"/>
              </a:rPr>
              <a:t>旅游旅行</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6" action="ppaction://hlinkfile"/>
              </a:rPr>
              <a:t>金融理财</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7" action="ppaction://hlinkfile"/>
              </a:rPr>
              <a:t>餐饮美食</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8" action="ppaction://hlinkfile"/>
              </a:rPr>
              <a:t>教育培训</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9" action="ppaction://hlinkfile"/>
              </a:rPr>
              <a:t>教学说课</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0" action="ppaction://hlinkfile"/>
              </a:rPr>
              <a:t>营销销售</a:t>
            </a:r>
            <a:endParaRPr lang="zh-CN" altLang="en-US" sz="9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r>
              <a:rPr lang="zh-CN" altLang="en-US" sz="900" b="1">
                <a:latin typeface="微软雅黑" panose="020b0503020204020204" charset="-122"/>
                <a:ea typeface="微软雅黑"/>
                <a:cs typeface="微软雅黑" panose="020b0503020204020204" charset="-122"/>
              </a:rPr>
              <a:t>工作</a:t>
            </a:r>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a:t>
            </a:r>
            <a:r>
              <a:rPr lang="zh-CN" altLang="en-US" sz="900">
                <a:latin typeface="微软雅黑" panose="020b0503020204020204" charset="-122"/>
                <a:ea typeface="微软雅黑"/>
                <a:cs typeface="微软雅黑" panose="020b0503020204020204" charset="-122"/>
                <a:hlinkClick r:id="rId31" action="ppaction://hlinkfile"/>
              </a:rPr>
              <a:t>工作汇报</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2" action="ppaction://hlinkfile"/>
              </a:rPr>
              <a:t>毕业答辩</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3" action="ppaction://hlinkfile"/>
              </a:rPr>
              <a:t>工作培训</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4" action="ppaction://hlinkfile"/>
              </a:rPr>
              <a:t>述职报告</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5" action="ppaction://hlinkfile"/>
              </a:rPr>
              <a:t>分析报告</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6" action="ppaction://hlinkfile"/>
              </a:rPr>
              <a:t>个人简历</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7" action="ppaction://hlinkfile"/>
              </a:rPr>
              <a:t>公司简介</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6" action="ppaction://hlinkfile"/>
              </a:rPr>
              <a:t>商业金融</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8" action="ppaction://hlinkfile"/>
              </a:rPr>
              <a:t>工作总结</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9" action="ppaction://hlinkfile"/>
              </a:rPr>
              <a:t>团队管理</a:t>
            </a:r>
            <a:endParaRPr lang="zh-CN" altLang="en-US" sz="750">
              <a:latin typeface="微软雅黑" panose="020b0503020204020204" charset="-122"/>
              <a:ea typeface="微软雅黑"/>
              <a:cs typeface="微软雅黑" panose="020b0503020204020204" charset="-122"/>
            </a:endParaRPr>
          </a:p>
          <a:p>
            <a:endParaRPr lang="zh-CN" altLang="en-US" sz="675">
              <a:latin typeface="微软雅黑" panose="020b0503020204020204" charset="-122"/>
              <a:ea typeface="微软雅黑"/>
              <a:cs typeface="微软雅黑" panose="020b0503020204020204" charset="-122"/>
            </a:endParaRPr>
          </a:p>
          <a:p>
            <a:pPr algn="ctr"/>
            <a:r>
              <a:rPr lang="en-US" altLang="zh-CN" sz="105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05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6077" y="915566"/>
            <a:ext cx="9144000" cy="28803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五边形 4"/>
          <p:cNvSpPr/>
          <p:nvPr/>
        </p:nvSpPr>
        <p:spPr>
          <a:xfrm>
            <a:off x="0" y="267494"/>
            <a:ext cx="2304256" cy="372963"/>
          </a:xfrm>
          <a:prstGeom prst="homePlat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燕尾形 5"/>
          <p:cNvSpPr/>
          <p:nvPr/>
        </p:nvSpPr>
        <p:spPr>
          <a:xfrm>
            <a:off x="2188815" y="267494"/>
            <a:ext cx="288032" cy="372963"/>
          </a:xfrm>
          <a:prstGeom prst="chevron">
            <a:avLst>
              <a:gd name="adj" fmla="val 56614"/>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燕尾形 6"/>
          <p:cNvSpPr/>
          <p:nvPr/>
        </p:nvSpPr>
        <p:spPr>
          <a:xfrm>
            <a:off x="2365698" y="267494"/>
            <a:ext cx="288032" cy="372963"/>
          </a:xfrm>
          <a:prstGeom prst="chevron">
            <a:avLst>
              <a:gd name="adj" fmla="val 56614"/>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TextBox 8"/>
          <p:cNvSpPr txBox="1"/>
          <p:nvPr/>
        </p:nvSpPr>
        <p:spPr>
          <a:xfrm>
            <a:off x="3167844" y="4860373"/>
            <a:ext cx="3060340" cy="276999"/>
          </a:xfrm>
          <a:prstGeom prst="rect">
            <a:avLst/>
          </a:prstGeom>
          <a:noFill/>
        </p:spPr>
        <p:txBody>
          <a:bodyPr wrap="square" rtlCol="0">
            <a:spAutoFit/>
          </a:bodyPr>
          <a:lstStyle/>
          <a:p>
            <a:r>
              <a:rPr lang="zh-CN" altLang="en-US" sz="1200">
                <a:latin typeface="张海山锐线体简" panose="02000000000000000000" pitchFamily="2" charset="-122"/>
                <a:ea typeface="张海山锐线体简" panose="02000000000000000000" pitchFamily="2" charset="-122"/>
              </a:rPr>
              <a:t>别站在你的角度看我，我怕你会看不懂。</a:t>
            </a:r>
            <a:endParaRPr lang="zh-CN" altLang="en-US" sz="1200">
              <a:latin typeface="张海山锐线体简" panose="02000000000000000000" pitchFamily="2" charset="-122"/>
              <a:ea typeface="张海山锐线体简" panose="02000000000000000000" pitchFamily="2" charset="-122"/>
            </a:endParaRPr>
          </a:p>
        </p:txBody>
      </p:sp>
      <p:grpSp>
        <p:nvGrpSpPr>
          <p:cNvPr id="3" name="组合 2"/>
          <p:cNvGrpSpPr/>
          <p:nvPr/>
        </p:nvGrpSpPr>
        <p:grpSpPr>
          <a:xfrm>
            <a:off x="4451594" y="1527634"/>
            <a:ext cx="2535019" cy="374333"/>
            <a:chOff x="4451594" y="1527634"/>
            <a:chExt cx="2535019" cy="374333"/>
          </a:xfrm>
        </p:grpSpPr>
        <p:sp>
          <p:nvSpPr>
            <p:cNvPr id="10" name="TextBox 9"/>
            <p:cNvSpPr txBox="1"/>
            <p:nvPr/>
          </p:nvSpPr>
          <p:spPr>
            <a:xfrm>
              <a:off x="5186413" y="1530134"/>
              <a:ext cx="1800200" cy="369332"/>
            </a:xfrm>
            <a:prstGeom prst="rect">
              <a:avLst/>
            </a:prstGeom>
            <a:noFill/>
          </p:spPr>
          <p:txBody>
            <a:bodyPr wrap="square" rtlCol="0">
              <a:spAutoFit/>
            </a:bodyPr>
            <a:lstStyle/>
            <a:p>
              <a:r>
                <a:rPr lang="zh-CN" altLang="en-US">
                  <a:latin typeface="张海山锐线体简" panose="02000000000000000000" pitchFamily="2" charset="-122"/>
                  <a:ea typeface="张海山锐线体简" panose="02000000000000000000" pitchFamily="2" charset="-122"/>
                </a:rPr>
                <a:t>啦啦啦啦</a:t>
              </a:r>
              <a:endParaRPr lang="zh-CN" altLang="en-US">
                <a:latin typeface="张海山锐线体简" panose="02000000000000000000" pitchFamily="2" charset="-122"/>
                <a:ea typeface="张海山锐线体简" panose="02000000000000000000" pitchFamily="2" charset="-122"/>
              </a:endParaRPr>
            </a:p>
          </p:txBody>
        </p:sp>
        <p:sp>
          <p:nvSpPr>
            <p:cNvPr id="11" name="Freeform 221"/>
            <p:cNvSpPr>
              <a:spLocks noChangeAspect="1"/>
            </p:cNvSpPr>
            <p:nvPr/>
          </p:nvSpPr>
          <p:spPr bwMode="auto">
            <a:xfrm>
              <a:off x="4451594" y="1527634"/>
              <a:ext cx="391477" cy="374333"/>
            </a:xfrm>
            <a:custGeom>
              <a:gdLst>
                <a:gd name="T0" fmla="*/ 174 w 174"/>
                <a:gd name="T1" fmla="*/ 139 h 166"/>
                <a:gd name="T2" fmla="*/ 153 w 174"/>
                <a:gd name="T3" fmla="*/ 126 h 166"/>
                <a:gd name="T4" fmla="*/ 126 w 174"/>
                <a:gd name="T5" fmla="*/ 115 h 166"/>
                <a:gd name="T6" fmla="*/ 118 w 174"/>
                <a:gd name="T7" fmla="*/ 112 h 166"/>
                <a:gd name="T8" fmla="*/ 111 w 174"/>
                <a:gd name="T9" fmla="*/ 100 h 166"/>
                <a:gd name="T10" fmla="*/ 106 w 174"/>
                <a:gd name="T11" fmla="*/ 100 h 166"/>
                <a:gd name="T12" fmla="*/ 111 w 174"/>
                <a:gd name="T13" fmla="*/ 90 h 166"/>
                <a:gd name="T14" fmla="*/ 113 w 174"/>
                <a:gd name="T15" fmla="*/ 79 h 166"/>
                <a:gd name="T16" fmla="*/ 118 w 174"/>
                <a:gd name="T17" fmla="*/ 74 h 166"/>
                <a:gd name="T18" fmla="*/ 121 w 174"/>
                <a:gd name="T19" fmla="*/ 67 h 166"/>
                <a:gd name="T20" fmla="*/ 120 w 174"/>
                <a:gd name="T21" fmla="*/ 54 h 166"/>
                <a:gd name="T22" fmla="*/ 118 w 174"/>
                <a:gd name="T23" fmla="*/ 49 h 166"/>
                <a:gd name="T24" fmla="*/ 119 w 174"/>
                <a:gd name="T25" fmla="*/ 32 h 166"/>
                <a:gd name="T26" fmla="*/ 118 w 174"/>
                <a:gd name="T27" fmla="*/ 20 h 166"/>
                <a:gd name="T28" fmla="*/ 113 w 174"/>
                <a:gd name="T29" fmla="*/ 13 h 166"/>
                <a:gd name="T30" fmla="*/ 108 w 174"/>
                <a:gd name="T31" fmla="*/ 12 h 166"/>
                <a:gd name="T32" fmla="*/ 104 w 174"/>
                <a:gd name="T33" fmla="*/ 9 h 166"/>
                <a:gd name="T34" fmla="*/ 67 w 174"/>
                <a:gd name="T35" fmla="*/ 9 h 166"/>
                <a:gd name="T36" fmla="*/ 54 w 174"/>
                <a:gd name="T37" fmla="*/ 48 h 166"/>
                <a:gd name="T38" fmla="*/ 52 w 174"/>
                <a:gd name="T39" fmla="*/ 57 h 166"/>
                <a:gd name="T40" fmla="*/ 57 w 174"/>
                <a:gd name="T41" fmla="*/ 76 h 166"/>
                <a:gd name="T42" fmla="*/ 60 w 174"/>
                <a:gd name="T43" fmla="*/ 77 h 166"/>
                <a:gd name="T44" fmla="*/ 62 w 174"/>
                <a:gd name="T45" fmla="*/ 91 h 166"/>
                <a:gd name="T46" fmla="*/ 67 w 174"/>
                <a:gd name="T47" fmla="*/ 99 h 166"/>
                <a:gd name="T48" fmla="*/ 63 w 174"/>
                <a:gd name="T49" fmla="*/ 100 h 166"/>
                <a:gd name="T50" fmla="*/ 56 w 174"/>
                <a:gd name="T51" fmla="*/ 112 h 166"/>
                <a:gd name="T52" fmla="*/ 48 w 174"/>
                <a:gd name="T53" fmla="*/ 115 h 166"/>
                <a:gd name="T54" fmla="*/ 21 w 174"/>
                <a:gd name="T55" fmla="*/ 126 h 166"/>
                <a:gd name="T56" fmla="*/ 0 w 174"/>
                <a:gd name="T57" fmla="*/ 139 h 166"/>
                <a:gd name="T58" fmla="*/ 0 w 174"/>
                <a:gd name="T59" fmla="*/ 166 h 166"/>
                <a:gd name="T60" fmla="*/ 76 w 174"/>
                <a:gd name="T61" fmla="*/ 166 h 166"/>
                <a:gd name="T62" fmla="*/ 82 w 174"/>
                <a:gd name="T63" fmla="*/ 127 h 166"/>
                <a:gd name="T64" fmla="*/ 77 w 174"/>
                <a:gd name="T65" fmla="*/ 117 h 166"/>
                <a:gd name="T66" fmla="*/ 88 w 174"/>
                <a:gd name="T67" fmla="*/ 112 h 166"/>
                <a:gd name="T68" fmla="*/ 97 w 174"/>
                <a:gd name="T69" fmla="*/ 117 h 166"/>
                <a:gd name="T70" fmla="*/ 92 w 174"/>
                <a:gd name="T71" fmla="*/ 128 h 166"/>
                <a:gd name="T72" fmla="*/ 101 w 174"/>
                <a:gd name="T73" fmla="*/ 166 h 166"/>
                <a:gd name="T74" fmla="*/ 174 w 174"/>
                <a:gd name="T75" fmla="*/ 166 h 166"/>
                <a:gd name="T76" fmla="*/ 174 w 174"/>
                <a:gd name="T77" fmla="*/ 139 h 1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4" h="166">
                  <a:moveTo>
                    <a:pt x="174" y="139"/>
                  </a:moveTo>
                  <a:cubicBezTo>
                    <a:pt x="171" y="131"/>
                    <a:pt x="161" y="129"/>
                    <a:pt x="153" y="126"/>
                  </a:cubicBezTo>
                  <a:cubicBezTo>
                    <a:pt x="144" y="122"/>
                    <a:pt x="135" y="118"/>
                    <a:pt x="126" y="115"/>
                  </a:cubicBezTo>
                  <a:cubicBezTo>
                    <a:pt x="123" y="114"/>
                    <a:pt x="121" y="113"/>
                    <a:pt x="118" y="112"/>
                  </a:cubicBezTo>
                  <a:cubicBezTo>
                    <a:pt x="115" y="110"/>
                    <a:pt x="113" y="104"/>
                    <a:pt x="111" y="100"/>
                  </a:cubicBezTo>
                  <a:cubicBezTo>
                    <a:pt x="109" y="100"/>
                    <a:pt x="108" y="100"/>
                    <a:pt x="106" y="100"/>
                  </a:cubicBezTo>
                  <a:cubicBezTo>
                    <a:pt x="106" y="94"/>
                    <a:pt x="110" y="94"/>
                    <a:pt x="111" y="90"/>
                  </a:cubicBezTo>
                  <a:cubicBezTo>
                    <a:pt x="112" y="86"/>
                    <a:pt x="111" y="82"/>
                    <a:pt x="113" y="79"/>
                  </a:cubicBezTo>
                  <a:cubicBezTo>
                    <a:pt x="114" y="76"/>
                    <a:pt x="117" y="76"/>
                    <a:pt x="118" y="74"/>
                  </a:cubicBezTo>
                  <a:cubicBezTo>
                    <a:pt x="120" y="73"/>
                    <a:pt x="120" y="69"/>
                    <a:pt x="121" y="67"/>
                  </a:cubicBezTo>
                  <a:cubicBezTo>
                    <a:pt x="122" y="63"/>
                    <a:pt x="122" y="58"/>
                    <a:pt x="120" y="54"/>
                  </a:cubicBezTo>
                  <a:cubicBezTo>
                    <a:pt x="119" y="52"/>
                    <a:pt x="119" y="51"/>
                    <a:pt x="118" y="49"/>
                  </a:cubicBezTo>
                  <a:cubicBezTo>
                    <a:pt x="118" y="45"/>
                    <a:pt x="119" y="35"/>
                    <a:pt x="119" y="32"/>
                  </a:cubicBezTo>
                  <a:cubicBezTo>
                    <a:pt x="119" y="26"/>
                    <a:pt x="119" y="26"/>
                    <a:pt x="118" y="20"/>
                  </a:cubicBezTo>
                  <a:cubicBezTo>
                    <a:pt x="118" y="20"/>
                    <a:pt x="116" y="14"/>
                    <a:pt x="113" y="13"/>
                  </a:cubicBezTo>
                  <a:cubicBezTo>
                    <a:pt x="108" y="12"/>
                    <a:pt x="108" y="12"/>
                    <a:pt x="108" y="12"/>
                  </a:cubicBezTo>
                  <a:cubicBezTo>
                    <a:pt x="104" y="9"/>
                    <a:pt x="104" y="9"/>
                    <a:pt x="104" y="9"/>
                  </a:cubicBezTo>
                  <a:cubicBezTo>
                    <a:pt x="90" y="0"/>
                    <a:pt x="75" y="6"/>
                    <a:pt x="67" y="9"/>
                  </a:cubicBezTo>
                  <a:cubicBezTo>
                    <a:pt x="56" y="13"/>
                    <a:pt x="49" y="24"/>
                    <a:pt x="54" y="48"/>
                  </a:cubicBezTo>
                  <a:cubicBezTo>
                    <a:pt x="55" y="52"/>
                    <a:pt x="51" y="54"/>
                    <a:pt x="52" y="57"/>
                  </a:cubicBezTo>
                  <a:cubicBezTo>
                    <a:pt x="52" y="61"/>
                    <a:pt x="52" y="73"/>
                    <a:pt x="57" y="76"/>
                  </a:cubicBezTo>
                  <a:cubicBezTo>
                    <a:pt x="57" y="76"/>
                    <a:pt x="61" y="77"/>
                    <a:pt x="60" y="77"/>
                  </a:cubicBezTo>
                  <a:cubicBezTo>
                    <a:pt x="61" y="82"/>
                    <a:pt x="61" y="87"/>
                    <a:pt x="62" y="91"/>
                  </a:cubicBezTo>
                  <a:cubicBezTo>
                    <a:pt x="63" y="94"/>
                    <a:pt x="66" y="95"/>
                    <a:pt x="67" y="99"/>
                  </a:cubicBezTo>
                  <a:cubicBezTo>
                    <a:pt x="63" y="100"/>
                    <a:pt x="63" y="100"/>
                    <a:pt x="63" y="100"/>
                  </a:cubicBezTo>
                  <a:cubicBezTo>
                    <a:pt x="61" y="104"/>
                    <a:pt x="59" y="110"/>
                    <a:pt x="56" y="112"/>
                  </a:cubicBezTo>
                  <a:cubicBezTo>
                    <a:pt x="53" y="113"/>
                    <a:pt x="51" y="114"/>
                    <a:pt x="48" y="115"/>
                  </a:cubicBezTo>
                  <a:cubicBezTo>
                    <a:pt x="39" y="118"/>
                    <a:pt x="30" y="122"/>
                    <a:pt x="21" y="126"/>
                  </a:cubicBezTo>
                  <a:cubicBezTo>
                    <a:pt x="13" y="129"/>
                    <a:pt x="3" y="131"/>
                    <a:pt x="0" y="139"/>
                  </a:cubicBezTo>
                  <a:cubicBezTo>
                    <a:pt x="0" y="145"/>
                    <a:pt x="0" y="158"/>
                    <a:pt x="0" y="166"/>
                  </a:cubicBezTo>
                  <a:cubicBezTo>
                    <a:pt x="76" y="166"/>
                    <a:pt x="76" y="166"/>
                    <a:pt x="76" y="166"/>
                  </a:cubicBezTo>
                  <a:cubicBezTo>
                    <a:pt x="82" y="127"/>
                    <a:pt x="82" y="127"/>
                    <a:pt x="82" y="127"/>
                  </a:cubicBezTo>
                  <a:cubicBezTo>
                    <a:pt x="77" y="117"/>
                    <a:pt x="77" y="117"/>
                    <a:pt x="77" y="117"/>
                  </a:cubicBezTo>
                  <a:cubicBezTo>
                    <a:pt x="88" y="112"/>
                    <a:pt x="88" y="112"/>
                    <a:pt x="88" y="112"/>
                  </a:cubicBezTo>
                  <a:cubicBezTo>
                    <a:pt x="97" y="117"/>
                    <a:pt x="97" y="117"/>
                    <a:pt x="97" y="117"/>
                  </a:cubicBezTo>
                  <a:cubicBezTo>
                    <a:pt x="92" y="128"/>
                    <a:pt x="92" y="128"/>
                    <a:pt x="92" y="128"/>
                  </a:cubicBezTo>
                  <a:cubicBezTo>
                    <a:pt x="101" y="166"/>
                    <a:pt x="101" y="166"/>
                    <a:pt x="101" y="166"/>
                  </a:cubicBezTo>
                  <a:cubicBezTo>
                    <a:pt x="174" y="166"/>
                    <a:pt x="174" y="166"/>
                    <a:pt x="174" y="166"/>
                  </a:cubicBezTo>
                  <a:cubicBezTo>
                    <a:pt x="174" y="158"/>
                    <a:pt x="174" y="145"/>
                    <a:pt x="174" y="139"/>
                  </a:cubicBezTo>
                  <a:close/>
                </a:path>
              </a:pathLst>
            </a:custGeom>
            <a:solidFill>
              <a:schemeClr val="accent6">
                <a:lumMod val="75000"/>
              </a:schemeClr>
            </a:solidFill>
            <a:ln>
              <a:noFill/>
            </a:ln>
          </p:spPr>
          <p:txBody>
            <a:bodyPr vert="horz" wrap="square" lIns="91440" tIns="45720" rIns="91440" bIns="45720" numCol="1" anchor="t" anchorCtr="0" compatLnSpc="1"/>
            <a:lstStyle/>
            <a:p>
              <a:endParaRPr lang="zh-CN" altLang="en-US">
                <a:solidFill>
                  <a:schemeClr val="accent1">
                    <a:lumMod val="75000"/>
                  </a:schemeClr>
                </a:solidFill>
              </a:endParaRPr>
            </a:p>
          </p:txBody>
        </p:sp>
      </p:grpSp>
      <p:grpSp>
        <p:nvGrpSpPr>
          <p:cNvPr id="8" name="组合 7"/>
          <p:cNvGrpSpPr/>
          <p:nvPr/>
        </p:nvGrpSpPr>
        <p:grpSpPr>
          <a:xfrm>
            <a:off x="4520701" y="2220044"/>
            <a:ext cx="1421796" cy="399155"/>
            <a:chOff x="4520701" y="2220044"/>
            <a:chExt cx="1421796" cy="399155"/>
          </a:xfrm>
        </p:grpSpPr>
        <p:sp>
          <p:nvSpPr>
            <p:cNvPr id="13" name="Freeform 18"/>
            <p:cNvSpPr>
              <a:spLocks noChangeAspect="1" noEditPoints="1"/>
            </p:cNvSpPr>
            <p:nvPr/>
          </p:nvSpPr>
          <p:spPr bwMode="auto">
            <a:xfrm>
              <a:off x="4520701" y="2220044"/>
              <a:ext cx="244760" cy="399155"/>
            </a:xfrm>
            <a:custGeom>
              <a:gdLst>
                <a:gd name="T0" fmla="*/ 96 w 96"/>
                <a:gd name="T1" fmla="*/ 48 h 156"/>
                <a:gd name="T2" fmla="*/ 48 w 96"/>
                <a:gd name="T3" fmla="*/ 0 h 156"/>
                <a:gd name="T4" fmla="*/ 0 w 96"/>
                <a:gd name="T5" fmla="*/ 48 h 156"/>
                <a:gd name="T6" fmla="*/ 6 w 96"/>
                <a:gd name="T7" fmla="*/ 72 h 156"/>
                <a:gd name="T8" fmla="*/ 6 w 96"/>
                <a:gd name="T9" fmla="*/ 72 h 156"/>
                <a:gd name="T10" fmla="*/ 48 w 96"/>
                <a:gd name="T11" fmla="*/ 156 h 156"/>
                <a:gd name="T12" fmla="*/ 90 w 96"/>
                <a:gd name="T13" fmla="*/ 72 h 156"/>
                <a:gd name="T14" fmla="*/ 90 w 96"/>
                <a:gd name="T15" fmla="*/ 72 h 156"/>
                <a:gd name="T16" fmla="*/ 96 w 96"/>
                <a:gd name="T17" fmla="*/ 48 h 156"/>
                <a:gd name="T18" fmla="*/ 48 w 96"/>
                <a:gd name="T19" fmla="*/ 72 h 156"/>
                <a:gd name="T20" fmla="*/ 24 w 96"/>
                <a:gd name="T21" fmla="*/ 48 h 156"/>
                <a:gd name="T22" fmla="*/ 48 w 96"/>
                <a:gd name="T23" fmla="*/ 24 h 156"/>
                <a:gd name="T24" fmla="*/ 72 w 96"/>
                <a:gd name="T25" fmla="*/ 48 h 156"/>
                <a:gd name="T26" fmla="*/ 48 w 96"/>
                <a:gd name="T27" fmla="*/ 72 h 1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156">
                  <a:moveTo>
                    <a:pt x="96" y="48"/>
                  </a:moveTo>
                  <a:cubicBezTo>
                    <a:pt x="96" y="21"/>
                    <a:pt x="75" y="0"/>
                    <a:pt x="48" y="0"/>
                  </a:cubicBezTo>
                  <a:cubicBezTo>
                    <a:pt x="21" y="0"/>
                    <a:pt x="0" y="21"/>
                    <a:pt x="0" y="48"/>
                  </a:cubicBezTo>
                  <a:cubicBezTo>
                    <a:pt x="0" y="57"/>
                    <a:pt x="2" y="65"/>
                    <a:pt x="6" y="72"/>
                  </a:cubicBezTo>
                  <a:cubicBezTo>
                    <a:pt x="6" y="72"/>
                    <a:pt x="6" y="72"/>
                    <a:pt x="6" y="72"/>
                  </a:cubicBezTo>
                  <a:cubicBezTo>
                    <a:pt x="48" y="156"/>
                    <a:pt x="48" y="156"/>
                    <a:pt x="48" y="156"/>
                  </a:cubicBezTo>
                  <a:cubicBezTo>
                    <a:pt x="90" y="72"/>
                    <a:pt x="90" y="72"/>
                    <a:pt x="90" y="72"/>
                  </a:cubicBezTo>
                  <a:cubicBezTo>
                    <a:pt x="90" y="72"/>
                    <a:pt x="90" y="72"/>
                    <a:pt x="90" y="72"/>
                  </a:cubicBezTo>
                  <a:cubicBezTo>
                    <a:pt x="94" y="65"/>
                    <a:pt x="96" y="57"/>
                    <a:pt x="96" y="48"/>
                  </a:cubicBezTo>
                  <a:moveTo>
                    <a:pt x="48" y="72"/>
                  </a:moveTo>
                  <a:cubicBezTo>
                    <a:pt x="35" y="72"/>
                    <a:pt x="24" y="61"/>
                    <a:pt x="24" y="48"/>
                  </a:cubicBezTo>
                  <a:cubicBezTo>
                    <a:pt x="24" y="35"/>
                    <a:pt x="35" y="24"/>
                    <a:pt x="48" y="24"/>
                  </a:cubicBezTo>
                  <a:cubicBezTo>
                    <a:pt x="61" y="24"/>
                    <a:pt x="72" y="35"/>
                    <a:pt x="72" y="48"/>
                  </a:cubicBezTo>
                  <a:cubicBezTo>
                    <a:pt x="72" y="61"/>
                    <a:pt x="61" y="72"/>
                    <a:pt x="48" y="72"/>
                  </a:cubicBezTo>
                </a:path>
              </a:pathLst>
            </a:custGeom>
            <a:solidFill>
              <a:schemeClr val="accent6">
                <a:lumMod val="75000"/>
              </a:schemeClr>
            </a:solidFill>
            <a:ln>
              <a:noFill/>
            </a:ln>
          </p:spPr>
          <p:txBody>
            <a:bodyPr vert="horz" wrap="square" lIns="91440" tIns="45720" rIns="91440" bIns="45720" numCol="1" anchor="t" anchorCtr="0" compatLnSpc="1"/>
            <a:lstStyle/>
            <a:p>
              <a:endParaRPr lang="zh-CN" altLang="en-US">
                <a:solidFill>
                  <a:schemeClr val="accent1">
                    <a:lumMod val="75000"/>
                  </a:schemeClr>
                </a:solidFill>
              </a:endParaRPr>
            </a:p>
          </p:txBody>
        </p:sp>
        <p:sp>
          <p:nvSpPr>
            <p:cNvPr id="25" name="TextBox 24"/>
            <p:cNvSpPr txBox="1"/>
            <p:nvPr/>
          </p:nvSpPr>
          <p:spPr>
            <a:xfrm>
              <a:off x="5186413" y="2234955"/>
              <a:ext cx="756084" cy="369332"/>
            </a:xfrm>
            <a:prstGeom prst="rect">
              <a:avLst/>
            </a:prstGeom>
            <a:noFill/>
          </p:spPr>
          <p:txBody>
            <a:bodyPr wrap="square" rtlCol="0">
              <a:spAutoFit/>
            </a:bodyPr>
            <a:lstStyle/>
            <a:p>
              <a:r>
                <a:rPr lang="zh-CN" altLang="en-US">
                  <a:latin typeface="张海山锐线体简" panose="02000000000000000000" pitchFamily="2" charset="-122"/>
                  <a:ea typeface="张海山锐线体简" panose="02000000000000000000" pitchFamily="2" charset="-122"/>
                </a:rPr>
                <a:t>地球</a:t>
              </a:r>
              <a:endParaRPr lang="zh-CN" altLang="en-US">
                <a:latin typeface="张海山锐线体简" panose="02000000000000000000" pitchFamily="2" charset="-122"/>
                <a:ea typeface="张海山锐线体简" panose="02000000000000000000" pitchFamily="2" charset="-122"/>
              </a:endParaRPr>
            </a:p>
          </p:txBody>
        </p:sp>
      </p:grpSp>
      <p:grpSp>
        <p:nvGrpSpPr>
          <p:cNvPr id="29" name="组合 28"/>
          <p:cNvGrpSpPr/>
          <p:nvPr/>
        </p:nvGrpSpPr>
        <p:grpSpPr>
          <a:xfrm>
            <a:off x="4484209" y="2882498"/>
            <a:ext cx="3316966" cy="369332"/>
            <a:chOff x="4484209" y="2882498"/>
            <a:chExt cx="3316966" cy="369332"/>
          </a:xfrm>
        </p:grpSpPr>
        <p:grpSp>
          <p:nvGrpSpPr>
            <p:cNvPr id="19" name="组合 18"/>
            <p:cNvGrpSpPr>
              <a:grpSpLocks noChangeAspect="1"/>
            </p:cNvGrpSpPr>
            <p:nvPr/>
          </p:nvGrpSpPr>
          <p:grpSpPr>
            <a:xfrm>
              <a:off x="4484209" y="2907807"/>
              <a:ext cx="372154" cy="318714"/>
              <a:chOff x="6659696" y="3554070"/>
              <a:chExt cx="413504" cy="354129"/>
            </a:xfrm>
            <a:solidFill>
              <a:schemeClr val="accent6">
                <a:lumMod val="75000"/>
              </a:schemeClr>
            </a:solidFill>
          </p:grpSpPr>
          <p:sp>
            <p:nvSpPr>
              <p:cNvPr id="20" name="矩形 19"/>
              <p:cNvSpPr/>
              <p:nvPr/>
            </p:nvSpPr>
            <p:spPr>
              <a:xfrm>
                <a:off x="6659696" y="3759079"/>
                <a:ext cx="219130" cy="145212"/>
              </a:xfrm>
              <a:prstGeom prst="rect">
                <a:avLst/>
              </a:prstGeom>
              <a:grpFill/>
              <a:ln>
                <a:noFill/>
              </a:ln>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75000"/>
                    </a:schemeClr>
                  </a:solidFill>
                </a:endParaRPr>
              </a:p>
            </p:txBody>
          </p:sp>
          <p:sp>
            <p:nvSpPr>
              <p:cNvPr id="21" name="矩形 20"/>
              <p:cNvSpPr/>
              <p:nvPr/>
            </p:nvSpPr>
            <p:spPr>
              <a:xfrm>
                <a:off x="6824570" y="3759079"/>
                <a:ext cx="219130" cy="145212"/>
              </a:xfrm>
              <a:prstGeom prst="rect">
                <a:avLst/>
              </a:prstGeom>
              <a:grpFill/>
              <a:ln>
                <a:no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75000"/>
                    </a:schemeClr>
                  </a:solidFill>
                </a:endParaRPr>
              </a:p>
            </p:txBody>
          </p:sp>
          <p:sp>
            <p:nvSpPr>
              <p:cNvPr id="22" name="流程图: 数据 21"/>
              <p:cNvSpPr/>
              <p:nvPr/>
            </p:nvSpPr>
            <p:spPr>
              <a:xfrm rot="2243564">
                <a:off x="6664111" y="3554070"/>
                <a:ext cx="367728" cy="274386"/>
              </a:xfrm>
              <a:prstGeom prst="flowChartInputOutpu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75000"/>
                    </a:schemeClr>
                  </a:solidFill>
                </a:endParaRPr>
              </a:p>
            </p:txBody>
          </p:sp>
          <p:cxnSp>
            <p:nvCxnSpPr>
              <p:cNvPr id="23" name="直接连接符 22"/>
              <p:cNvCxnSpPr/>
              <p:nvPr/>
            </p:nvCxnSpPr>
            <p:spPr>
              <a:xfrm>
                <a:off x="7056967" y="3691263"/>
                <a:ext cx="1201" cy="180746"/>
              </a:xfrm>
              <a:prstGeom prst="line">
                <a:avLst/>
              </a:prstGeom>
              <a:grpFill/>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等腰三角形 23"/>
              <p:cNvSpPr/>
              <p:nvPr/>
            </p:nvSpPr>
            <p:spPr>
              <a:xfrm flipV="1">
                <a:off x="7043398" y="3872008"/>
                <a:ext cx="29802" cy="3619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75000"/>
                    </a:schemeClr>
                  </a:solidFill>
                </a:endParaRPr>
              </a:p>
            </p:txBody>
          </p:sp>
        </p:grpSp>
        <p:sp>
          <p:nvSpPr>
            <p:cNvPr id="26" name="TextBox 25"/>
            <p:cNvSpPr txBox="1"/>
            <p:nvPr/>
          </p:nvSpPr>
          <p:spPr>
            <a:xfrm>
              <a:off x="5186413" y="2882498"/>
              <a:ext cx="2614762" cy="369332"/>
            </a:xfrm>
            <a:prstGeom prst="rect">
              <a:avLst/>
            </a:prstGeom>
            <a:noFill/>
          </p:spPr>
          <p:txBody>
            <a:bodyPr wrap="square" rtlCol="0">
              <a:spAutoFit/>
            </a:bodyPr>
            <a:lstStyle/>
            <a:p>
              <a:r>
                <a:rPr lang="zh-CN" altLang="en-US">
                  <a:latin typeface="张海山锐线体简" panose="02000000000000000000" pitchFamily="2" charset="-122"/>
                  <a:ea typeface="张海山锐线体简" panose="02000000000000000000" pitchFamily="2" charset="-122"/>
                </a:rPr>
                <a:t>某某大学 某某专业 学位</a:t>
              </a:r>
              <a:endParaRPr lang="zh-CN" altLang="en-US">
                <a:latin typeface="张海山锐线体简" panose="02000000000000000000" pitchFamily="2" charset="-122"/>
                <a:ea typeface="张海山锐线体简" panose="02000000000000000000" pitchFamily="2" charset="-122"/>
              </a:endParaRPr>
            </a:p>
          </p:txBody>
        </p:sp>
      </p:grpSp>
      <p:grpSp>
        <p:nvGrpSpPr>
          <p:cNvPr id="31" name="组合 30"/>
          <p:cNvGrpSpPr/>
          <p:nvPr/>
        </p:nvGrpSpPr>
        <p:grpSpPr>
          <a:xfrm>
            <a:off x="4568153" y="3597390"/>
            <a:ext cx="2418460" cy="395407"/>
            <a:chOff x="4568153" y="3597390"/>
            <a:chExt cx="2418460" cy="395407"/>
          </a:xfrm>
        </p:grpSpPr>
        <p:sp>
          <p:nvSpPr>
            <p:cNvPr id="12" name="Freeform 74"/>
            <p:cNvSpPr>
              <a:spLocks noChangeAspect="1" noEditPoints="1"/>
            </p:cNvSpPr>
            <p:nvPr/>
          </p:nvSpPr>
          <p:spPr bwMode="auto">
            <a:xfrm>
              <a:off x="4568153" y="3597390"/>
              <a:ext cx="209812" cy="395407"/>
            </a:xfrm>
            <a:custGeom>
              <a:gdLst>
                <a:gd name="T0" fmla="*/ 81 w 96"/>
                <a:gd name="T1" fmla="*/ 0 h 180"/>
                <a:gd name="T2" fmla="*/ 15 w 96"/>
                <a:gd name="T3" fmla="*/ 0 h 180"/>
                <a:gd name="T4" fmla="*/ 0 w 96"/>
                <a:gd name="T5" fmla="*/ 15 h 180"/>
                <a:gd name="T6" fmla="*/ 0 w 96"/>
                <a:gd name="T7" fmla="*/ 165 h 180"/>
                <a:gd name="T8" fmla="*/ 15 w 96"/>
                <a:gd name="T9" fmla="*/ 180 h 180"/>
                <a:gd name="T10" fmla="*/ 81 w 96"/>
                <a:gd name="T11" fmla="*/ 180 h 180"/>
                <a:gd name="T12" fmla="*/ 96 w 96"/>
                <a:gd name="T13" fmla="*/ 165 h 180"/>
                <a:gd name="T14" fmla="*/ 96 w 96"/>
                <a:gd name="T15" fmla="*/ 15 h 180"/>
                <a:gd name="T16" fmla="*/ 81 w 96"/>
                <a:gd name="T17" fmla="*/ 0 h 180"/>
                <a:gd name="T18" fmla="*/ 39 w 96"/>
                <a:gd name="T19" fmla="*/ 12 h 180"/>
                <a:gd name="T20" fmla="*/ 57 w 96"/>
                <a:gd name="T21" fmla="*/ 12 h 180"/>
                <a:gd name="T22" fmla="*/ 60 w 96"/>
                <a:gd name="T23" fmla="*/ 15 h 180"/>
                <a:gd name="T24" fmla="*/ 57 w 96"/>
                <a:gd name="T25" fmla="*/ 18 h 180"/>
                <a:gd name="T26" fmla="*/ 39 w 96"/>
                <a:gd name="T27" fmla="*/ 18 h 180"/>
                <a:gd name="T28" fmla="*/ 36 w 96"/>
                <a:gd name="T29" fmla="*/ 15 h 180"/>
                <a:gd name="T30" fmla="*/ 39 w 96"/>
                <a:gd name="T31" fmla="*/ 12 h 180"/>
                <a:gd name="T32" fmla="*/ 48 w 96"/>
                <a:gd name="T33" fmla="*/ 174 h 180"/>
                <a:gd name="T34" fmla="*/ 39 w 96"/>
                <a:gd name="T35" fmla="*/ 165 h 180"/>
                <a:gd name="T36" fmla="*/ 48 w 96"/>
                <a:gd name="T37" fmla="*/ 156 h 180"/>
                <a:gd name="T38" fmla="*/ 57 w 96"/>
                <a:gd name="T39" fmla="*/ 165 h 180"/>
                <a:gd name="T40" fmla="*/ 48 w 96"/>
                <a:gd name="T41" fmla="*/ 174 h 180"/>
                <a:gd name="T42" fmla="*/ 90 w 96"/>
                <a:gd name="T43" fmla="*/ 150 h 180"/>
                <a:gd name="T44" fmla="*/ 6 w 96"/>
                <a:gd name="T45" fmla="*/ 150 h 180"/>
                <a:gd name="T46" fmla="*/ 6 w 96"/>
                <a:gd name="T47" fmla="*/ 30 h 180"/>
                <a:gd name="T48" fmla="*/ 90 w 96"/>
                <a:gd name="T49" fmla="*/ 30 h 180"/>
                <a:gd name="T50" fmla="*/ 90 w 96"/>
                <a:gd name="T51" fmla="*/ 150 h 1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6" h="180">
                  <a:moveTo>
                    <a:pt x="81" y="0"/>
                  </a:moveTo>
                  <a:cubicBezTo>
                    <a:pt x="15" y="0"/>
                    <a:pt x="15" y="0"/>
                    <a:pt x="15" y="0"/>
                  </a:cubicBezTo>
                  <a:cubicBezTo>
                    <a:pt x="7" y="0"/>
                    <a:pt x="0" y="7"/>
                    <a:pt x="0" y="15"/>
                  </a:cubicBezTo>
                  <a:cubicBezTo>
                    <a:pt x="0" y="165"/>
                    <a:pt x="0" y="165"/>
                    <a:pt x="0" y="165"/>
                  </a:cubicBezTo>
                  <a:cubicBezTo>
                    <a:pt x="0" y="173"/>
                    <a:pt x="7" y="180"/>
                    <a:pt x="15" y="180"/>
                  </a:cubicBezTo>
                  <a:cubicBezTo>
                    <a:pt x="81" y="180"/>
                    <a:pt x="81" y="180"/>
                    <a:pt x="81" y="180"/>
                  </a:cubicBezTo>
                  <a:cubicBezTo>
                    <a:pt x="89" y="180"/>
                    <a:pt x="96" y="173"/>
                    <a:pt x="96" y="165"/>
                  </a:cubicBezTo>
                  <a:cubicBezTo>
                    <a:pt x="96" y="15"/>
                    <a:pt x="96" y="15"/>
                    <a:pt x="96" y="15"/>
                  </a:cubicBezTo>
                  <a:cubicBezTo>
                    <a:pt x="96" y="7"/>
                    <a:pt x="89" y="0"/>
                    <a:pt x="81" y="0"/>
                  </a:cubicBezTo>
                  <a:moveTo>
                    <a:pt x="39" y="12"/>
                  </a:moveTo>
                  <a:cubicBezTo>
                    <a:pt x="57" y="12"/>
                    <a:pt x="57" y="12"/>
                    <a:pt x="57" y="12"/>
                  </a:cubicBezTo>
                  <a:cubicBezTo>
                    <a:pt x="59" y="12"/>
                    <a:pt x="60" y="13"/>
                    <a:pt x="60" y="15"/>
                  </a:cubicBezTo>
                  <a:cubicBezTo>
                    <a:pt x="60" y="17"/>
                    <a:pt x="59" y="18"/>
                    <a:pt x="57" y="18"/>
                  </a:cubicBezTo>
                  <a:cubicBezTo>
                    <a:pt x="39" y="18"/>
                    <a:pt x="39" y="18"/>
                    <a:pt x="39" y="18"/>
                  </a:cubicBezTo>
                  <a:cubicBezTo>
                    <a:pt x="37" y="18"/>
                    <a:pt x="36" y="17"/>
                    <a:pt x="36" y="15"/>
                  </a:cubicBezTo>
                  <a:cubicBezTo>
                    <a:pt x="36" y="13"/>
                    <a:pt x="37" y="12"/>
                    <a:pt x="39" y="12"/>
                  </a:cubicBezTo>
                  <a:moveTo>
                    <a:pt x="48" y="174"/>
                  </a:moveTo>
                  <a:cubicBezTo>
                    <a:pt x="43" y="174"/>
                    <a:pt x="39" y="170"/>
                    <a:pt x="39" y="165"/>
                  </a:cubicBezTo>
                  <a:cubicBezTo>
                    <a:pt x="39" y="160"/>
                    <a:pt x="43" y="156"/>
                    <a:pt x="48" y="156"/>
                  </a:cubicBezTo>
                  <a:cubicBezTo>
                    <a:pt x="53" y="156"/>
                    <a:pt x="57" y="160"/>
                    <a:pt x="57" y="165"/>
                  </a:cubicBezTo>
                  <a:cubicBezTo>
                    <a:pt x="57" y="170"/>
                    <a:pt x="53" y="174"/>
                    <a:pt x="48" y="174"/>
                  </a:cubicBezTo>
                  <a:moveTo>
                    <a:pt x="90" y="150"/>
                  </a:moveTo>
                  <a:cubicBezTo>
                    <a:pt x="6" y="150"/>
                    <a:pt x="6" y="150"/>
                    <a:pt x="6" y="150"/>
                  </a:cubicBezTo>
                  <a:cubicBezTo>
                    <a:pt x="6" y="30"/>
                    <a:pt x="6" y="30"/>
                    <a:pt x="6" y="30"/>
                  </a:cubicBezTo>
                  <a:cubicBezTo>
                    <a:pt x="90" y="30"/>
                    <a:pt x="90" y="30"/>
                    <a:pt x="90" y="30"/>
                  </a:cubicBezTo>
                  <a:lnTo>
                    <a:pt x="90" y="150"/>
                  </a:lnTo>
                  <a:close/>
                </a:path>
              </a:pathLst>
            </a:custGeom>
            <a:solidFill>
              <a:schemeClr val="accent6">
                <a:lumMod val="75000"/>
              </a:schemeClr>
            </a:solidFill>
            <a:ln>
              <a:noFill/>
            </a:ln>
          </p:spPr>
          <p:txBody>
            <a:bodyPr vert="horz" wrap="square" lIns="91440" tIns="45720" rIns="91440" bIns="45720" numCol="1" anchor="t" anchorCtr="0" compatLnSpc="1"/>
            <a:lstStyle/>
            <a:p>
              <a:endParaRPr lang="zh-CN" altLang="en-US">
                <a:solidFill>
                  <a:schemeClr val="accent1">
                    <a:lumMod val="75000"/>
                  </a:schemeClr>
                </a:solidFill>
              </a:endParaRPr>
            </a:p>
          </p:txBody>
        </p:sp>
        <p:sp>
          <p:nvSpPr>
            <p:cNvPr id="27" name="TextBox 26"/>
            <p:cNvSpPr txBox="1"/>
            <p:nvPr/>
          </p:nvSpPr>
          <p:spPr>
            <a:xfrm>
              <a:off x="5186413" y="3620978"/>
              <a:ext cx="1800200" cy="369332"/>
            </a:xfrm>
            <a:prstGeom prst="rect">
              <a:avLst/>
            </a:prstGeom>
            <a:noFill/>
          </p:spPr>
          <p:txBody>
            <a:bodyPr wrap="square" rtlCol="0">
              <a:spAutoFit/>
            </a:bodyPr>
            <a:lstStyle/>
            <a:p>
              <a:r>
                <a:rPr lang="en-US" altLang="zh-CN">
                  <a:latin typeface="张海山锐线体简" panose="02000000000000000000" pitchFamily="2" charset="-122"/>
                  <a:ea typeface="张海山锐线体简" panose="02000000000000000000" pitchFamily="2" charset="-122"/>
                </a:rPr>
                <a:t>11122233344</a:t>
              </a:r>
              <a:endParaRPr lang="zh-CN" altLang="en-US">
                <a:latin typeface="张海山锐线体简" panose="02000000000000000000" pitchFamily="2" charset="-122"/>
                <a:ea typeface="张海山锐线体简" panose="02000000000000000000" pitchFamily="2" charset="-122"/>
              </a:endParaRPr>
            </a:p>
          </p:txBody>
        </p:sp>
      </p:grpSp>
      <p:grpSp>
        <p:nvGrpSpPr>
          <p:cNvPr id="33" name="组合 32"/>
          <p:cNvGrpSpPr/>
          <p:nvPr/>
        </p:nvGrpSpPr>
        <p:grpSpPr>
          <a:xfrm>
            <a:off x="4473064" y="4254846"/>
            <a:ext cx="3306357" cy="369332"/>
            <a:chOff x="4473064" y="4254846"/>
            <a:chExt cx="3306357" cy="369332"/>
          </a:xfrm>
        </p:grpSpPr>
        <p:grpSp>
          <p:nvGrpSpPr>
            <p:cNvPr id="14" name="组合 13"/>
            <p:cNvGrpSpPr>
              <a:grpSpLocks noChangeAspect="1"/>
            </p:cNvGrpSpPr>
            <p:nvPr/>
          </p:nvGrpSpPr>
          <p:grpSpPr>
            <a:xfrm>
              <a:off x="4473064" y="4306520"/>
              <a:ext cx="397962" cy="265985"/>
              <a:chOff x="1906588" y="2708275"/>
              <a:chExt cx="311149" cy="207963"/>
            </a:xfrm>
            <a:solidFill>
              <a:schemeClr val="accent6">
                <a:lumMod val="75000"/>
              </a:schemeClr>
            </a:solidFill>
          </p:grpSpPr>
          <p:sp>
            <p:nvSpPr>
              <p:cNvPr id="15" name="Freeform 61"/>
              <p:cNvSpPr/>
              <p:nvPr/>
            </p:nvSpPr>
            <p:spPr bwMode="auto">
              <a:xfrm>
                <a:off x="1917700" y="2708275"/>
                <a:ext cx="290512" cy="120650"/>
              </a:xfrm>
              <a:custGeom>
                <a:gdLst>
                  <a:gd name="T0" fmla="*/ 67 w 134"/>
                  <a:gd name="T1" fmla="*/ 56 h 56"/>
                  <a:gd name="T2" fmla="*/ 134 w 134"/>
                  <a:gd name="T3" fmla="*/ 0 h 56"/>
                  <a:gd name="T4" fmla="*/ 133 w 134"/>
                  <a:gd name="T5" fmla="*/ 0 h 56"/>
                  <a:gd name="T6" fmla="*/ 1 w 134"/>
                  <a:gd name="T7" fmla="*/ 0 h 56"/>
                  <a:gd name="T8" fmla="*/ 0 w 134"/>
                  <a:gd name="T9" fmla="*/ 0 h 56"/>
                  <a:gd name="T10" fmla="*/ 67 w 134"/>
                  <a:gd name="T11" fmla="*/ 56 h 56"/>
                </a:gdLst>
                <a:cxnLst>
                  <a:cxn ang="0">
                    <a:pos x="T0" y="T1"/>
                  </a:cxn>
                  <a:cxn ang="0">
                    <a:pos x="T2" y="T3"/>
                  </a:cxn>
                  <a:cxn ang="0">
                    <a:pos x="T4" y="T5"/>
                  </a:cxn>
                  <a:cxn ang="0">
                    <a:pos x="T6" y="T7"/>
                  </a:cxn>
                  <a:cxn ang="0">
                    <a:pos x="T8" y="T9"/>
                  </a:cxn>
                  <a:cxn ang="0">
                    <a:pos x="T10" y="T11"/>
                  </a:cxn>
                </a:cxnLst>
                <a:rect l="0" t="0" r="r" b="b"/>
                <a:pathLst>
                  <a:path w="134" h="56">
                    <a:moveTo>
                      <a:pt x="67" y="56"/>
                    </a:moveTo>
                    <a:cubicBezTo>
                      <a:pt x="134" y="0"/>
                      <a:pt x="134" y="0"/>
                      <a:pt x="134" y="0"/>
                    </a:cubicBezTo>
                    <a:cubicBezTo>
                      <a:pt x="134" y="0"/>
                      <a:pt x="133" y="0"/>
                      <a:pt x="133" y="0"/>
                    </a:cubicBezTo>
                    <a:cubicBezTo>
                      <a:pt x="1" y="0"/>
                      <a:pt x="1" y="0"/>
                      <a:pt x="1" y="0"/>
                    </a:cubicBezTo>
                    <a:cubicBezTo>
                      <a:pt x="1" y="0"/>
                      <a:pt x="0" y="0"/>
                      <a:pt x="0" y="0"/>
                    </a:cubicBezTo>
                    <a:lnTo>
                      <a:pt x="67"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1">
                      <a:lumMod val="75000"/>
                    </a:schemeClr>
                  </a:solidFill>
                </a:endParaRPr>
              </a:p>
            </p:txBody>
          </p:sp>
          <p:sp>
            <p:nvSpPr>
              <p:cNvPr id="16" name="Freeform 62"/>
              <p:cNvSpPr/>
              <p:nvPr/>
            </p:nvSpPr>
            <p:spPr bwMode="auto">
              <a:xfrm>
                <a:off x="2114550" y="2716213"/>
                <a:ext cx="103187" cy="188913"/>
              </a:xfrm>
              <a:custGeom>
                <a:gdLst>
                  <a:gd name="T0" fmla="*/ 48 w 48"/>
                  <a:gd name="T1" fmla="*/ 2 h 87"/>
                  <a:gd name="T2" fmla="*/ 48 w 48"/>
                  <a:gd name="T3" fmla="*/ 0 h 87"/>
                  <a:gd name="T4" fmla="*/ 0 w 48"/>
                  <a:gd name="T5" fmla="*/ 40 h 87"/>
                  <a:gd name="T6" fmla="*/ 48 w 48"/>
                  <a:gd name="T7" fmla="*/ 87 h 87"/>
                  <a:gd name="T8" fmla="*/ 48 w 48"/>
                  <a:gd name="T9" fmla="*/ 86 h 87"/>
                  <a:gd name="T10" fmla="*/ 48 w 48"/>
                  <a:gd name="T11" fmla="*/ 2 h 87"/>
                </a:gdLst>
                <a:cxnLst>
                  <a:cxn ang="0">
                    <a:pos x="T0" y="T1"/>
                  </a:cxn>
                  <a:cxn ang="0">
                    <a:pos x="T2" y="T3"/>
                  </a:cxn>
                  <a:cxn ang="0">
                    <a:pos x="T4" y="T5"/>
                  </a:cxn>
                  <a:cxn ang="0">
                    <a:pos x="T6" y="T7"/>
                  </a:cxn>
                  <a:cxn ang="0">
                    <a:pos x="T8" y="T9"/>
                  </a:cxn>
                  <a:cxn ang="0">
                    <a:pos x="T10" y="T11"/>
                  </a:cxn>
                </a:cxnLst>
                <a:rect l="0" t="0" r="r" b="b"/>
                <a:pathLst>
                  <a:path w="48" h="87">
                    <a:moveTo>
                      <a:pt x="48" y="2"/>
                    </a:moveTo>
                    <a:cubicBezTo>
                      <a:pt x="48" y="1"/>
                      <a:pt x="48" y="1"/>
                      <a:pt x="48" y="0"/>
                    </a:cubicBezTo>
                    <a:cubicBezTo>
                      <a:pt x="0" y="40"/>
                      <a:pt x="0" y="40"/>
                      <a:pt x="0" y="40"/>
                    </a:cubicBezTo>
                    <a:cubicBezTo>
                      <a:pt x="48" y="87"/>
                      <a:pt x="48" y="87"/>
                      <a:pt x="48" y="87"/>
                    </a:cubicBezTo>
                    <a:cubicBezTo>
                      <a:pt x="48" y="87"/>
                      <a:pt x="48" y="87"/>
                      <a:pt x="48" y="86"/>
                    </a:cubicBezTo>
                    <a:lnTo>
                      <a:pt x="48"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1">
                      <a:lumMod val="75000"/>
                    </a:schemeClr>
                  </a:solidFill>
                </a:endParaRPr>
              </a:p>
            </p:txBody>
          </p:sp>
          <p:sp>
            <p:nvSpPr>
              <p:cNvPr id="17" name="Freeform 63"/>
              <p:cNvSpPr/>
              <p:nvPr/>
            </p:nvSpPr>
            <p:spPr bwMode="auto">
              <a:xfrm>
                <a:off x="1906588" y="2716213"/>
                <a:ext cx="104775" cy="188913"/>
              </a:xfrm>
              <a:custGeom>
                <a:gdLst>
                  <a:gd name="T0" fmla="*/ 0 w 48"/>
                  <a:gd name="T1" fmla="*/ 0 h 87"/>
                  <a:gd name="T2" fmla="*/ 0 w 48"/>
                  <a:gd name="T3" fmla="*/ 2 h 87"/>
                  <a:gd name="T4" fmla="*/ 0 w 48"/>
                  <a:gd name="T5" fmla="*/ 86 h 87"/>
                  <a:gd name="T6" fmla="*/ 0 w 48"/>
                  <a:gd name="T7" fmla="*/ 87 h 87"/>
                  <a:gd name="T8" fmla="*/ 48 w 48"/>
                  <a:gd name="T9" fmla="*/ 40 h 87"/>
                  <a:gd name="T10" fmla="*/ 0 w 48"/>
                  <a:gd name="T11" fmla="*/ 0 h 87"/>
                </a:gdLst>
                <a:cxnLst>
                  <a:cxn ang="0">
                    <a:pos x="T0" y="T1"/>
                  </a:cxn>
                  <a:cxn ang="0">
                    <a:pos x="T2" y="T3"/>
                  </a:cxn>
                  <a:cxn ang="0">
                    <a:pos x="T4" y="T5"/>
                  </a:cxn>
                  <a:cxn ang="0">
                    <a:pos x="T6" y="T7"/>
                  </a:cxn>
                  <a:cxn ang="0">
                    <a:pos x="T8" y="T9"/>
                  </a:cxn>
                  <a:cxn ang="0">
                    <a:pos x="T10" y="T11"/>
                  </a:cxn>
                </a:cxnLst>
                <a:rect l="0" t="0" r="r" b="b"/>
                <a:pathLst>
                  <a:path w="48" h="87">
                    <a:moveTo>
                      <a:pt x="0" y="0"/>
                    </a:moveTo>
                    <a:cubicBezTo>
                      <a:pt x="0" y="1"/>
                      <a:pt x="0" y="1"/>
                      <a:pt x="0" y="2"/>
                    </a:cubicBezTo>
                    <a:cubicBezTo>
                      <a:pt x="0" y="86"/>
                      <a:pt x="0" y="86"/>
                      <a:pt x="0" y="86"/>
                    </a:cubicBezTo>
                    <a:cubicBezTo>
                      <a:pt x="0" y="87"/>
                      <a:pt x="0" y="87"/>
                      <a:pt x="0" y="87"/>
                    </a:cubicBezTo>
                    <a:cubicBezTo>
                      <a:pt x="48" y="40"/>
                      <a:pt x="48" y="40"/>
                      <a:pt x="48" y="4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1">
                      <a:lumMod val="75000"/>
                    </a:schemeClr>
                  </a:solidFill>
                </a:endParaRPr>
              </a:p>
            </p:txBody>
          </p:sp>
          <p:sp>
            <p:nvSpPr>
              <p:cNvPr id="18" name="Freeform 64"/>
              <p:cNvSpPr/>
              <p:nvPr/>
            </p:nvSpPr>
            <p:spPr bwMode="auto">
              <a:xfrm>
                <a:off x="1917700" y="2811463"/>
                <a:ext cx="290512" cy="104775"/>
              </a:xfrm>
              <a:custGeom>
                <a:gdLst>
                  <a:gd name="T0" fmla="*/ 86 w 134"/>
                  <a:gd name="T1" fmla="*/ 0 h 48"/>
                  <a:gd name="T2" fmla="*/ 69 w 134"/>
                  <a:gd name="T3" fmla="*/ 14 h 48"/>
                  <a:gd name="T4" fmla="*/ 67 w 134"/>
                  <a:gd name="T5" fmla="*/ 15 h 48"/>
                  <a:gd name="T6" fmla="*/ 65 w 134"/>
                  <a:gd name="T7" fmla="*/ 14 h 48"/>
                  <a:gd name="T8" fmla="*/ 48 w 134"/>
                  <a:gd name="T9" fmla="*/ 0 h 48"/>
                  <a:gd name="T10" fmla="*/ 0 w 134"/>
                  <a:gd name="T11" fmla="*/ 48 h 48"/>
                  <a:gd name="T12" fmla="*/ 1 w 134"/>
                  <a:gd name="T13" fmla="*/ 48 h 48"/>
                  <a:gd name="T14" fmla="*/ 133 w 134"/>
                  <a:gd name="T15" fmla="*/ 48 h 48"/>
                  <a:gd name="T16" fmla="*/ 134 w 134"/>
                  <a:gd name="T17" fmla="*/ 48 h 48"/>
                  <a:gd name="T18" fmla="*/ 86 w 134"/>
                  <a:gd name="T19" fmla="*/ 0 h 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 h="48">
                    <a:moveTo>
                      <a:pt x="86" y="0"/>
                    </a:moveTo>
                    <a:cubicBezTo>
                      <a:pt x="69" y="14"/>
                      <a:pt x="69" y="14"/>
                      <a:pt x="69" y="14"/>
                    </a:cubicBezTo>
                    <a:cubicBezTo>
                      <a:pt x="68" y="15"/>
                      <a:pt x="68" y="15"/>
                      <a:pt x="67" y="15"/>
                    </a:cubicBezTo>
                    <a:cubicBezTo>
                      <a:pt x="66" y="15"/>
                      <a:pt x="66" y="15"/>
                      <a:pt x="65" y="14"/>
                    </a:cubicBezTo>
                    <a:cubicBezTo>
                      <a:pt x="48" y="0"/>
                      <a:pt x="48" y="0"/>
                      <a:pt x="48" y="0"/>
                    </a:cubicBezTo>
                    <a:cubicBezTo>
                      <a:pt x="0" y="48"/>
                      <a:pt x="0" y="48"/>
                      <a:pt x="0" y="48"/>
                    </a:cubicBezTo>
                    <a:cubicBezTo>
                      <a:pt x="0" y="48"/>
                      <a:pt x="0" y="48"/>
                      <a:pt x="1" y="48"/>
                    </a:cubicBezTo>
                    <a:cubicBezTo>
                      <a:pt x="133" y="48"/>
                      <a:pt x="133" y="48"/>
                      <a:pt x="133" y="48"/>
                    </a:cubicBezTo>
                    <a:cubicBezTo>
                      <a:pt x="134" y="48"/>
                      <a:pt x="134" y="48"/>
                      <a:pt x="134" y="48"/>
                    </a:cubicBezTo>
                    <a:lnTo>
                      <a:pt x="8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1">
                      <a:lumMod val="75000"/>
                    </a:schemeClr>
                  </a:solidFill>
                </a:endParaRPr>
              </a:p>
            </p:txBody>
          </p:sp>
        </p:grpSp>
        <p:sp>
          <p:nvSpPr>
            <p:cNvPr id="28" name="TextBox 27"/>
            <p:cNvSpPr txBox="1"/>
            <p:nvPr/>
          </p:nvSpPr>
          <p:spPr>
            <a:xfrm>
              <a:off x="5186413" y="4254846"/>
              <a:ext cx="2593008" cy="369332"/>
            </a:xfrm>
            <a:prstGeom prst="rect">
              <a:avLst/>
            </a:prstGeom>
            <a:noFill/>
          </p:spPr>
          <p:txBody>
            <a:bodyPr wrap="square" rtlCol="0">
              <a:spAutoFit/>
            </a:bodyPr>
            <a:lstStyle/>
            <a:p>
              <a:r>
                <a:rPr lang="en-US" altLang="zh-CN">
                  <a:latin typeface="张海山锐线体简" panose="02000000000000000000" pitchFamily="2" charset="-122"/>
                  <a:ea typeface="张海山锐线体简" panose="02000000000000000000" pitchFamily="2" charset="-122"/>
                </a:rPr>
                <a:t>111111@111.com</a:t>
              </a:r>
              <a:endParaRPr lang="zh-CN" altLang="en-US">
                <a:latin typeface="张海山锐线体简" panose="02000000000000000000" pitchFamily="2" charset="-122"/>
                <a:ea typeface="张海山锐线体简" panose="02000000000000000000" pitchFamily="2" charset="-122"/>
              </a:endParaRPr>
            </a:p>
          </p:txBody>
        </p:sp>
      </p:grpSp>
      <p:cxnSp>
        <p:nvCxnSpPr>
          <p:cNvPr id="30" name="直接连接符 29"/>
          <p:cNvCxnSpPr/>
          <p:nvPr/>
        </p:nvCxnSpPr>
        <p:spPr>
          <a:xfrm flipH="1">
            <a:off x="3923928" y="1387470"/>
            <a:ext cx="0" cy="3312368"/>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83568" y="271125"/>
            <a:ext cx="1505247" cy="400110"/>
          </a:xfrm>
          <a:prstGeom prst="rect">
            <a:avLst/>
          </a:prstGeom>
          <a:noFill/>
        </p:spPr>
        <p:txBody>
          <a:bodyPr wrap="square" rtlCol="0">
            <a:spAutoFit/>
          </a:bodyPr>
          <a:lstStyle/>
          <a:p>
            <a:r>
              <a:rPr lang="zh-CN" altLang="en-US" sz="2000">
                <a:latin typeface="微软雅黑" panose="020b0503020204020204" pitchFamily="34" charset="-122"/>
                <a:ea typeface="微软雅黑" panose="020b0503020204020204" pitchFamily="34" charset="-122"/>
              </a:rPr>
              <a:t>请输入文字</a:t>
            </a:r>
            <a:endParaRPr lang="zh-CN" altLang="en-US" sz="2000">
              <a:latin typeface="微软雅黑" panose="020b0503020204020204" pitchFamily="34" charset="-122"/>
              <a:ea typeface="微软雅黑" panose="020b0503020204020204" pitchFamily="34" charset="-122"/>
            </a:endParaRPr>
          </a:p>
        </p:txBody>
      </p:sp>
      <p:grpSp>
        <p:nvGrpSpPr>
          <p:cNvPr id="38" name="组合 37"/>
          <p:cNvGrpSpPr/>
          <p:nvPr/>
        </p:nvGrpSpPr>
        <p:grpSpPr>
          <a:xfrm>
            <a:off x="1547664" y="1527634"/>
            <a:ext cx="1667542" cy="2107001"/>
            <a:chOff x="1547664" y="1527634"/>
            <a:chExt cx="1667542" cy="2107001"/>
          </a:xfrm>
        </p:grpSpPr>
        <p:sp>
          <p:nvSpPr>
            <p:cNvPr id="4" name="矩形 3"/>
            <p:cNvSpPr/>
            <p:nvPr/>
          </p:nvSpPr>
          <p:spPr>
            <a:xfrm>
              <a:off x="1547664" y="1527634"/>
              <a:ext cx="1656184" cy="2088232"/>
            </a:xfrm>
            <a:prstGeom prst="rect">
              <a:avLst/>
            </a:prstGeom>
            <a:blipFill>
              <a:blip r:embed="rId2"/>
              <a:stretch>
                <a:fillRect/>
              </a:stretch>
            </a:bli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直角三角形 35"/>
            <p:cNvSpPr/>
            <p:nvPr/>
          </p:nvSpPr>
          <p:spPr>
            <a:xfrm flipH="1">
              <a:off x="2898996" y="3318425"/>
              <a:ext cx="316210" cy="31621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直角三角形 36"/>
            <p:cNvSpPr/>
            <p:nvPr/>
          </p:nvSpPr>
          <p:spPr>
            <a:xfrm rot="5400000">
              <a:off x="2887638" y="3304768"/>
              <a:ext cx="316210" cy="316210"/>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up)">
                                      <p:cBhvr>
                                        <p:cTn id="7" dur="1000"/>
                                        <p:tgtEl>
                                          <p:spTgt spid="38"/>
                                        </p:tgtEl>
                                      </p:cBhvr>
                                    </p:animEffect>
                                  </p:childTnLst>
                                </p:cTn>
                              </p:par>
                            </p:childTnLst>
                          </p:cTn>
                        </p:par>
                        <p:par>
                          <p:cTn id="8" fill="hold" nodeType="afterGroup">
                            <p:stCondLst>
                              <p:cond delay="1000"/>
                            </p:stCondLst>
                            <p:childTnLst>
                              <p:par>
                                <p:cTn id="9" presetID="22" presetClass="entr" presetSubtype="1"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up)">
                                      <p:cBhvr>
                                        <p:cTn id="11" dur="500"/>
                                        <p:tgtEl>
                                          <p:spTgt spid="30"/>
                                        </p:tgtEl>
                                      </p:cBhvr>
                                    </p:animEffect>
                                  </p:childTnLst>
                                </p:cTn>
                              </p:par>
                            </p:childTnLst>
                          </p:cTn>
                        </p:par>
                        <p:par>
                          <p:cTn id="12" fill="hold" nodeType="afterGroup">
                            <p:stCondLst>
                              <p:cond delay="1500"/>
                            </p:stCondLst>
                            <p:childTnLst>
                              <p:par>
                                <p:cTn id="13" presetID="5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Scale>
                                      <p:cBhvr>
                                        <p:cTn id="15"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16" dur="1000" decel="50000" fill="hold">
                                          <p:stCondLst>
                                            <p:cond delay="0"/>
                                          </p:stCondLst>
                                        </p:cTn>
                                        <p:tgtEl>
                                          <p:spTgt spid="3"/>
                                        </p:tgtEl>
                                        <p:attrNameLst>
                                          <p:attrName>ppt_x</p:attrName>
                                          <p:attrName>ppt_y</p:attrName>
                                        </p:attrNameLst>
                                      </p:cBhvr>
                                    </p:animMotion>
                                    <p:animEffect transition="in" filter="fade">
                                      <p:cBhvr>
                                        <p:cTn id="17" dur="1000"/>
                                        <p:tgtEl>
                                          <p:spTgt spid="3"/>
                                        </p:tgtEl>
                                      </p:cBhvr>
                                    </p:animEffect>
                                  </p:childTnLst>
                                </p:cTn>
                              </p:par>
                            </p:childTnLst>
                          </p:cTn>
                        </p:par>
                        <p:par>
                          <p:cTn id="18" fill="hold" nodeType="afterGroup">
                            <p:stCondLst>
                              <p:cond delay="2500"/>
                            </p:stCondLst>
                            <p:childTnLst>
                              <p:par>
                                <p:cTn id="19" presetID="52"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Scale>
                                      <p:cBhvr>
                                        <p:cTn id="21"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22" dur="1000" decel="50000" fill="hold">
                                          <p:stCondLst>
                                            <p:cond delay="0"/>
                                          </p:stCondLst>
                                        </p:cTn>
                                        <p:tgtEl>
                                          <p:spTgt spid="8"/>
                                        </p:tgtEl>
                                        <p:attrNameLst>
                                          <p:attrName>ppt_x</p:attrName>
                                          <p:attrName>ppt_y</p:attrName>
                                        </p:attrNameLst>
                                      </p:cBhvr>
                                    </p:animMotion>
                                    <p:animEffect transition="in" filter="fade">
                                      <p:cBhvr>
                                        <p:cTn id="23" dur="1000"/>
                                        <p:tgtEl>
                                          <p:spTgt spid="8"/>
                                        </p:tgtEl>
                                      </p:cBhvr>
                                    </p:animEffect>
                                  </p:childTnLst>
                                </p:cTn>
                              </p:par>
                            </p:childTnLst>
                          </p:cTn>
                        </p:par>
                        <p:par>
                          <p:cTn id="24" fill="hold" nodeType="afterGroup">
                            <p:stCondLst>
                              <p:cond delay="3500"/>
                            </p:stCondLst>
                            <p:childTnLst>
                              <p:par>
                                <p:cTn id="25" presetID="52" presetClass="entr" presetSubtype="0" fill="hold" nodeType="afterEffect">
                                  <p:stCondLst>
                                    <p:cond delay="0"/>
                                  </p:stCondLst>
                                  <p:childTnLst>
                                    <p:set>
                                      <p:cBhvr>
                                        <p:cTn id="26" dur="1" fill="hold">
                                          <p:stCondLst>
                                            <p:cond delay="0"/>
                                          </p:stCondLst>
                                        </p:cTn>
                                        <p:tgtEl>
                                          <p:spTgt spid="29"/>
                                        </p:tgtEl>
                                        <p:attrNameLst>
                                          <p:attrName>style.visibility</p:attrName>
                                        </p:attrNameLst>
                                      </p:cBhvr>
                                      <p:to>
                                        <p:strVal val="visible"/>
                                      </p:to>
                                    </p:set>
                                    <p:animScale>
                                      <p:cBhvr>
                                        <p:cTn id="27" dur="1000" decel="50000" fill="hold">
                                          <p:stCondLst>
                                            <p:cond delay="0"/>
                                          </p:stCondLst>
                                        </p:cTn>
                                        <p:tgtEl>
                                          <p:spTgt spid="29"/>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28" dur="1000" decel="50000" fill="hold">
                                          <p:stCondLst>
                                            <p:cond delay="0"/>
                                          </p:stCondLst>
                                        </p:cTn>
                                        <p:tgtEl>
                                          <p:spTgt spid="29"/>
                                        </p:tgtEl>
                                        <p:attrNameLst>
                                          <p:attrName>ppt_x</p:attrName>
                                          <p:attrName>ppt_y</p:attrName>
                                        </p:attrNameLst>
                                      </p:cBhvr>
                                    </p:animMotion>
                                    <p:animEffect transition="in" filter="fade">
                                      <p:cBhvr>
                                        <p:cTn id="29" dur="1000"/>
                                        <p:tgtEl>
                                          <p:spTgt spid="29"/>
                                        </p:tgtEl>
                                      </p:cBhvr>
                                    </p:animEffect>
                                  </p:childTnLst>
                                </p:cTn>
                              </p:par>
                            </p:childTnLst>
                          </p:cTn>
                        </p:par>
                        <p:par>
                          <p:cTn id="30" fill="hold" nodeType="afterGroup">
                            <p:stCondLst>
                              <p:cond delay="4500"/>
                            </p:stCondLst>
                            <p:childTnLst>
                              <p:par>
                                <p:cTn id="31" presetID="52" presetClass="entr" presetSubtype="0"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Scale>
                                      <p:cBhvr>
                                        <p:cTn id="33" dur="1000" decel="50000" fill="hold">
                                          <p:stCondLst>
                                            <p:cond delay="0"/>
                                          </p:stCondLst>
                                        </p:cTn>
                                        <p:tgtEl>
                                          <p:spTgt spid="3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34" dur="1000" decel="50000" fill="hold">
                                          <p:stCondLst>
                                            <p:cond delay="0"/>
                                          </p:stCondLst>
                                        </p:cTn>
                                        <p:tgtEl>
                                          <p:spTgt spid="31"/>
                                        </p:tgtEl>
                                        <p:attrNameLst>
                                          <p:attrName>ppt_x</p:attrName>
                                          <p:attrName>ppt_y</p:attrName>
                                        </p:attrNameLst>
                                      </p:cBhvr>
                                    </p:animMotion>
                                    <p:animEffect transition="in" filter="fade">
                                      <p:cBhvr>
                                        <p:cTn id="35" dur="1000"/>
                                        <p:tgtEl>
                                          <p:spTgt spid="31"/>
                                        </p:tgtEl>
                                      </p:cBhvr>
                                    </p:animEffect>
                                  </p:childTnLst>
                                </p:cTn>
                              </p:par>
                            </p:childTnLst>
                          </p:cTn>
                        </p:par>
                        <p:par>
                          <p:cTn id="36" fill="hold" nodeType="afterGroup">
                            <p:stCondLst>
                              <p:cond delay="5500"/>
                            </p:stCondLst>
                            <p:childTnLst>
                              <p:par>
                                <p:cTn id="37" presetID="52" presetClass="entr" presetSubtype="0" fill="hold" nodeType="afterEffect">
                                  <p:stCondLst>
                                    <p:cond delay="0"/>
                                  </p:stCondLst>
                                  <p:childTnLst>
                                    <p:set>
                                      <p:cBhvr>
                                        <p:cTn id="38" dur="1" fill="hold">
                                          <p:stCondLst>
                                            <p:cond delay="0"/>
                                          </p:stCondLst>
                                        </p:cTn>
                                        <p:tgtEl>
                                          <p:spTgt spid="33"/>
                                        </p:tgtEl>
                                        <p:attrNameLst>
                                          <p:attrName>style.visibility</p:attrName>
                                        </p:attrNameLst>
                                      </p:cBhvr>
                                      <p:to>
                                        <p:strVal val="visible"/>
                                      </p:to>
                                    </p:set>
                                    <p:animScale>
                                      <p:cBhvr>
                                        <p:cTn id="39" dur="1000" decel="50000" fill="hold">
                                          <p:stCondLst>
                                            <p:cond delay="0"/>
                                          </p:stCondLst>
                                        </p:cTn>
                                        <p:tgtEl>
                                          <p:spTgt spid="3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40" dur="1000" decel="50000" fill="hold">
                                          <p:stCondLst>
                                            <p:cond delay="0"/>
                                          </p:stCondLst>
                                        </p:cTn>
                                        <p:tgtEl>
                                          <p:spTgt spid="33"/>
                                        </p:tgtEl>
                                        <p:attrNameLst>
                                          <p:attrName>ppt_x</p:attrName>
                                          <p:attrName>ppt_y</p:attrName>
                                        </p:attrNameLst>
                                      </p:cBhvr>
                                    </p:animMotion>
                                    <p:animEffect transition="in" filter="fade">
                                      <p:cBhvr>
                                        <p:cTn id="41"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五边形 1"/>
          <p:cNvSpPr/>
          <p:nvPr/>
        </p:nvSpPr>
        <p:spPr>
          <a:xfrm>
            <a:off x="0" y="267494"/>
            <a:ext cx="2304256" cy="372963"/>
          </a:xfrm>
          <a:prstGeom prst="homePlat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燕尾形 2"/>
          <p:cNvSpPr/>
          <p:nvPr/>
        </p:nvSpPr>
        <p:spPr>
          <a:xfrm>
            <a:off x="2188815" y="267494"/>
            <a:ext cx="288032" cy="372963"/>
          </a:xfrm>
          <a:prstGeom prst="chevron">
            <a:avLst>
              <a:gd name="adj" fmla="val 56614"/>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燕尾形 3"/>
          <p:cNvSpPr/>
          <p:nvPr/>
        </p:nvSpPr>
        <p:spPr>
          <a:xfrm>
            <a:off x="2365698" y="267494"/>
            <a:ext cx="288032" cy="372963"/>
          </a:xfrm>
          <a:prstGeom prst="chevron">
            <a:avLst>
              <a:gd name="adj" fmla="val 56614"/>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TextBox 4"/>
          <p:cNvSpPr txBox="1"/>
          <p:nvPr/>
        </p:nvSpPr>
        <p:spPr>
          <a:xfrm>
            <a:off x="683568" y="271125"/>
            <a:ext cx="1505247" cy="400110"/>
          </a:xfrm>
          <a:prstGeom prst="rect">
            <a:avLst/>
          </a:prstGeom>
          <a:noFill/>
        </p:spPr>
        <p:txBody>
          <a:bodyPr wrap="square" rtlCol="0">
            <a:spAutoFit/>
          </a:bodyPr>
          <a:lstStyle/>
          <a:p>
            <a:r>
              <a:rPr lang="zh-CN" altLang="en-US" sz="2000">
                <a:latin typeface="微软雅黑" panose="020b0503020204020204" pitchFamily="34" charset="-122"/>
                <a:ea typeface="微软雅黑" panose="020b0503020204020204" pitchFamily="34" charset="-122"/>
              </a:rPr>
              <a:t>请输入文字</a:t>
            </a:r>
            <a:endParaRPr lang="zh-CN" altLang="en-US" sz="2000">
              <a:latin typeface="微软雅黑" panose="020b0503020204020204" pitchFamily="34" charset="-122"/>
              <a:ea typeface="微软雅黑" panose="020b0503020204020204" pitchFamily="34" charset="-122"/>
            </a:endParaRPr>
          </a:p>
        </p:txBody>
      </p:sp>
      <p:sp>
        <p:nvSpPr>
          <p:cNvPr id="6" name="矩形 5"/>
          <p:cNvSpPr/>
          <p:nvPr/>
        </p:nvSpPr>
        <p:spPr>
          <a:xfrm>
            <a:off x="0" y="4371950"/>
            <a:ext cx="9144000" cy="28803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backgroundRemoval t="488" b="22559" l="77148" r="99805"/>
                    </a14:imgEffect>
                  </a14:imgLayer>
                </a14:imgProps>
              </a:ext>
              <a:ext uri="{28A0092B-C50C-407E-A947-70E740481C1C}">
                <a14:useLocalDpi xmlns:a14="http://schemas.microsoft.com/office/drawing/2010/main" val="0"/>
              </a:ext>
            </a:extLst>
          </a:blip>
          <a:srcRect l="76253" t="-299" r="1421" b="76527"/>
          <a:stretch>
            <a:fillRect/>
          </a:stretch>
        </p:blipFill>
        <p:spPr>
          <a:xfrm>
            <a:off x="963955" y="2626800"/>
            <a:ext cx="1401743" cy="1492596"/>
          </a:xfrm>
          <a:prstGeom prst="rect">
            <a:avLst/>
          </a:prstGeom>
        </p:spPr>
      </p:pic>
      <p:grpSp>
        <p:nvGrpSpPr>
          <p:cNvPr id="7" name="组合 6"/>
          <p:cNvGrpSpPr/>
          <p:nvPr/>
        </p:nvGrpSpPr>
        <p:grpSpPr>
          <a:xfrm>
            <a:off x="2793435" y="1048949"/>
            <a:ext cx="2810910" cy="695698"/>
            <a:chOff x="2793435" y="1048949"/>
            <a:chExt cx="2810910" cy="695698"/>
          </a:xfrm>
        </p:grpSpPr>
        <p:pic>
          <p:nvPicPr>
            <p:cNvPr id="23" name="图片 22"/>
            <p:cNvPicPr>
              <a:picLocks noChangeAspect="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backgroundRemoval t="3383" b="34712" l="57227" r="87012">
                          <a14:foregroundMark x1="63867" y1="20677" x2="68164" y2="20426"/>
                          <a14:foregroundMark x1="73438" y1="20802" x2="83496" y2="21303"/>
                          <a14:foregroundMark x1="83301" y1="23434" x2="83984" y2="27569"/>
                          <a14:foregroundMark x1="83984" y1="27820" x2="83301" y2="28697"/>
                          <a14:foregroundMark x1="68457" y1="29825" x2="70313" y2="29323"/>
                          <a14:foregroundMark x1="79004" y1="23684" x2="80762" y2="23058"/>
                          <a14:foregroundMark x1="79688" y1="23935" x2="79688" y2="23935"/>
                        </a14:backgroundRemoval>
                      </a14:imgEffect>
                    </a14:imgLayer>
                  </a14:imgProps>
                </a:ext>
                <a:ext uri="{28A0092B-C50C-407E-A947-70E740481C1C}">
                  <a14:useLocalDpi xmlns:a14="http://schemas.microsoft.com/office/drawing/2010/main" val="0"/>
                </a:ext>
              </a:extLst>
            </a:blip>
            <a:srcRect l="59431" t="3278" r="13487" b="63609"/>
            <a:stretch>
              <a:fillRect/>
            </a:stretch>
          </p:blipFill>
          <p:spPr>
            <a:xfrm>
              <a:off x="2793435" y="1048949"/>
              <a:ext cx="730136" cy="695698"/>
            </a:xfrm>
            <a:prstGeom prst="rect">
              <a:avLst/>
            </a:prstGeom>
          </p:spPr>
        </p:pic>
        <p:sp>
          <p:nvSpPr>
            <p:cNvPr id="27" name="TextBox 26"/>
            <p:cNvSpPr txBox="1"/>
            <p:nvPr/>
          </p:nvSpPr>
          <p:spPr>
            <a:xfrm>
              <a:off x="3876153" y="1212132"/>
              <a:ext cx="1728192" cy="369332"/>
            </a:xfrm>
            <a:prstGeom prst="rect">
              <a:avLst/>
            </a:prstGeom>
            <a:noFill/>
          </p:spPr>
          <p:txBody>
            <a:bodyPr wrap="square" rtlCol="0">
              <a:spAutoFit/>
            </a:bodyPr>
            <a:lstStyle/>
            <a:p>
              <a:r>
                <a:rPr lang="zh-CN" altLang="en-US">
                  <a:latin typeface="张海山锐线体简" panose="02000000000000000000" pitchFamily="2" charset="-122"/>
                  <a:ea typeface="张海山锐线体简" panose="02000000000000000000" pitchFamily="2" charset="-122"/>
                </a:rPr>
                <a:t>小学</a:t>
              </a:r>
              <a:endParaRPr lang="zh-CN" altLang="en-US">
                <a:latin typeface="张海山锐线体简" panose="02000000000000000000" pitchFamily="2" charset="-122"/>
                <a:ea typeface="张海山锐线体简" panose="02000000000000000000" pitchFamily="2" charset="-122"/>
              </a:endParaRPr>
            </a:p>
          </p:txBody>
        </p:sp>
      </p:grpSp>
      <p:grpSp>
        <p:nvGrpSpPr>
          <p:cNvPr id="8" name="组合 7"/>
          <p:cNvGrpSpPr/>
          <p:nvPr/>
        </p:nvGrpSpPr>
        <p:grpSpPr>
          <a:xfrm>
            <a:off x="3237678" y="1742836"/>
            <a:ext cx="2592701" cy="695698"/>
            <a:chOff x="3237678" y="1742836"/>
            <a:chExt cx="2592701" cy="695698"/>
          </a:xfrm>
        </p:grpSpPr>
        <p:pic>
          <p:nvPicPr>
            <p:cNvPr id="24" name="图片 23"/>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backgroundRemoval t="3383" b="34712" l="57227" r="87012">
                          <a14:foregroundMark x1="63867" y1="20677" x2="68164" y2="20426"/>
                          <a14:foregroundMark x1="73438" y1="20802" x2="83496" y2="21303"/>
                          <a14:foregroundMark x1="83301" y1="23434" x2="83984" y2="27569"/>
                          <a14:foregroundMark x1="83984" y1="27820" x2="83301" y2="28697"/>
                          <a14:foregroundMark x1="68457" y1="29825" x2="70313" y2="29323"/>
                          <a14:foregroundMark x1="79004" y1="23684" x2="80762" y2="23058"/>
                          <a14:foregroundMark x1="79688" y1="23935" x2="79688" y2="23935"/>
                        </a14:backgroundRemoval>
                      </a14:imgEffect>
                    </a14:imgLayer>
                  </a14:imgProps>
                </a:ext>
                <a:ext uri="{28A0092B-C50C-407E-A947-70E740481C1C}">
                  <a14:useLocalDpi xmlns:a14="http://schemas.microsoft.com/office/drawing/2010/main" val="0"/>
                </a:ext>
              </a:extLst>
            </a:blip>
            <a:srcRect l="59431" t="3278" r="13487" b="63609"/>
            <a:stretch>
              <a:fillRect/>
            </a:stretch>
          </p:blipFill>
          <p:spPr>
            <a:xfrm>
              <a:off x="3237678" y="1742836"/>
              <a:ext cx="730136" cy="695698"/>
            </a:xfrm>
            <a:prstGeom prst="rect">
              <a:avLst/>
            </a:prstGeom>
          </p:spPr>
        </p:pic>
        <p:sp>
          <p:nvSpPr>
            <p:cNvPr id="28" name="TextBox 27"/>
            <p:cNvSpPr txBox="1"/>
            <p:nvPr/>
          </p:nvSpPr>
          <p:spPr>
            <a:xfrm>
              <a:off x="4318211" y="1930931"/>
              <a:ext cx="1512168" cy="369332"/>
            </a:xfrm>
            <a:prstGeom prst="rect">
              <a:avLst/>
            </a:prstGeom>
            <a:noFill/>
          </p:spPr>
          <p:txBody>
            <a:bodyPr wrap="square" rtlCol="0">
              <a:spAutoFit/>
            </a:bodyPr>
            <a:lstStyle/>
            <a:p>
              <a:r>
                <a:rPr lang="zh-CN" altLang="en-US">
                  <a:latin typeface="张海山锐线体简" panose="02000000000000000000" pitchFamily="2" charset="-122"/>
                  <a:ea typeface="张海山锐线体简" panose="02000000000000000000" pitchFamily="2" charset="-122"/>
                </a:rPr>
                <a:t>初中</a:t>
              </a:r>
              <a:endParaRPr lang="zh-CN" altLang="en-US">
                <a:latin typeface="张海山锐线体简" panose="02000000000000000000" pitchFamily="2" charset="-122"/>
                <a:ea typeface="张海山锐线体简" panose="02000000000000000000" pitchFamily="2" charset="-122"/>
              </a:endParaRPr>
            </a:p>
          </p:txBody>
        </p:sp>
      </p:grpSp>
      <p:grpSp>
        <p:nvGrpSpPr>
          <p:cNvPr id="9" name="组合 8"/>
          <p:cNvGrpSpPr/>
          <p:nvPr/>
        </p:nvGrpSpPr>
        <p:grpSpPr>
          <a:xfrm>
            <a:off x="3697237" y="2432365"/>
            <a:ext cx="2883762" cy="695698"/>
            <a:chOff x="3697237" y="2432365"/>
            <a:chExt cx="2883762" cy="695698"/>
          </a:xfrm>
        </p:grpSpPr>
        <p:pic>
          <p:nvPicPr>
            <p:cNvPr id="25" name="图片 24"/>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backgroundRemoval t="3383" b="34712" l="57227" r="87012">
                          <a14:foregroundMark x1="63867" y1="20677" x2="68164" y2="20426"/>
                          <a14:foregroundMark x1="73438" y1="20802" x2="83496" y2="21303"/>
                          <a14:foregroundMark x1="83301" y1="23434" x2="83984" y2="27569"/>
                          <a14:foregroundMark x1="83984" y1="27820" x2="83301" y2="28697"/>
                          <a14:foregroundMark x1="68457" y1="29825" x2="70313" y2="29323"/>
                          <a14:foregroundMark x1="79004" y1="23684" x2="80762" y2="23058"/>
                          <a14:foregroundMark x1="79688" y1="23935" x2="79688" y2="23935"/>
                        </a14:backgroundRemoval>
                      </a14:imgEffect>
                    </a14:imgLayer>
                  </a14:imgProps>
                </a:ext>
                <a:ext uri="{28A0092B-C50C-407E-A947-70E740481C1C}">
                  <a14:useLocalDpi xmlns:a14="http://schemas.microsoft.com/office/drawing/2010/main" val="0"/>
                </a:ext>
              </a:extLst>
            </a:blip>
            <a:srcRect l="59431" t="3278" r="13487" b="63609"/>
            <a:stretch>
              <a:fillRect/>
            </a:stretch>
          </p:blipFill>
          <p:spPr>
            <a:xfrm>
              <a:off x="3697237" y="2432365"/>
              <a:ext cx="730136" cy="695698"/>
            </a:xfrm>
            <a:prstGeom prst="rect">
              <a:avLst/>
            </a:prstGeom>
          </p:spPr>
        </p:pic>
        <p:sp>
          <p:nvSpPr>
            <p:cNvPr id="29" name="TextBox 28"/>
            <p:cNvSpPr txBox="1"/>
            <p:nvPr/>
          </p:nvSpPr>
          <p:spPr>
            <a:xfrm>
              <a:off x="4708791" y="2595548"/>
              <a:ext cx="1872208" cy="369332"/>
            </a:xfrm>
            <a:prstGeom prst="rect">
              <a:avLst/>
            </a:prstGeom>
            <a:noFill/>
          </p:spPr>
          <p:txBody>
            <a:bodyPr wrap="square" rtlCol="0">
              <a:spAutoFit/>
            </a:bodyPr>
            <a:lstStyle/>
            <a:p>
              <a:r>
                <a:rPr lang="zh-CN" altLang="en-US">
                  <a:latin typeface="张海山锐线体简" panose="02000000000000000000" pitchFamily="2" charset="-122"/>
                  <a:ea typeface="张海山锐线体简" panose="02000000000000000000" pitchFamily="2" charset="-122"/>
                </a:rPr>
                <a:t>高</a:t>
              </a:r>
              <a:r>
                <a:rPr lang="zh-CN" altLang="en-US"/>
                <a:t>中</a:t>
              </a:r>
              <a:endParaRPr lang="zh-CN" altLang="en-US"/>
            </a:p>
          </p:txBody>
        </p:sp>
      </p:grpSp>
      <p:grpSp>
        <p:nvGrpSpPr>
          <p:cNvPr id="10" name="组合 9"/>
          <p:cNvGrpSpPr/>
          <p:nvPr/>
        </p:nvGrpSpPr>
        <p:grpSpPr>
          <a:xfrm>
            <a:off x="4148547" y="3128063"/>
            <a:ext cx="2511685" cy="695698"/>
            <a:chOff x="4148547" y="3128063"/>
            <a:chExt cx="2511685" cy="695698"/>
          </a:xfrm>
        </p:grpSpPr>
        <p:pic>
          <p:nvPicPr>
            <p:cNvPr id="26" name="图片 25"/>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backgroundRemoval t="3383" b="34712" l="57227" r="87012">
                          <a14:foregroundMark x1="63867" y1="20677" x2="68164" y2="20426"/>
                          <a14:foregroundMark x1="73438" y1="20802" x2="83496" y2="21303"/>
                          <a14:foregroundMark x1="83301" y1="23434" x2="83984" y2="27569"/>
                          <a14:foregroundMark x1="83984" y1="27820" x2="83301" y2="28697"/>
                          <a14:foregroundMark x1="68457" y1="29825" x2="70313" y2="29323"/>
                          <a14:foregroundMark x1="79004" y1="23684" x2="80762" y2="23058"/>
                          <a14:foregroundMark x1="79688" y1="23935" x2="79688" y2="23935"/>
                        </a14:backgroundRemoval>
                      </a14:imgEffect>
                    </a14:imgLayer>
                  </a14:imgProps>
                </a:ext>
                <a:ext uri="{28A0092B-C50C-407E-A947-70E740481C1C}">
                  <a14:useLocalDpi xmlns:a14="http://schemas.microsoft.com/office/drawing/2010/main" val="0"/>
                </a:ext>
              </a:extLst>
            </a:blip>
            <a:srcRect l="59431" t="3278" r="13487" b="63609"/>
            <a:stretch>
              <a:fillRect/>
            </a:stretch>
          </p:blipFill>
          <p:spPr>
            <a:xfrm>
              <a:off x="4148547" y="3128063"/>
              <a:ext cx="730136" cy="695698"/>
            </a:xfrm>
            <a:prstGeom prst="rect">
              <a:avLst/>
            </a:prstGeom>
          </p:spPr>
        </p:pic>
        <p:sp>
          <p:nvSpPr>
            <p:cNvPr id="30" name="TextBox 29"/>
            <p:cNvSpPr txBox="1"/>
            <p:nvPr/>
          </p:nvSpPr>
          <p:spPr>
            <a:xfrm>
              <a:off x="5184068" y="3291246"/>
              <a:ext cx="1476164" cy="369332"/>
            </a:xfrm>
            <a:prstGeom prst="rect">
              <a:avLst/>
            </a:prstGeom>
            <a:noFill/>
          </p:spPr>
          <p:txBody>
            <a:bodyPr wrap="square" rtlCol="0">
              <a:spAutoFit/>
            </a:bodyPr>
            <a:lstStyle/>
            <a:p>
              <a:r>
                <a:rPr lang="zh-CN" altLang="en-US">
                  <a:latin typeface="张海山锐线体简" panose="02000000000000000000" pitchFamily="2" charset="-122"/>
                  <a:ea typeface="张海山锐线体简" panose="02000000000000000000" pitchFamily="2" charset="-122"/>
                </a:rPr>
                <a:t>大学</a:t>
              </a:r>
              <a:endParaRPr lang="zh-CN" altLang="en-US">
                <a:latin typeface="张海山锐线体简" panose="02000000000000000000" pitchFamily="2" charset="-122"/>
                <a:ea typeface="张海山锐线体简" panose="02000000000000000000" pitchFamily="2" charset="-122"/>
              </a:endParaRPr>
            </a:p>
          </p:txBody>
        </p:sp>
      </p:grpSp>
      <p:sp>
        <p:nvSpPr>
          <p:cNvPr id="31" name="TextBox 30"/>
          <p:cNvSpPr txBox="1"/>
          <p:nvPr/>
        </p:nvSpPr>
        <p:spPr>
          <a:xfrm>
            <a:off x="3077834" y="4860373"/>
            <a:ext cx="2988332" cy="276999"/>
          </a:xfrm>
          <a:prstGeom prst="rect">
            <a:avLst/>
          </a:prstGeom>
          <a:noFill/>
        </p:spPr>
        <p:txBody>
          <a:bodyPr wrap="square" rtlCol="0">
            <a:spAutoFit/>
          </a:bodyPr>
          <a:lstStyle/>
          <a:p>
            <a:r>
              <a:rPr lang="zh-CN" altLang="en-US" sz="1200">
                <a:latin typeface="张海山锐线体简" panose="02000000000000000000" pitchFamily="2" charset="-122"/>
                <a:ea typeface="张海山锐线体简" panose="02000000000000000000" pitchFamily="2" charset="-122"/>
              </a:rPr>
              <a:t>别站在你的角度看我，我怕你会看不懂。</a:t>
            </a:r>
            <a:endParaRPr lang="zh-CN" altLang="en-US" sz="1200">
              <a:latin typeface="张海山锐线体简" panose="02000000000000000000" pitchFamily="2" charset="-122"/>
              <a:ea typeface="张海山锐线体简" panose="02000000000000000000" pitchFamily="2" charset="-122"/>
            </a:endParaRPr>
          </a:p>
        </p:txBody>
      </p:sp>
      <p:cxnSp>
        <p:nvCxnSpPr>
          <p:cNvPr id="36" name="直接连接符 35"/>
          <p:cNvCxnSpPr/>
          <p:nvPr/>
        </p:nvCxnSpPr>
        <p:spPr>
          <a:xfrm rot="9000000" flipH="1">
            <a:off x="2793435" y="883538"/>
            <a:ext cx="0" cy="3456384"/>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2" presetClass="entr" presetSubtype="2"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1000" fill="hold"/>
                                        <p:tgtEl>
                                          <p:spTgt spid="8"/>
                                        </p:tgtEl>
                                        <p:attrNameLst>
                                          <p:attrName>ppt_x</p:attrName>
                                        </p:attrNameLst>
                                      </p:cBhvr>
                                      <p:tavLst>
                                        <p:tav tm="0">
                                          <p:val>
                                            <p:strVal val="1+#ppt_w/2"/>
                                          </p:val>
                                        </p:tav>
                                        <p:tav tm="100000">
                                          <p:val>
                                            <p:strVal val="#ppt_x"/>
                                          </p:val>
                                        </p:tav>
                                      </p:tavLst>
                                    </p:anim>
                                    <p:anim calcmode="lin" valueType="num">
                                      <p:cBhvr additive="base">
                                        <p:cTn id="13" dur="1000" fill="hold"/>
                                        <p:tgtEl>
                                          <p:spTgt spid="8"/>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2000"/>
                            </p:stCondLst>
                            <p:childTnLst>
                              <p:par>
                                <p:cTn id="15" presetID="2" presetClass="entr" presetSubtype="2"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1000" fill="hold"/>
                                        <p:tgtEl>
                                          <p:spTgt spid="9"/>
                                        </p:tgtEl>
                                        <p:attrNameLst>
                                          <p:attrName>ppt_x</p:attrName>
                                        </p:attrNameLst>
                                      </p:cBhvr>
                                      <p:tavLst>
                                        <p:tav tm="0">
                                          <p:val>
                                            <p:strVal val="1+#ppt_w/2"/>
                                          </p:val>
                                        </p:tav>
                                        <p:tav tm="100000">
                                          <p:val>
                                            <p:strVal val="#ppt_x"/>
                                          </p:val>
                                        </p:tav>
                                      </p:tavLst>
                                    </p:anim>
                                    <p:anim calcmode="lin" valueType="num">
                                      <p:cBhvr additive="base">
                                        <p:cTn id="18" dur="1000" fill="hold"/>
                                        <p:tgtEl>
                                          <p:spTgt spid="9"/>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3000"/>
                            </p:stCondLst>
                            <p:childTnLst>
                              <p:par>
                                <p:cTn id="20" presetID="2" presetClass="entr" presetSubtype="2"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1000" fill="hold"/>
                                        <p:tgtEl>
                                          <p:spTgt spid="10"/>
                                        </p:tgtEl>
                                        <p:attrNameLst>
                                          <p:attrName>ppt_x</p:attrName>
                                        </p:attrNameLst>
                                      </p:cBhvr>
                                      <p:tavLst>
                                        <p:tav tm="0">
                                          <p:val>
                                            <p:strVal val="1+#ppt_w/2"/>
                                          </p:val>
                                        </p:tav>
                                        <p:tav tm="100000">
                                          <p:val>
                                            <p:strVal val="#ppt_x"/>
                                          </p:val>
                                        </p:tav>
                                      </p:tavLst>
                                    </p:anim>
                                    <p:anim calcmode="lin" valueType="num">
                                      <p:cBhvr additive="base">
                                        <p:cTn id="23"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五边形 1"/>
          <p:cNvSpPr/>
          <p:nvPr/>
        </p:nvSpPr>
        <p:spPr>
          <a:xfrm>
            <a:off x="0" y="267494"/>
            <a:ext cx="2304256" cy="372963"/>
          </a:xfrm>
          <a:prstGeom prst="homePlat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燕尾形 2"/>
          <p:cNvSpPr/>
          <p:nvPr/>
        </p:nvSpPr>
        <p:spPr>
          <a:xfrm>
            <a:off x="2188815" y="267494"/>
            <a:ext cx="288032" cy="372963"/>
          </a:xfrm>
          <a:prstGeom prst="chevron">
            <a:avLst>
              <a:gd name="adj" fmla="val 56614"/>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燕尾形 3"/>
          <p:cNvSpPr/>
          <p:nvPr/>
        </p:nvSpPr>
        <p:spPr>
          <a:xfrm>
            <a:off x="2365698" y="267494"/>
            <a:ext cx="288032" cy="372963"/>
          </a:xfrm>
          <a:prstGeom prst="chevron">
            <a:avLst>
              <a:gd name="adj" fmla="val 56614"/>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TextBox 4"/>
          <p:cNvSpPr txBox="1"/>
          <p:nvPr/>
        </p:nvSpPr>
        <p:spPr>
          <a:xfrm>
            <a:off x="683568" y="271125"/>
            <a:ext cx="1505247" cy="400110"/>
          </a:xfrm>
          <a:prstGeom prst="rect">
            <a:avLst/>
          </a:prstGeom>
          <a:noFill/>
        </p:spPr>
        <p:txBody>
          <a:bodyPr wrap="square" rtlCol="0">
            <a:spAutoFit/>
          </a:bodyPr>
          <a:lstStyle/>
          <a:p>
            <a:r>
              <a:rPr lang="zh-CN" altLang="en-US" sz="2000">
                <a:latin typeface="微软雅黑" panose="020b0503020204020204" pitchFamily="34" charset="-122"/>
                <a:ea typeface="微软雅黑" panose="020b0503020204020204" pitchFamily="34" charset="-122"/>
              </a:rPr>
              <a:t>请输入文字</a:t>
            </a:r>
            <a:endParaRPr lang="zh-CN" altLang="en-US" sz="2000">
              <a:latin typeface="微软雅黑" panose="020b0503020204020204" pitchFamily="34" charset="-122"/>
              <a:ea typeface="微软雅黑" panose="020b0503020204020204" pitchFamily="34" charset="-122"/>
            </a:endParaRPr>
          </a:p>
        </p:txBody>
      </p:sp>
      <p:sp>
        <p:nvSpPr>
          <p:cNvPr id="6" name="TextBox 5"/>
          <p:cNvSpPr txBox="1"/>
          <p:nvPr/>
        </p:nvSpPr>
        <p:spPr>
          <a:xfrm>
            <a:off x="3077834" y="4860373"/>
            <a:ext cx="2988332" cy="276999"/>
          </a:xfrm>
          <a:prstGeom prst="rect">
            <a:avLst/>
          </a:prstGeom>
          <a:noFill/>
        </p:spPr>
        <p:txBody>
          <a:bodyPr wrap="square" rtlCol="0">
            <a:spAutoFit/>
          </a:bodyPr>
          <a:lstStyle/>
          <a:p>
            <a:r>
              <a:rPr lang="zh-CN" altLang="en-US" sz="1200">
                <a:latin typeface="张海山锐线体简" panose="02000000000000000000" pitchFamily="2" charset="-122"/>
                <a:ea typeface="张海山锐线体简" panose="02000000000000000000" pitchFamily="2" charset="-122"/>
              </a:rPr>
              <a:t>别站在你的角度看我，我怕你会看不懂。</a:t>
            </a:r>
            <a:endParaRPr lang="zh-CN" altLang="en-US" sz="1200">
              <a:latin typeface="张海山锐线体简" panose="02000000000000000000" pitchFamily="2" charset="-122"/>
              <a:ea typeface="张海山锐线体简" panose="02000000000000000000" pitchFamily="2" charset="-122"/>
            </a:endParaRPr>
          </a:p>
        </p:txBody>
      </p:sp>
      <p:sp>
        <p:nvSpPr>
          <p:cNvPr id="7" name="矩形 6"/>
          <p:cNvSpPr/>
          <p:nvPr/>
        </p:nvSpPr>
        <p:spPr>
          <a:xfrm>
            <a:off x="0" y="4371950"/>
            <a:ext cx="9144000" cy="28803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827584" y="1001967"/>
            <a:ext cx="7190167" cy="2453193"/>
            <a:chOff x="467544" y="1043237"/>
            <a:chExt cx="8186173" cy="2352501"/>
          </a:xfrm>
          <a:effectLst>
            <a:outerShdw blurRad="50800" dist="38100" dir="18900000" algn="bl" rotWithShape="0">
              <a:prstClr val="black">
                <a:alpha val="40000"/>
              </a:prstClr>
            </a:outerShdw>
          </a:effectLst>
        </p:grpSpPr>
        <p:grpSp>
          <p:nvGrpSpPr>
            <p:cNvPr id="11" name="组合 10"/>
            <p:cNvGrpSpPr/>
            <p:nvPr/>
          </p:nvGrpSpPr>
          <p:grpSpPr>
            <a:xfrm>
              <a:off x="467544" y="1059583"/>
              <a:ext cx="4115089" cy="2336155"/>
              <a:chOff x="683568" y="1059582"/>
              <a:chExt cx="4493384" cy="2982419"/>
            </a:xfrm>
          </p:grpSpPr>
          <p:sp>
            <p:nvSpPr>
              <p:cNvPr id="9" name="弧形 8"/>
              <p:cNvSpPr/>
              <p:nvPr/>
            </p:nvSpPr>
            <p:spPr>
              <a:xfrm flipV="1">
                <a:off x="683568" y="1059582"/>
                <a:ext cx="2258278" cy="2592288"/>
              </a:xfrm>
              <a:prstGeom prst="arc">
                <a:avLst>
                  <a:gd name="adj1" fmla="val 11309361"/>
                  <a:gd name="adj2" fmla="val 21104570"/>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 name="弧形 9"/>
              <p:cNvSpPr/>
              <p:nvPr/>
            </p:nvSpPr>
            <p:spPr>
              <a:xfrm>
                <a:off x="2918674" y="1449713"/>
                <a:ext cx="2258278" cy="2592288"/>
              </a:xfrm>
              <a:prstGeom prst="arc">
                <a:avLst>
                  <a:gd name="adj1" fmla="val 11309361"/>
                  <a:gd name="adj2" fmla="val 21104570"/>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12" name="组合 11"/>
            <p:cNvGrpSpPr/>
            <p:nvPr/>
          </p:nvGrpSpPr>
          <p:grpSpPr>
            <a:xfrm>
              <a:off x="4561367" y="1043237"/>
              <a:ext cx="4092350" cy="2325522"/>
              <a:chOff x="683568" y="1032434"/>
              <a:chExt cx="4480131" cy="2968843"/>
            </a:xfrm>
          </p:grpSpPr>
          <p:sp>
            <p:nvSpPr>
              <p:cNvPr id="13" name="弧形 12"/>
              <p:cNvSpPr/>
              <p:nvPr/>
            </p:nvSpPr>
            <p:spPr>
              <a:xfrm flipV="1">
                <a:off x="683568" y="1032434"/>
                <a:ext cx="2258278" cy="2592288"/>
              </a:xfrm>
              <a:prstGeom prst="arc">
                <a:avLst>
                  <a:gd name="adj1" fmla="val 11309361"/>
                  <a:gd name="adj2" fmla="val 21104570"/>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弧形 13"/>
              <p:cNvSpPr/>
              <p:nvPr/>
            </p:nvSpPr>
            <p:spPr>
              <a:xfrm>
                <a:off x="2905420" y="1408989"/>
                <a:ext cx="2258279" cy="2592288"/>
              </a:xfrm>
              <a:prstGeom prst="arc">
                <a:avLst>
                  <a:gd name="adj1" fmla="val 11309361"/>
                  <a:gd name="adj2" fmla="val 21104570"/>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sp>
        <p:nvSpPr>
          <p:cNvPr id="16" name="Freeform 18"/>
          <p:cNvSpPr>
            <a:spLocks noChangeAspect="1" noEditPoints="1"/>
          </p:cNvSpPr>
          <p:nvPr/>
        </p:nvSpPr>
        <p:spPr bwMode="auto">
          <a:xfrm>
            <a:off x="1252621" y="2770025"/>
            <a:ext cx="367140" cy="598733"/>
          </a:xfrm>
          <a:custGeom>
            <a:gdLst>
              <a:gd name="T0" fmla="*/ 96 w 96"/>
              <a:gd name="T1" fmla="*/ 48 h 156"/>
              <a:gd name="T2" fmla="*/ 48 w 96"/>
              <a:gd name="T3" fmla="*/ 0 h 156"/>
              <a:gd name="T4" fmla="*/ 0 w 96"/>
              <a:gd name="T5" fmla="*/ 48 h 156"/>
              <a:gd name="T6" fmla="*/ 6 w 96"/>
              <a:gd name="T7" fmla="*/ 72 h 156"/>
              <a:gd name="T8" fmla="*/ 6 w 96"/>
              <a:gd name="T9" fmla="*/ 72 h 156"/>
              <a:gd name="T10" fmla="*/ 48 w 96"/>
              <a:gd name="T11" fmla="*/ 156 h 156"/>
              <a:gd name="T12" fmla="*/ 90 w 96"/>
              <a:gd name="T13" fmla="*/ 72 h 156"/>
              <a:gd name="T14" fmla="*/ 90 w 96"/>
              <a:gd name="T15" fmla="*/ 72 h 156"/>
              <a:gd name="T16" fmla="*/ 96 w 96"/>
              <a:gd name="T17" fmla="*/ 48 h 156"/>
              <a:gd name="T18" fmla="*/ 48 w 96"/>
              <a:gd name="T19" fmla="*/ 72 h 156"/>
              <a:gd name="T20" fmla="*/ 24 w 96"/>
              <a:gd name="T21" fmla="*/ 48 h 156"/>
              <a:gd name="T22" fmla="*/ 48 w 96"/>
              <a:gd name="T23" fmla="*/ 24 h 156"/>
              <a:gd name="T24" fmla="*/ 72 w 96"/>
              <a:gd name="T25" fmla="*/ 48 h 156"/>
              <a:gd name="T26" fmla="*/ 48 w 96"/>
              <a:gd name="T27" fmla="*/ 72 h 1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156">
                <a:moveTo>
                  <a:pt x="96" y="48"/>
                </a:moveTo>
                <a:cubicBezTo>
                  <a:pt x="96" y="21"/>
                  <a:pt x="75" y="0"/>
                  <a:pt x="48" y="0"/>
                </a:cubicBezTo>
                <a:cubicBezTo>
                  <a:pt x="21" y="0"/>
                  <a:pt x="0" y="21"/>
                  <a:pt x="0" y="48"/>
                </a:cubicBezTo>
                <a:cubicBezTo>
                  <a:pt x="0" y="57"/>
                  <a:pt x="2" y="65"/>
                  <a:pt x="6" y="72"/>
                </a:cubicBezTo>
                <a:cubicBezTo>
                  <a:pt x="6" y="72"/>
                  <a:pt x="6" y="72"/>
                  <a:pt x="6" y="72"/>
                </a:cubicBezTo>
                <a:cubicBezTo>
                  <a:pt x="48" y="156"/>
                  <a:pt x="48" y="156"/>
                  <a:pt x="48" y="156"/>
                </a:cubicBezTo>
                <a:cubicBezTo>
                  <a:pt x="90" y="72"/>
                  <a:pt x="90" y="72"/>
                  <a:pt x="90" y="72"/>
                </a:cubicBezTo>
                <a:cubicBezTo>
                  <a:pt x="90" y="72"/>
                  <a:pt x="90" y="72"/>
                  <a:pt x="90" y="72"/>
                </a:cubicBezTo>
                <a:cubicBezTo>
                  <a:pt x="94" y="65"/>
                  <a:pt x="96" y="57"/>
                  <a:pt x="96" y="48"/>
                </a:cubicBezTo>
                <a:moveTo>
                  <a:pt x="48" y="72"/>
                </a:moveTo>
                <a:cubicBezTo>
                  <a:pt x="35" y="72"/>
                  <a:pt x="24" y="61"/>
                  <a:pt x="24" y="48"/>
                </a:cubicBezTo>
                <a:cubicBezTo>
                  <a:pt x="24" y="35"/>
                  <a:pt x="35" y="24"/>
                  <a:pt x="48" y="24"/>
                </a:cubicBezTo>
                <a:cubicBezTo>
                  <a:pt x="61" y="24"/>
                  <a:pt x="72" y="35"/>
                  <a:pt x="72" y="48"/>
                </a:cubicBezTo>
                <a:cubicBezTo>
                  <a:pt x="72" y="61"/>
                  <a:pt x="61" y="72"/>
                  <a:pt x="48" y="72"/>
                </a:cubicBezTo>
              </a:path>
            </a:pathLst>
          </a:custGeom>
          <a:solidFill>
            <a:schemeClr val="accent6">
              <a:lumMod val="7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lstStyle/>
          <a:p>
            <a:endParaRPr lang="zh-CN" altLang="en-US">
              <a:solidFill>
                <a:schemeClr val="accent1">
                  <a:lumMod val="75000"/>
                </a:schemeClr>
              </a:solidFill>
            </a:endParaRPr>
          </a:p>
        </p:txBody>
      </p:sp>
      <p:sp>
        <p:nvSpPr>
          <p:cNvPr id="17" name="Freeform 18"/>
          <p:cNvSpPr>
            <a:spLocks noChangeAspect="1" noEditPoints="1"/>
          </p:cNvSpPr>
          <p:nvPr/>
        </p:nvSpPr>
        <p:spPr bwMode="auto">
          <a:xfrm>
            <a:off x="3203848" y="1138618"/>
            <a:ext cx="244760" cy="399155"/>
          </a:xfrm>
          <a:custGeom>
            <a:gdLst>
              <a:gd name="T0" fmla="*/ 96 w 96"/>
              <a:gd name="T1" fmla="*/ 48 h 156"/>
              <a:gd name="T2" fmla="*/ 48 w 96"/>
              <a:gd name="T3" fmla="*/ 0 h 156"/>
              <a:gd name="T4" fmla="*/ 0 w 96"/>
              <a:gd name="T5" fmla="*/ 48 h 156"/>
              <a:gd name="T6" fmla="*/ 6 w 96"/>
              <a:gd name="T7" fmla="*/ 72 h 156"/>
              <a:gd name="T8" fmla="*/ 6 w 96"/>
              <a:gd name="T9" fmla="*/ 72 h 156"/>
              <a:gd name="T10" fmla="*/ 48 w 96"/>
              <a:gd name="T11" fmla="*/ 156 h 156"/>
              <a:gd name="T12" fmla="*/ 90 w 96"/>
              <a:gd name="T13" fmla="*/ 72 h 156"/>
              <a:gd name="T14" fmla="*/ 90 w 96"/>
              <a:gd name="T15" fmla="*/ 72 h 156"/>
              <a:gd name="T16" fmla="*/ 96 w 96"/>
              <a:gd name="T17" fmla="*/ 48 h 156"/>
              <a:gd name="T18" fmla="*/ 48 w 96"/>
              <a:gd name="T19" fmla="*/ 72 h 156"/>
              <a:gd name="T20" fmla="*/ 24 w 96"/>
              <a:gd name="T21" fmla="*/ 48 h 156"/>
              <a:gd name="T22" fmla="*/ 48 w 96"/>
              <a:gd name="T23" fmla="*/ 24 h 156"/>
              <a:gd name="T24" fmla="*/ 72 w 96"/>
              <a:gd name="T25" fmla="*/ 48 h 156"/>
              <a:gd name="T26" fmla="*/ 48 w 96"/>
              <a:gd name="T27" fmla="*/ 72 h 1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156">
                <a:moveTo>
                  <a:pt x="96" y="48"/>
                </a:moveTo>
                <a:cubicBezTo>
                  <a:pt x="96" y="21"/>
                  <a:pt x="75" y="0"/>
                  <a:pt x="48" y="0"/>
                </a:cubicBezTo>
                <a:cubicBezTo>
                  <a:pt x="21" y="0"/>
                  <a:pt x="0" y="21"/>
                  <a:pt x="0" y="48"/>
                </a:cubicBezTo>
                <a:cubicBezTo>
                  <a:pt x="0" y="57"/>
                  <a:pt x="2" y="65"/>
                  <a:pt x="6" y="72"/>
                </a:cubicBezTo>
                <a:cubicBezTo>
                  <a:pt x="6" y="72"/>
                  <a:pt x="6" y="72"/>
                  <a:pt x="6" y="72"/>
                </a:cubicBezTo>
                <a:cubicBezTo>
                  <a:pt x="48" y="156"/>
                  <a:pt x="48" y="156"/>
                  <a:pt x="48" y="156"/>
                </a:cubicBezTo>
                <a:cubicBezTo>
                  <a:pt x="90" y="72"/>
                  <a:pt x="90" y="72"/>
                  <a:pt x="90" y="72"/>
                </a:cubicBezTo>
                <a:cubicBezTo>
                  <a:pt x="90" y="72"/>
                  <a:pt x="90" y="72"/>
                  <a:pt x="90" y="72"/>
                </a:cubicBezTo>
                <a:cubicBezTo>
                  <a:pt x="94" y="65"/>
                  <a:pt x="96" y="57"/>
                  <a:pt x="96" y="48"/>
                </a:cubicBezTo>
                <a:moveTo>
                  <a:pt x="48" y="72"/>
                </a:moveTo>
                <a:cubicBezTo>
                  <a:pt x="35" y="72"/>
                  <a:pt x="24" y="61"/>
                  <a:pt x="24" y="48"/>
                </a:cubicBezTo>
                <a:cubicBezTo>
                  <a:pt x="24" y="35"/>
                  <a:pt x="35" y="24"/>
                  <a:pt x="48" y="24"/>
                </a:cubicBezTo>
                <a:cubicBezTo>
                  <a:pt x="61" y="24"/>
                  <a:pt x="72" y="35"/>
                  <a:pt x="72" y="48"/>
                </a:cubicBezTo>
                <a:cubicBezTo>
                  <a:pt x="72" y="61"/>
                  <a:pt x="61" y="72"/>
                  <a:pt x="48" y="72"/>
                </a:cubicBezTo>
              </a:path>
            </a:pathLst>
          </a:custGeom>
          <a:solidFill>
            <a:schemeClr val="accent6">
              <a:lumMod val="7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lstStyle/>
          <a:p>
            <a:endParaRPr lang="zh-CN" altLang="en-US">
              <a:solidFill>
                <a:schemeClr val="accent1">
                  <a:lumMod val="75000"/>
                </a:schemeClr>
              </a:solidFill>
            </a:endParaRPr>
          </a:p>
        </p:txBody>
      </p:sp>
      <p:sp>
        <p:nvSpPr>
          <p:cNvPr id="18" name="Freeform 18"/>
          <p:cNvSpPr>
            <a:spLocks noChangeAspect="1" noEditPoints="1"/>
          </p:cNvSpPr>
          <p:nvPr/>
        </p:nvSpPr>
        <p:spPr bwMode="auto">
          <a:xfrm>
            <a:off x="6595827" y="1138618"/>
            <a:ext cx="244760" cy="399155"/>
          </a:xfrm>
          <a:custGeom>
            <a:gdLst>
              <a:gd name="T0" fmla="*/ 96 w 96"/>
              <a:gd name="T1" fmla="*/ 48 h 156"/>
              <a:gd name="T2" fmla="*/ 48 w 96"/>
              <a:gd name="T3" fmla="*/ 0 h 156"/>
              <a:gd name="T4" fmla="*/ 0 w 96"/>
              <a:gd name="T5" fmla="*/ 48 h 156"/>
              <a:gd name="T6" fmla="*/ 6 w 96"/>
              <a:gd name="T7" fmla="*/ 72 h 156"/>
              <a:gd name="T8" fmla="*/ 6 w 96"/>
              <a:gd name="T9" fmla="*/ 72 h 156"/>
              <a:gd name="T10" fmla="*/ 48 w 96"/>
              <a:gd name="T11" fmla="*/ 156 h 156"/>
              <a:gd name="T12" fmla="*/ 90 w 96"/>
              <a:gd name="T13" fmla="*/ 72 h 156"/>
              <a:gd name="T14" fmla="*/ 90 w 96"/>
              <a:gd name="T15" fmla="*/ 72 h 156"/>
              <a:gd name="T16" fmla="*/ 96 w 96"/>
              <a:gd name="T17" fmla="*/ 48 h 156"/>
              <a:gd name="T18" fmla="*/ 48 w 96"/>
              <a:gd name="T19" fmla="*/ 72 h 156"/>
              <a:gd name="T20" fmla="*/ 24 w 96"/>
              <a:gd name="T21" fmla="*/ 48 h 156"/>
              <a:gd name="T22" fmla="*/ 48 w 96"/>
              <a:gd name="T23" fmla="*/ 24 h 156"/>
              <a:gd name="T24" fmla="*/ 72 w 96"/>
              <a:gd name="T25" fmla="*/ 48 h 156"/>
              <a:gd name="T26" fmla="*/ 48 w 96"/>
              <a:gd name="T27" fmla="*/ 72 h 1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156">
                <a:moveTo>
                  <a:pt x="96" y="48"/>
                </a:moveTo>
                <a:cubicBezTo>
                  <a:pt x="96" y="21"/>
                  <a:pt x="75" y="0"/>
                  <a:pt x="48" y="0"/>
                </a:cubicBezTo>
                <a:cubicBezTo>
                  <a:pt x="21" y="0"/>
                  <a:pt x="0" y="21"/>
                  <a:pt x="0" y="48"/>
                </a:cubicBezTo>
                <a:cubicBezTo>
                  <a:pt x="0" y="57"/>
                  <a:pt x="2" y="65"/>
                  <a:pt x="6" y="72"/>
                </a:cubicBezTo>
                <a:cubicBezTo>
                  <a:pt x="6" y="72"/>
                  <a:pt x="6" y="72"/>
                  <a:pt x="6" y="72"/>
                </a:cubicBezTo>
                <a:cubicBezTo>
                  <a:pt x="48" y="156"/>
                  <a:pt x="48" y="156"/>
                  <a:pt x="48" y="156"/>
                </a:cubicBezTo>
                <a:cubicBezTo>
                  <a:pt x="90" y="72"/>
                  <a:pt x="90" y="72"/>
                  <a:pt x="90" y="72"/>
                </a:cubicBezTo>
                <a:cubicBezTo>
                  <a:pt x="90" y="72"/>
                  <a:pt x="90" y="72"/>
                  <a:pt x="90" y="72"/>
                </a:cubicBezTo>
                <a:cubicBezTo>
                  <a:pt x="94" y="65"/>
                  <a:pt x="96" y="57"/>
                  <a:pt x="96" y="48"/>
                </a:cubicBezTo>
                <a:moveTo>
                  <a:pt x="48" y="72"/>
                </a:moveTo>
                <a:cubicBezTo>
                  <a:pt x="35" y="72"/>
                  <a:pt x="24" y="61"/>
                  <a:pt x="24" y="48"/>
                </a:cubicBezTo>
                <a:cubicBezTo>
                  <a:pt x="24" y="35"/>
                  <a:pt x="35" y="24"/>
                  <a:pt x="48" y="24"/>
                </a:cubicBezTo>
                <a:cubicBezTo>
                  <a:pt x="61" y="24"/>
                  <a:pt x="72" y="35"/>
                  <a:pt x="72" y="48"/>
                </a:cubicBezTo>
                <a:cubicBezTo>
                  <a:pt x="72" y="61"/>
                  <a:pt x="61" y="72"/>
                  <a:pt x="48" y="72"/>
                </a:cubicBezTo>
              </a:path>
            </a:pathLst>
          </a:custGeom>
          <a:solidFill>
            <a:schemeClr val="accent6">
              <a:lumMod val="7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lstStyle/>
          <a:p>
            <a:endParaRPr lang="zh-CN" altLang="en-US">
              <a:solidFill>
                <a:schemeClr val="accent1">
                  <a:lumMod val="75000"/>
                </a:schemeClr>
              </a:solidFill>
            </a:endParaRPr>
          </a:p>
        </p:txBody>
      </p:sp>
      <p:sp>
        <p:nvSpPr>
          <p:cNvPr id="19" name="Freeform 18"/>
          <p:cNvSpPr>
            <a:spLocks noChangeAspect="1" noEditPoints="1"/>
          </p:cNvSpPr>
          <p:nvPr/>
        </p:nvSpPr>
        <p:spPr bwMode="auto">
          <a:xfrm>
            <a:off x="5291254" y="2770025"/>
            <a:ext cx="367140" cy="598733"/>
          </a:xfrm>
          <a:custGeom>
            <a:gdLst>
              <a:gd name="T0" fmla="*/ 96 w 96"/>
              <a:gd name="T1" fmla="*/ 48 h 156"/>
              <a:gd name="T2" fmla="*/ 48 w 96"/>
              <a:gd name="T3" fmla="*/ 0 h 156"/>
              <a:gd name="T4" fmla="*/ 0 w 96"/>
              <a:gd name="T5" fmla="*/ 48 h 156"/>
              <a:gd name="T6" fmla="*/ 6 w 96"/>
              <a:gd name="T7" fmla="*/ 72 h 156"/>
              <a:gd name="T8" fmla="*/ 6 w 96"/>
              <a:gd name="T9" fmla="*/ 72 h 156"/>
              <a:gd name="T10" fmla="*/ 48 w 96"/>
              <a:gd name="T11" fmla="*/ 156 h 156"/>
              <a:gd name="T12" fmla="*/ 90 w 96"/>
              <a:gd name="T13" fmla="*/ 72 h 156"/>
              <a:gd name="T14" fmla="*/ 90 w 96"/>
              <a:gd name="T15" fmla="*/ 72 h 156"/>
              <a:gd name="T16" fmla="*/ 96 w 96"/>
              <a:gd name="T17" fmla="*/ 48 h 156"/>
              <a:gd name="T18" fmla="*/ 48 w 96"/>
              <a:gd name="T19" fmla="*/ 72 h 156"/>
              <a:gd name="T20" fmla="*/ 24 w 96"/>
              <a:gd name="T21" fmla="*/ 48 h 156"/>
              <a:gd name="T22" fmla="*/ 48 w 96"/>
              <a:gd name="T23" fmla="*/ 24 h 156"/>
              <a:gd name="T24" fmla="*/ 72 w 96"/>
              <a:gd name="T25" fmla="*/ 48 h 156"/>
              <a:gd name="T26" fmla="*/ 48 w 96"/>
              <a:gd name="T27" fmla="*/ 72 h 1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156">
                <a:moveTo>
                  <a:pt x="96" y="48"/>
                </a:moveTo>
                <a:cubicBezTo>
                  <a:pt x="96" y="21"/>
                  <a:pt x="75" y="0"/>
                  <a:pt x="48" y="0"/>
                </a:cubicBezTo>
                <a:cubicBezTo>
                  <a:pt x="21" y="0"/>
                  <a:pt x="0" y="21"/>
                  <a:pt x="0" y="48"/>
                </a:cubicBezTo>
                <a:cubicBezTo>
                  <a:pt x="0" y="57"/>
                  <a:pt x="2" y="65"/>
                  <a:pt x="6" y="72"/>
                </a:cubicBezTo>
                <a:cubicBezTo>
                  <a:pt x="6" y="72"/>
                  <a:pt x="6" y="72"/>
                  <a:pt x="6" y="72"/>
                </a:cubicBezTo>
                <a:cubicBezTo>
                  <a:pt x="48" y="156"/>
                  <a:pt x="48" y="156"/>
                  <a:pt x="48" y="156"/>
                </a:cubicBezTo>
                <a:cubicBezTo>
                  <a:pt x="90" y="72"/>
                  <a:pt x="90" y="72"/>
                  <a:pt x="90" y="72"/>
                </a:cubicBezTo>
                <a:cubicBezTo>
                  <a:pt x="90" y="72"/>
                  <a:pt x="90" y="72"/>
                  <a:pt x="90" y="72"/>
                </a:cubicBezTo>
                <a:cubicBezTo>
                  <a:pt x="94" y="65"/>
                  <a:pt x="96" y="57"/>
                  <a:pt x="96" y="48"/>
                </a:cubicBezTo>
                <a:moveTo>
                  <a:pt x="48" y="72"/>
                </a:moveTo>
                <a:cubicBezTo>
                  <a:pt x="35" y="72"/>
                  <a:pt x="24" y="61"/>
                  <a:pt x="24" y="48"/>
                </a:cubicBezTo>
                <a:cubicBezTo>
                  <a:pt x="24" y="35"/>
                  <a:pt x="35" y="24"/>
                  <a:pt x="48" y="24"/>
                </a:cubicBezTo>
                <a:cubicBezTo>
                  <a:pt x="61" y="24"/>
                  <a:pt x="72" y="35"/>
                  <a:pt x="72" y="48"/>
                </a:cubicBezTo>
                <a:cubicBezTo>
                  <a:pt x="72" y="61"/>
                  <a:pt x="61" y="72"/>
                  <a:pt x="48" y="72"/>
                </a:cubicBezTo>
              </a:path>
            </a:pathLst>
          </a:custGeom>
          <a:solidFill>
            <a:schemeClr val="accent6">
              <a:lumMod val="7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lstStyle/>
          <a:p>
            <a:endParaRPr lang="zh-CN" altLang="en-US">
              <a:solidFill>
                <a:schemeClr val="accent1">
                  <a:lumMod val="75000"/>
                </a:schemeClr>
              </a:solidFill>
            </a:endParaRPr>
          </a:p>
        </p:txBody>
      </p:sp>
      <p:sp>
        <p:nvSpPr>
          <p:cNvPr id="21" name="TextBox 20"/>
          <p:cNvSpPr txBox="1"/>
          <p:nvPr/>
        </p:nvSpPr>
        <p:spPr>
          <a:xfrm>
            <a:off x="1436191" y="3427026"/>
            <a:ext cx="1505247" cy="400110"/>
          </a:xfrm>
          <a:prstGeom prst="rect">
            <a:avLst/>
          </a:prstGeom>
          <a:noFill/>
        </p:spPr>
        <p:txBody>
          <a:bodyPr wrap="square" rtlCol="0">
            <a:spAutoFit/>
          </a:bodyPr>
          <a:lstStyle/>
          <a:p>
            <a:r>
              <a:rPr lang="zh-CN" altLang="en-US" sz="2000">
                <a:latin typeface="张海山锐线体简" panose="02000000000000000000" pitchFamily="2" charset="-122"/>
                <a:ea typeface="张海山锐线体简" panose="02000000000000000000" pitchFamily="2" charset="-122"/>
              </a:rPr>
              <a:t>请输入文字</a:t>
            </a:r>
            <a:endParaRPr lang="zh-CN" altLang="en-US" sz="2000">
              <a:latin typeface="张海山锐线体简" panose="02000000000000000000" pitchFamily="2" charset="-122"/>
              <a:ea typeface="张海山锐线体简" panose="02000000000000000000" pitchFamily="2" charset="-122"/>
            </a:endParaRPr>
          </a:p>
        </p:txBody>
      </p:sp>
      <p:sp>
        <p:nvSpPr>
          <p:cNvPr id="22" name="TextBox 21"/>
          <p:cNvSpPr txBox="1"/>
          <p:nvPr/>
        </p:nvSpPr>
        <p:spPr>
          <a:xfrm>
            <a:off x="5522962" y="3427026"/>
            <a:ext cx="1505247" cy="400110"/>
          </a:xfrm>
          <a:prstGeom prst="rect">
            <a:avLst/>
          </a:prstGeom>
          <a:noFill/>
        </p:spPr>
        <p:txBody>
          <a:bodyPr wrap="square" rtlCol="0">
            <a:spAutoFit/>
          </a:bodyPr>
          <a:lstStyle/>
          <a:p>
            <a:r>
              <a:rPr lang="zh-CN" altLang="en-US" sz="2000">
                <a:latin typeface="张海山锐线体简" panose="02000000000000000000" pitchFamily="2" charset="-122"/>
                <a:ea typeface="张海山锐线体简" panose="02000000000000000000" pitchFamily="2" charset="-122"/>
              </a:rPr>
              <a:t>请输入文字</a:t>
            </a:r>
            <a:endParaRPr lang="zh-CN" altLang="en-US" sz="2000">
              <a:latin typeface="张海山锐线体简" panose="02000000000000000000" pitchFamily="2" charset="-122"/>
              <a:ea typeface="张海山锐线体简" panose="02000000000000000000" pitchFamily="2" charset="-122"/>
            </a:endParaRPr>
          </a:p>
        </p:txBody>
      </p:sp>
      <p:sp>
        <p:nvSpPr>
          <p:cNvPr id="23" name="TextBox 22"/>
          <p:cNvSpPr txBox="1"/>
          <p:nvPr/>
        </p:nvSpPr>
        <p:spPr>
          <a:xfrm>
            <a:off x="1848607" y="1168918"/>
            <a:ext cx="1256479" cy="338554"/>
          </a:xfrm>
          <a:prstGeom prst="rect">
            <a:avLst/>
          </a:prstGeom>
          <a:noFill/>
        </p:spPr>
        <p:txBody>
          <a:bodyPr wrap="square" rtlCol="0">
            <a:spAutoFit/>
          </a:bodyPr>
          <a:lstStyle/>
          <a:p>
            <a:r>
              <a:rPr lang="zh-CN" altLang="en-US" sz="1600">
                <a:latin typeface="张海山锐线体简" panose="02000000000000000000" pitchFamily="2" charset="-122"/>
                <a:ea typeface="张海山锐线体简" panose="02000000000000000000" pitchFamily="2" charset="-122"/>
              </a:rPr>
              <a:t>请输入文字</a:t>
            </a:r>
            <a:endParaRPr lang="zh-CN" altLang="en-US" sz="1600">
              <a:latin typeface="张海山锐线体简" panose="02000000000000000000" pitchFamily="2" charset="-122"/>
              <a:ea typeface="张海山锐线体简" panose="02000000000000000000" pitchFamily="2" charset="-122"/>
            </a:endParaRPr>
          </a:p>
        </p:txBody>
      </p:sp>
      <p:sp>
        <p:nvSpPr>
          <p:cNvPr id="24" name="TextBox 23"/>
          <p:cNvSpPr txBox="1"/>
          <p:nvPr/>
        </p:nvSpPr>
        <p:spPr>
          <a:xfrm>
            <a:off x="5329229" y="1168918"/>
            <a:ext cx="1256479" cy="338554"/>
          </a:xfrm>
          <a:prstGeom prst="rect">
            <a:avLst/>
          </a:prstGeom>
          <a:noFill/>
        </p:spPr>
        <p:txBody>
          <a:bodyPr wrap="square" rtlCol="0">
            <a:spAutoFit/>
          </a:bodyPr>
          <a:lstStyle/>
          <a:p>
            <a:r>
              <a:rPr lang="zh-CN" altLang="en-US" sz="1600">
                <a:latin typeface="张海山锐线体简" panose="02000000000000000000" pitchFamily="2" charset="-122"/>
                <a:ea typeface="张海山锐线体简" panose="02000000000000000000" pitchFamily="2" charset="-122"/>
              </a:rPr>
              <a:t>请输入文字</a:t>
            </a:r>
            <a:endParaRPr lang="zh-CN" altLang="en-US" sz="1600">
              <a:latin typeface="张海山锐线体简" panose="02000000000000000000" pitchFamily="2" charset="-122"/>
              <a:ea typeface="张海山锐线体简" panose="02000000000000000000" pitchFamily="2" charset="-122"/>
            </a:endParaRPr>
          </a:p>
        </p:txBody>
      </p:sp>
    </p:spTree>
  </p:cSld>
  <p:clrMapOvr>
    <a:masterClrMapping/>
  </p:clrMapOvr>
  <p:transition spd="slow">
    <p:push/>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0" y="4248100"/>
            <a:ext cx="9144000" cy="28803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p:cNvSpPr txBox="1"/>
          <p:nvPr/>
        </p:nvSpPr>
        <p:spPr>
          <a:xfrm>
            <a:off x="3167844" y="4860373"/>
            <a:ext cx="3060340" cy="276999"/>
          </a:xfrm>
          <a:prstGeom prst="rect">
            <a:avLst/>
          </a:prstGeom>
          <a:noFill/>
        </p:spPr>
        <p:txBody>
          <a:bodyPr wrap="square" rtlCol="0">
            <a:spAutoFit/>
          </a:bodyPr>
          <a:lstStyle/>
          <a:p>
            <a:r>
              <a:rPr lang="zh-CN" altLang="en-US" sz="1200">
                <a:latin typeface="张海山锐线体简" panose="02000000000000000000" pitchFamily="2" charset="-122"/>
                <a:ea typeface="张海山锐线体简" panose="02000000000000000000" pitchFamily="2" charset="-122"/>
              </a:rPr>
              <a:t>别站在你的角度看我，我怕你会看不懂。</a:t>
            </a:r>
            <a:endParaRPr lang="zh-CN" altLang="en-US" sz="1200">
              <a:latin typeface="张海山锐线体简" panose="02000000000000000000" pitchFamily="2" charset="-122"/>
              <a:ea typeface="张海山锐线体简" panose="02000000000000000000" pitchFamily="2" charset="-122"/>
            </a:endParaRPr>
          </a:p>
        </p:txBody>
      </p:sp>
      <p:sp>
        <p:nvSpPr>
          <p:cNvPr id="4" name="五边形 3"/>
          <p:cNvSpPr/>
          <p:nvPr/>
        </p:nvSpPr>
        <p:spPr>
          <a:xfrm>
            <a:off x="0" y="267494"/>
            <a:ext cx="2304256" cy="372963"/>
          </a:xfrm>
          <a:prstGeom prst="homePlat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燕尾形 4"/>
          <p:cNvSpPr/>
          <p:nvPr/>
        </p:nvSpPr>
        <p:spPr>
          <a:xfrm>
            <a:off x="2188815" y="267494"/>
            <a:ext cx="288032" cy="372963"/>
          </a:xfrm>
          <a:prstGeom prst="chevron">
            <a:avLst>
              <a:gd name="adj" fmla="val 56614"/>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燕尾形 5"/>
          <p:cNvSpPr/>
          <p:nvPr/>
        </p:nvSpPr>
        <p:spPr>
          <a:xfrm>
            <a:off x="2365698" y="267494"/>
            <a:ext cx="288032" cy="372963"/>
          </a:xfrm>
          <a:prstGeom prst="chevron">
            <a:avLst>
              <a:gd name="adj" fmla="val 56614"/>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Freeform 231"/>
          <p:cNvSpPr>
            <a:spLocks noEditPoints="1"/>
          </p:cNvSpPr>
          <p:nvPr/>
        </p:nvSpPr>
        <p:spPr bwMode="auto">
          <a:xfrm>
            <a:off x="5685537" y="3678427"/>
            <a:ext cx="312323" cy="569673"/>
          </a:xfrm>
          <a:custGeom>
            <a:gdLst>
              <a:gd name="T0" fmla="*/ 80 w 94"/>
              <a:gd name="T1" fmla="*/ 14 h 168"/>
              <a:gd name="T2" fmla="*/ 60 w 94"/>
              <a:gd name="T3" fmla="*/ 2 h 168"/>
              <a:gd name="T4" fmla="*/ 47 w 94"/>
              <a:gd name="T5" fmla="*/ 0 h 168"/>
              <a:gd name="T6" fmla="*/ 14 w 94"/>
              <a:gd name="T7" fmla="*/ 14 h 168"/>
              <a:gd name="T8" fmla="*/ 0 w 94"/>
              <a:gd name="T9" fmla="*/ 47 h 168"/>
              <a:gd name="T10" fmla="*/ 0 w 94"/>
              <a:gd name="T11" fmla="*/ 52 h 168"/>
              <a:gd name="T12" fmla="*/ 6 w 94"/>
              <a:gd name="T13" fmla="*/ 70 h 168"/>
              <a:gd name="T14" fmla="*/ 23 w 94"/>
              <a:gd name="T15" fmla="*/ 122 h 168"/>
              <a:gd name="T16" fmla="*/ 24 w 94"/>
              <a:gd name="T17" fmla="*/ 128 h 168"/>
              <a:gd name="T18" fmla="*/ 30 w 94"/>
              <a:gd name="T19" fmla="*/ 134 h 168"/>
              <a:gd name="T20" fmla="*/ 64 w 94"/>
              <a:gd name="T21" fmla="*/ 134 h 168"/>
              <a:gd name="T22" fmla="*/ 70 w 94"/>
              <a:gd name="T23" fmla="*/ 128 h 168"/>
              <a:gd name="T24" fmla="*/ 71 w 94"/>
              <a:gd name="T25" fmla="*/ 122 h 168"/>
              <a:gd name="T26" fmla="*/ 88 w 94"/>
              <a:gd name="T27" fmla="*/ 70 h 168"/>
              <a:gd name="T28" fmla="*/ 94 w 94"/>
              <a:gd name="T29" fmla="*/ 52 h 168"/>
              <a:gd name="T30" fmla="*/ 94 w 94"/>
              <a:gd name="T31" fmla="*/ 47 h 168"/>
              <a:gd name="T32" fmla="*/ 80 w 94"/>
              <a:gd name="T33" fmla="*/ 14 h 168"/>
              <a:gd name="T34" fmla="*/ 82 w 94"/>
              <a:gd name="T35" fmla="*/ 51 h 168"/>
              <a:gd name="T36" fmla="*/ 78 w 94"/>
              <a:gd name="T37" fmla="*/ 64 h 168"/>
              <a:gd name="T38" fmla="*/ 59 w 94"/>
              <a:gd name="T39" fmla="*/ 121 h 168"/>
              <a:gd name="T40" fmla="*/ 59 w 94"/>
              <a:gd name="T41" fmla="*/ 122 h 168"/>
              <a:gd name="T42" fmla="*/ 53 w 94"/>
              <a:gd name="T43" fmla="*/ 122 h 168"/>
              <a:gd name="T44" fmla="*/ 53 w 94"/>
              <a:gd name="T45" fmla="*/ 100 h 168"/>
              <a:gd name="T46" fmla="*/ 41 w 94"/>
              <a:gd name="T47" fmla="*/ 100 h 168"/>
              <a:gd name="T48" fmla="*/ 41 w 94"/>
              <a:gd name="T49" fmla="*/ 122 h 168"/>
              <a:gd name="T50" fmla="*/ 35 w 94"/>
              <a:gd name="T51" fmla="*/ 122 h 168"/>
              <a:gd name="T52" fmla="*/ 35 w 94"/>
              <a:gd name="T53" fmla="*/ 121 h 168"/>
              <a:gd name="T54" fmla="*/ 17 w 94"/>
              <a:gd name="T55" fmla="*/ 67 h 168"/>
              <a:gd name="T56" fmla="*/ 17 w 94"/>
              <a:gd name="T57" fmla="*/ 66 h 168"/>
              <a:gd name="T58" fmla="*/ 16 w 94"/>
              <a:gd name="T59" fmla="*/ 64 h 168"/>
              <a:gd name="T60" fmla="*/ 12 w 94"/>
              <a:gd name="T61" fmla="*/ 51 h 168"/>
              <a:gd name="T62" fmla="*/ 12 w 94"/>
              <a:gd name="T63" fmla="*/ 47 h 168"/>
              <a:gd name="T64" fmla="*/ 22 w 94"/>
              <a:gd name="T65" fmla="*/ 23 h 168"/>
              <a:gd name="T66" fmla="*/ 47 w 94"/>
              <a:gd name="T67" fmla="*/ 12 h 168"/>
              <a:gd name="T68" fmla="*/ 57 w 94"/>
              <a:gd name="T69" fmla="*/ 14 h 168"/>
              <a:gd name="T70" fmla="*/ 72 w 94"/>
              <a:gd name="T71" fmla="*/ 23 h 168"/>
              <a:gd name="T72" fmla="*/ 82 w 94"/>
              <a:gd name="T73" fmla="*/ 47 h 168"/>
              <a:gd name="T74" fmla="*/ 82 w 94"/>
              <a:gd name="T75" fmla="*/ 51 h 168"/>
              <a:gd name="T76" fmla="*/ 28 w 94"/>
              <a:gd name="T77" fmla="*/ 154 h 168"/>
              <a:gd name="T78" fmla="*/ 66 w 94"/>
              <a:gd name="T79" fmla="*/ 154 h 168"/>
              <a:gd name="T80" fmla="*/ 66 w 94"/>
              <a:gd name="T81" fmla="*/ 142 h 168"/>
              <a:gd name="T82" fmla="*/ 28 w 94"/>
              <a:gd name="T83" fmla="*/ 142 h 168"/>
              <a:gd name="T84" fmla="*/ 28 w 94"/>
              <a:gd name="T85" fmla="*/ 154 h 168"/>
              <a:gd name="T86" fmla="*/ 36 w 94"/>
              <a:gd name="T87" fmla="*/ 168 h 168"/>
              <a:gd name="T88" fmla="*/ 58 w 94"/>
              <a:gd name="T89" fmla="*/ 168 h 168"/>
              <a:gd name="T90" fmla="*/ 58 w 94"/>
              <a:gd name="T91" fmla="*/ 161 h 168"/>
              <a:gd name="T92" fmla="*/ 36 w 94"/>
              <a:gd name="T93" fmla="*/ 161 h 168"/>
              <a:gd name="T94" fmla="*/ 36 w 94"/>
              <a:gd name="T95" fmla="*/ 168 h 1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4" h="168">
                <a:moveTo>
                  <a:pt x="80" y="14"/>
                </a:moveTo>
                <a:cubicBezTo>
                  <a:pt x="75" y="9"/>
                  <a:pt x="68" y="4"/>
                  <a:pt x="60" y="2"/>
                </a:cubicBezTo>
                <a:cubicBezTo>
                  <a:pt x="56" y="1"/>
                  <a:pt x="52" y="0"/>
                  <a:pt x="47" y="0"/>
                </a:cubicBezTo>
                <a:cubicBezTo>
                  <a:pt x="34" y="0"/>
                  <a:pt x="23" y="5"/>
                  <a:pt x="14" y="14"/>
                </a:cubicBezTo>
                <a:cubicBezTo>
                  <a:pt x="5" y="23"/>
                  <a:pt x="0" y="35"/>
                  <a:pt x="0" y="47"/>
                </a:cubicBezTo>
                <a:cubicBezTo>
                  <a:pt x="0" y="52"/>
                  <a:pt x="0" y="52"/>
                  <a:pt x="0" y="52"/>
                </a:cubicBezTo>
                <a:cubicBezTo>
                  <a:pt x="1" y="58"/>
                  <a:pt x="3" y="64"/>
                  <a:pt x="6" y="70"/>
                </a:cubicBezTo>
                <a:cubicBezTo>
                  <a:pt x="6" y="70"/>
                  <a:pt x="23" y="102"/>
                  <a:pt x="23" y="122"/>
                </a:cubicBezTo>
                <a:cubicBezTo>
                  <a:pt x="24" y="128"/>
                  <a:pt x="24" y="128"/>
                  <a:pt x="24" y="128"/>
                </a:cubicBezTo>
                <a:cubicBezTo>
                  <a:pt x="25" y="132"/>
                  <a:pt x="27" y="134"/>
                  <a:pt x="30" y="134"/>
                </a:cubicBezTo>
                <a:cubicBezTo>
                  <a:pt x="64" y="134"/>
                  <a:pt x="64" y="134"/>
                  <a:pt x="64" y="134"/>
                </a:cubicBezTo>
                <a:cubicBezTo>
                  <a:pt x="67" y="134"/>
                  <a:pt x="69" y="132"/>
                  <a:pt x="70" y="128"/>
                </a:cubicBezTo>
                <a:cubicBezTo>
                  <a:pt x="71" y="122"/>
                  <a:pt x="71" y="122"/>
                  <a:pt x="71" y="122"/>
                </a:cubicBezTo>
                <a:cubicBezTo>
                  <a:pt x="71" y="102"/>
                  <a:pt x="88" y="70"/>
                  <a:pt x="88" y="70"/>
                </a:cubicBezTo>
                <a:cubicBezTo>
                  <a:pt x="91" y="64"/>
                  <a:pt x="93" y="58"/>
                  <a:pt x="94" y="52"/>
                </a:cubicBezTo>
                <a:cubicBezTo>
                  <a:pt x="94" y="47"/>
                  <a:pt x="94" y="47"/>
                  <a:pt x="94" y="47"/>
                </a:cubicBezTo>
                <a:cubicBezTo>
                  <a:pt x="94" y="35"/>
                  <a:pt x="89" y="23"/>
                  <a:pt x="80" y="14"/>
                </a:cubicBezTo>
                <a:close/>
                <a:moveTo>
                  <a:pt x="82" y="51"/>
                </a:moveTo>
                <a:cubicBezTo>
                  <a:pt x="81" y="56"/>
                  <a:pt x="80" y="60"/>
                  <a:pt x="78" y="64"/>
                </a:cubicBezTo>
                <a:cubicBezTo>
                  <a:pt x="76" y="68"/>
                  <a:pt x="59" y="99"/>
                  <a:pt x="59" y="121"/>
                </a:cubicBezTo>
                <a:cubicBezTo>
                  <a:pt x="59" y="122"/>
                  <a:pt x="59" y="122"/>
                  <a:pt x="59" y="122"/>
                </a:cubicBezTo>
                <a:cubicBezTo>
                  <a:pt x="53" y="122"/>
                  <a:pt x="53" y="122"/>
                  <a:pt x="53" y="122"/>
                </a:cubicBezTo>
                <a:cubicBezTo>
                  <a:pt x="53" y="100"/>
                  <a:pt x="53" y="100"/>
                  <a:pt x="53" y="100"/>
                </a:cubicBezTo>
                <a:cubicBezTo>
                  <a:pt x="41" y="100"/>
                  <a:pt x="41" y="100"/>
                  <a:pt x="41" y="100"/>
                </a:cubicBezTo>
                <a:cubicBezTo>
                  <a:pt x="41" y="122"/>
                  <a:pt x="41" y="122"/>
                  <a:pt x="41" y="122"/>
                </a:cubicBezTo>
                <a:cubicBezTo>
                  <a:pt x="35" y="122"/>
                  <a:pt x="35" y="122"/>
                  <a:pt x="35" y="122"/>
                </a:cubicBezTo>
                <a:cubicBezTo>
                  <a:pt x="35" y="121"/>
                  <a:pt x="35" y="121"/>
                  <a:pt x="35" y="121"/>
                </a:cubicBezTo>
                <a:cubicBezTo>
                  <a:pt x="35" y="105"/>
                  <a:pt x="26" y="83"/>
                  <a:pt x="17" y="67"/>
                </a:cubicBezTo>
                <a:cubicBezTo>
                  <a:pt x="17" y="66"/>
                  <a:pt x="17" y="66"/>
                  <a:pt x="17" y="66"/>
                </a:cubicBezTo>
                <a:cubicBezTo>
                  <a:pt x="16" y="64"/>
                  <a:pt x="16" y="64"/>
                  <a:pt x="16" y="64"/>
                </a:cubicBezTo>
                <a:cubicBezTo>
                  <a:pt x="14" y="60"/>
                  <a:pt x="13" y="56"/>
                  <a:pt x="12" y="51"/>
                </a:cubicBezTo>
                <a:cubicBezTo>
                  <a:pt x="12" y="47"/>
                  <a:pt x="12" y="47"/>
                  <a:pt x="12" y="47"/>
                </a:cubicBezTo>
                <a:cubicBezTo>
                  <a:pt x="12" y="38"/>
                  <a:pt x="16" y="29"/>
                  <a:pt x="22" y="23"/>
                </a:cubicBezTo>
                <a:cubicBezTo>
                  <a:pt x="29" y="16"/>
                  <a:pt x="38" y="12"/>
                  <a:pt x="47" y="12"/>
                </a:cubicBezTo>
                <a:cubicBezTo>
                  <a:pt x="50" y="12"/>
                  <a:pt x="54" y="13"/>
                  <a:pt x="57" y="14"/>
                </a:cubicBezTo>
                <a:cubicBezTo>
                  <a:pt x="63" y="15"/>
                  <a:pt x="68" y="18"/>
                  <a:pt x="72" y="23"/>
                </a:cubicBezTo>
                <a:cubicBezTo>
                  <a:pt x="78" y="29"/>
                  <a:pt x="82" y="38"/>
                  <a:pt x="82" y="47"/>
                </a:cubicBezTo>
                <a:lnTo>
                  <a:pt x="82" y="51"/>
                </a:lnTo>
                <a:close/>
                <a:moveTo>
                  <a:pt x="28" y="154"/>
                </a:moveTo>
                <a:cubicBezTo>
                  <a:pt x="66" y="154"/>
                  <a:pt x="66" y="154"/>
                  <a:pt x="66" y="154"/>
                </a:cubicBezTo>
                <a:cubicBezTo>
                  <a:pt x="66" y="142"/>
                  <a:pt x="66" y="142"/>
                  <a:pt x="66" y="142"/>
                </a:cubicBezTo>
                <a:cubicBezTo>
                  <a:pt x="28" y="142"/>
                  <a:pt x="28" y="142"/>
                  <a:pt x="28" y="142"/>
                </a:cubicBezTo>
                <a:lnTo>
                  <a:pt x="28" y="154"/>
                </a:lnTo>
                <a:close/>
                <a:moveTo>
                  <a:pt x="36" y="168"/>
                </a:moveTo>
                <a:cubicBezTo>
                  <a:pt x="58" y="168"/>
                  <a:pt x="58" y="168"/>
                  <a:pt x="58" y="168"/>
                </a:cubicBezTo>
                <a:cubicBezTo>
                  <a:pt x="58" y="161"/>
                  <a:pt x="58" y="161"/>
                  <a:pt x="58" y="161"/>
                </a:cubicBezTo>
                <a:cubicBezTo>
                  <a:pt x="36" y="161"/>
                  <a:pt x="36" y="161"/>
                  <a:pt x="36" y="161"/>
                </a:cubicBezTo>
                <a:lnTo>
                  <a:pt x="36" y="168"/>
                </a:lnTo>
                <a:close/>
              </a:path>
            </a:pathLst>
          </a:custGeom>
          <a:solidFill>
            <a:schemeClr val="accent6">
              <a:lumMod val="75000"/>
            </a:schemeClr>
          </a:solidFill>
          <a:ln>
            <a:noFill/>
          </a:ln>
        </p:spPr>
        <p:txBody>
          <a:bodyPr vert="horz" wrap="square" lIns="91440" tIns="45720" rIns="91440" bIns="45720" numCol="1" anchor="t" anchorCtr="0" compatLnSpc="1"/>
          <a:lstStyle/>
          <a:p>
            <a:endParaRPr lang="zh-CN" altLang="en-US"/>
          </a:p>
        </p:txBody>
      </p:sp>
      <p:sp>
        <p:nvSpPr>
          <p:cNvPr id="11" name="TextBox 10"/>
          <p:cNvSpPr txBox="1"/>
          <p:nvPr/>
        </p:nvSpPr>
        <p:spPr>
          <a:xfrm>
            <a:off x="1073993" y="1203598"/>
            <a:ext cx="1877466" cy="2308324"/>
          </a:xfrm>
          <a:prstGeom prst="rect">
            <a:avLst/>
          </a:prstGeom>
          <a:noFill/>
        </p:spPr>
        <p:txBody>
          <a:bodyPr wrap="square" rtlCol="0">
            <a:spAutoFit/>
          </a:bodyPr>
          <a:lstStyle/>
          <a:p>
            <a:r>
              <a:rPr lang="zh-CN" altLang="en-US">
                <a:latin typeface="张海山锐线体简" panose="02000000000000000000" pitchFamily="2" charset="-122"/>
                <a:ea typeface="张海山锐线体简" panose="02000000000000000000" pitchFamily="2" charset="-122"/>
              </a:rPr>
              <a:t>请输入您需要的文字请输入您需要的文字请输入您需要的文字请输入您需要的文字请输入您需要的文字请输入您需要的文字</a:t>
            </a:r>
            <a:endParaRPr lang="zh-CN" altLang="en-US">
              <a:latin typeface="张海山锐线体简" panose="02000000000000000000" pitchFamily="2" charset="-122"/>
              <a:ea typeface="张海山锐线体简" panose="02000000000000000000" pitchFamily="2" charset="-122"/>
            </a:endParaRPr>
          </a:p>
        </p:txBody>
      </p:sp>
      <p:sp>
        <p:nvSpPr>
          <p:cNvPr id="12" name="TextBox 11"/>
          <p:cNvSpPr txBox="1"/>
          <p:nvPr/>
        </p:nvSpPr>
        <p:spPr>
          <a:xfrm>
            <a:off x="3633267" y="1203598"/>
            <a:ext cx="1877466" cy="2308324"/>
          </a:xfrm>
          <a:prstGeom prst="rect">
            <a:avLst/>
          </a:prstGeom>
          <a:noFill/>
        </p:spPr>
        <p:txBody>
          <a:bodyPr wrap="square" rtlCol="0">
            <a:spAutoFit/>
          </a:bodyPr>
          <a:lstStyle/>
          <a:p>
            <a:r>
              <a:rPr lang="zh-CN" altLang="en-US">
                <a:latin typeface="张海山锐线体简" panose="02000000000000000000" pitchFamily="2" charset="-122"/>
                <a:ea typeface="张海山锐线体简" panose="02000000000000000000" pitchFamily="2" charset="-122"/>
              </a:rPr>
              <a:t>请输入您需要的文字请输入您需要的文字请输入您需要的文字请输入您需要的文字请输入您需要的文字请输入您需要的文字</a:t>
            </a:r>
            <a:endParaRPr lang="zh-CN" altLang="en-US">
              <a:latin typeface="张海山锐线体简" panose="02000000000000000000" pitchFamily="2" charset="-122"/>
              <a:ea typeface="张海山锐线体简" panose="02000000000000000000" pitchFamily="2" charset="-122"/>
            </a:endParaRPr>
          </a:p>
        </p:txBody>
      </p:sp>
      <p:sp>
        <p:nvSpPr>
          <p:cNvPr id="13" name="TextBox 12"/>
          <p:cNvSpPr txBox="1"/>
          <p:nvPr/>
        </p:nvSpPr>
        <p:spPr>
          <a:xfrm>
            <a:off x="6228184" y="1203598"/>
            <a:ext cx="1877466" cy="2308324"/>
          </a:xfrm>
          <a:prstGeom prst="rect">
            <a:avLst/>
          </a:prstGeom>
          <a:noFill/>
        </p:spPr>
        <p:txBody>
          <a:bodyPr wrap="square" rtlCol="0">
            <a:spAutoFit/>
          </a:bodyPr>
          <a:lstStyle/>
          <a:p>
            <a:r>
              <a:rPr lang="zh-CN" altLang="en-US">
                <a:latin typeface="张海山锐线体简" panose="02000000000000000000" pitchFamily="2" charset="-122"/>
                <a:ea typeface="张海山锐线体简" panose="02000000000000000000" pitchFamily="2" charset="-122"/>
              </a:rPr>
              <a:t>请输入您需要的文字请输入您需要的文字请输入您需要的文字请输入您需要的文字请输入您需要的文字请输入您需要的文字</a:t>
            </a:r>
            <a:endParaRPr lang="zh-CN" altLang="en-US">
              <a:latin typeface="张海山锐线体简" panose="02000000000000000000" pitchFamily="2" charset="-122"/>
              <a:ea typeface="张海山锐线体简" panose="02000000000000000000" pitchFamily="2" charset="-122"/>
            </a:endParaRPr>
          </a:p>
        </p:txBody>
      </p:sp>
      <p:sp>
        <p:nvSpPr>
          <p:cNvPr id="14" name="Freeform 231"/>
          <p:cNvSpPr>
            <a:spLocks noEditPoints="1"/>
          </p:cNvSpPr>
          <p:nvPr/>
        </p:nvSpPr>
        <p:spPr bwMode="auto">
          <a:xfrm>
            <a:off x="3131840" y="3678427"/>
            <a:ext cx="312323" cy="569673"/>
          </a:xfrm>
          <a:custGeom>
            <a:gdLst>
              <a:gd name="T0" fmla="*/ 80 w 94"/>
              <a:gd name="T1" fmla="*/ 14 h 168"/>
              <a:gd name="T2" fmla="*/ 60 w 94"/>
              <a:gd name="T3" fmla="*/ 2 h 168"/>
              <a:gd name="T4" fmla="*/ 47 w 94"/>
              <a:gd name="T5" fmla="*/ 0 h 168"/>
              <a:gd name="T6" fmla="*/ 14 w 94"/>
              <a:gd name="T7" fmla="*/ 14 h 168"/>
              <a:gd name="T8" fmla="*/ 0 w 94"/>
              <a:gd name="T9" fmla="*/ 47 h 168"/>
              <a:gd name="T10" fmla="*/ 0 w 94"/>
              <a:gd name="T11" fmla="*/ 52 h 168"/>
              <a:gd name="T12" fmla="*/ 6 w 94"/>
              <a:gd name="T13" fmla="*/ 70 h 168"/>
              <a:gd name="T14" fmla="*/ 23 w 94"/>
              <a:gd name="T15" fmla="*/ 122 h 168"/>
              <a:gd name="T16" fmla="*/ 24 w 94"/>
              <a:gd name="T17" fmla="*/ 128 h 168"/>
              <a:gd name="T18" fmla="*/ 30 w 94"/>
              <a:gd name="T19" fmla="*/ 134 h 168"/>
              <a:gd name="T20" fmla="*/ 64 w 94"/>
              <a:gd name="T21" fmla="*/ 134 h 168"/>
              <a:gd name="T22" fmla="*/ 70 w 94"/>
              <a:gd name="T23" fmla="*/ 128 h 168"/>
              <a:gd name="T24" fmla="*/ 71 w 94"/>
              <a:gd name="T25" fmla="*/ 122 h 168"/>
              <a:gd name="T26" fmla="*/ 88 w 94"/>
              <a:gd name="T27" fmla="*/ 70 h 168"/>
              <a:gd name="T28" fmla="*/ 94 w 94"/>
              <a:gd name="T29" fmla="*/ 52 h 168"/>
              <a:gd name="T30" fmla="*/ 94 w 94"/>
              <a:gd name="T31" fmla="*/ 47 h 168"/>
              <a:gd name="T32" fmla="*/ 80 w 94"/>
              <a:gd name="T33" fmla="*/ 14 h 168"/>
              <a:gd name="T34" fmla="*/ 82 w 94"/>
              <a:gd name="T35" fmla="*/ 51 h 168"/>
              <a:gd name="T36" fmla="*/ 78 w 94"/>
              <a:gd name="T37" fmla="*/ 64 h 168"/>
              <a:gd name="T38" fmla="*/ 59 w 94"/>
              <a:gd name="T39" fmla="*/ 121 h 168"/>
              <a:gd name="T40" fmla="*/ 59 w 94"/>
              <a:gd name="T41" fmla="*/ 122 h 168"/>
              <a:gd name="T42" fmla="*/ 53 w 94"/>
              <a:gd name="T43" fmla="*/ 122 h 168"/>
              <a:gd name="T44" fmla="*/ 53 w 94"/>
              <a:gd name="T45" fmla="*/ 100 h 168"/>
              <a:gd name="T46" fmla="*/ 41 w 94"/>
              <a:gd name="T47" fmla="*/ 100 h 168"/>
              <a:gd name="T48" fmla="*/ 41 w 94"/>
              <a:gd name="T49" fmla="*/ 122 h 168"/>
              <a:gd name="T50" fmla="*/ 35 w 94"/>
              <a:gd name="T51" fmla="*/ 122 h 168"/>
              <a:gd name="T52" fmla="*/ 35 w 94"/>
              <a:gd name="T53" fmla="*/ 121 h 168"/>
              <a:gd name="T54" fmla="*/ 17 w 94"/>
              <a:gd name="T55" fmla="*/ 67 h 168"/>
              <a:gd name="T56" fmla="*/ 17 w 94"/>
              <a:gd name="T57" fmla="*/ 66 h 168"/>
              <a:gd name="T58" fmla="*/ 16 w 94"/>
              <a:gd name="T59" fmla="*/ 64 h 168"/>
              <a:gd name="T60" fmla="*/ 12 w 94"/>
              <a:gd name="T61" fmla="*/ 51 h 168"/>
              <a:gd name="T62" fmla="*/ 12 w 94"/>
              <a:gd name="T63" fmla="*/ 47 h 168"/>
              <a:gd name="T64" fmla="*/ 22 w 94"/>
              <a:gd name="T65" fmla="*/ 23 h 168"/>
              <a:gd name="T66" fmla="*/ 47 w 94"/>
              <a:gd name="T67" fmla="*/ 12 h 168"/>
              <a:gd name="T68" fmla="*/ 57 w 94"/>
              <a:gd name="T69" fmla="*/ 14 h 168"/>
              <a:gd name="T70" fmla="*/ 72 w 94"/>
              <a:gd name="T71" fmla="*/ 23 h 168"/>
              <a:gd name="T72" fmla="*/ 82 w 94"/>
              <a:gd name="T73" fmla="*/ 47 h 168"/>
              <a:gd name="T74" fmla="*/ 82 w 94"/>
              <a:gd name="T75" fmla="*/ 51 h 168"/>
              <a:gd name="T76" fmla="*/ 28 w 94"/>
              <a:gd name="T77" fmla="*/ 154 h 168"/>
              <a:gd name="T78" fmla="*/ 66 w 94"/>
              <a:gd name="T79" fmla="*/ 154 h 168"/>
              <a:gd name="T80" fmla="*/ 66 w 94"/>
              <a:gd name="T81" fmla="*/ 142 h 168"/>
              <a:gd name="T82" fmla="*/ 28 w 94"/>
              <a:gd name="T83" fmla="*/ 142 h 168"/>
              <a:gd name="T84" fmla="*/ 28 w 94"/>
              <a:gd name="T85" fmla="*/ 154 h 168"/>
              <a:gd name="T86" fmla="*/ 36 w 94"/>
              <a:gd name="T87" fmla="*/ 168 h 168"/>
              <a:gd name="T88" fmla="*/ 58 w 94"/>
              <a:gd name="T89" fmla="*/ 168 h 168"/>
              <a:gd name="T90" fmla="*/ 58 w 94"/>
              <a:gd name="T91" fmla="*/ 161 h 168"/>
              <a:gd name="T92" fmla="*/ 36 w 94"/>
              <a:gd name="T93" fmla="*/ 161 h 168"/>
              <a:gd name="T94" fmla="*/ 36 w 94"/>
              <a:gd name="T95" fmla="*/ 168 h 1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4" h="168">
                <a:moveTo>
                  <a:pt x="80" y="14"/>
                </a:moveTo>
                <a:cubicBezTo>
                  <a:pt x="75" y="9"/>
                  <a:pt x="68" y="4"/>
                  <a:pt x="60" y="2"/>
                </a:cubicBezTo>
                <a:cubicBezTo>
                  <a:pt x="56" y="1"/>
                  <a:pt x="52" y="0"/>
                  <a:pt x="47" y="0"/>
                </a:cubicBezTo>
                <a:cubicBezTo>
                  <a:pt x="34" y="0"/>
                  <a:pt x="23" y="5"/>
                  <a:pt x="14" y="14"/>
                </a:cubicBezTo>
                <a:cubicBezTo>
                  <a:pt x="5" y="23"/>
                  <a:pt x="0" y="35"/>
                  <a:pt x="0" y="47"/>
                </a:cubicBezTo>
                <a:cubicBezTo>
                  <a:pt x="0" y="52"/>
                  <a:pt x="0" y="52"/>
                  <a:pt x="0" y="52"/>
                </a:cubicBezTo>
                <a:cubicBezTo>
                  <a:pt x="1" y="58"/>
                  <a:pt x="3" y="64"/>
                  <a:pt x="6" y="70"/>
                </a:cubicBezTo>
                <a:cubicBezTo>
                  <a:pt x="6" y="70"/>
                  <a:pt x="23" y="102"/>
                  <a:pt x="23" y="122"/>
                </a:cubicBezTo>
                <a:cubicBezTo>
                  <a:pt x="24" y="128"/>
                  <a:pt x="24" y="128"/>
                  <a:pt x="24" y="128"/>
                </a:cubicBezTo>
                <a:cubicBezTo>
                  <a:pt x="25" y="132"/>
                  <a:pt x="27" y="134"/>
                  <a:pt x="30" y="134"/>
                </a:cubicBezTo>
                <a:cubicBezTo>
                  <a:pt x="64" y="134"/>
                  <a:pt x="64" y="134"/>
                  <a:pt x="64" y="134"/>
                </a:cubicBezTo>
                <a:cubicBezTo>
                  <a:pt x="67" y="134"/>
                  <a:pt x="69" y="132"/>
                  <a:pt x="70" y="128"/>
                </a:cubicBezTo>
                <a:cubicBezTo>
                  <a:pt x="71" y="122"/>
                  <a:pt x="71" y="122"/>
                  <a:pt x="71" y="122"/>
                </a:cubicBezTo>
                <a:cubicBezTo>
                  <a:pt x="71" y="102"/>
                  <a:pt x="88" y="70"/>
                  <a:pt x="88" y="70"/>
                </a:cubicBezTo>
                <a:cubicBezTo>
                  <a:pt x="91" y="64"/>
                  <a:pt x="93" y="58"/>
                  <a:pt x="94" y="52"/>
                </a:cubicBezTo>
                <a:cubicBezTo>
                  <a:pt x="94" y="47"/>
                  <a:pt x="94" y="47"/>
                  <a:pt x="94" y="47"/>
                </a:cubicBezTo>
                <a:cubicBezTo>
                  <a:pt x="94" y="35"/>
                  <a:pt x="89" y="23"/>
                  <a:pt x="80" y="14"/>
                </a:cubicBezTo>
                <a:close/>
                <a:moveTo>
                  <a:pt x="82" y="51"/>
                </a:moveTo>
                <a:cubicBezTo>
                  <a:pt x="81" y="56"/>
                  <a:pt x="80" y="60"/>
                  <a:pt x="78" y="64"/>
                </a:cubicBezTo>
                <a:cubicBezTo>
                  <a:pt x="76" y="68"/>
                  <a:pt x="59" y="99"/>
                  <a:pt x="59" y="121"/>
                </a:cubicBezTo>
                <a:cubicBezTo>
                  <a:pt x="59" y="122"/>
                  <a:pt x="59" y="122"/>
                  <a:pt x="59" y="122"/>
                </a:cubicBezTo>
                <a:cubicBezTo>
                  <a:pt x="53" y="122"/>
                  <a:pt x="53" y="122"/>
                  <a:pt x="53" y="122"/>
                </a:cubicBezTo>
                <a:cubicBezTo>
                  <a:pt x="53" y="100"/>
                  <a:pt x="53" y="100"/>
                  <a:pt x="53" y="100"/>
                </a:cubicBezTo>
                <a:cubicBezTo>
                  <a:pt x="41" y="100"/>
                  <a:pt x="41" y="100"/>
                  <a:pt x="41" y="100"/>
                </a:cubicBezTo>
                <a:cubicBezTo>
                  <a:pt x="41" y="122"/>
                  <a:pt x="41" y="122"/>
                  <a:pt x="41" y="122"/>
                </a:cubicBezTo>
                <a:cubicBezTo>
                  <a:pt x="35" y="122"/>
                  <a:pt x="35" y="122"/>
                  <a:pt x="35" y="122"/>
                </a:cubicBezTo>
                <a:cubicBezTo>
                  <a:pt x="35" y="121"/>
                  <a:pt x="35" y="121"/>
                  <a:pt x="35" y="121"/>
                </a:cubicBezTo>
                <a:cubicBezTo>
                  <a:pt x="35" y="105"/>
                  <a:pt x="26" y="83"/>
                  <a:pt x="17" y="67"/>
                </a:cubicBezTo>
                <a:cubicBezTo>
                  <a:pt x="17" y="66"/>
                  <a:pt x="17" y="66"/>
                  <a:pt x="17" y="66"/>
                </a:cubicBezTo>
                <a:cubicBezTo>
                  <a:pt x="16" y="64"/>
                  <a:pt x="16" y="64"/>
                  <a:pt x="16" y="64"/>
                </a:cubicBezTo>
                <a:cubicBezTo>
                  <a:pt x="14" y="60"/>
                  <a:pt x="13" y="56"/>
                  <a:pt x="12" y="51"/>
                </a:cubicBezTo>
                <a:cubicBezTo>
                  <a:pt x="12" y="47"/>
                  <a:pt x="12" y="47"/>
                  <a:pt x="12" y="47"/>
                </a:cubicBezTo>
                <a:cubicBezTo>
                  <a:pt x="12" y="38"/>
                  <a:pt x="16" y="29"/>
                  <a:pt x="22" y="23"/>
                </a:cubicBezTo>
                <a:cubicBezTo>
                  <a:pt x="29" y="16"/>
                  <a:pt x="38" y="12"/>
                  <a:pt x="47" y="12"/>
                </a:cubicBezTo>
                <a:cubicBezTo>
                  <a:pt x="50" y="12"/>
                  <a:pt x="54" y="13"/>
                  <a:pt x="57" y="14"/>
                </a:cubicBezTo>
                <a:cubicBezTo>
                  <a:pt x="63" y="15"/>
                  <a:pt x="68" y="18"/>
                  <a:pt x="72" y="23"/>
                </a:cubicBezTo>
                <a:cubicBezTo>
                  <a:pt x="78" y="29"/>
                  <a:pt x="82" y="38"/>
                  <a:pt x="82" y="47"/>
                </a:cubicBezTo>
                <a:lnTo>
                  <a:pt x="82" y="51"/>
                </a:lnTo>
                <a:close/>
                <a:moveTo>
                  <a:pt x="28" y="154"/>
                </a:moveTo>
                <a:cubicBezTo>
                  <a:pt x="66" y="154"/>
                  <a:pt x="66" y="154"/>
                  <a:pt x="66" y="154"/>
                </a:cubicBezTo>
                <a:cubicBezTo>
                  <a:pt x="66" y="142"/>
                  <a:pt x="66" y="142"/>
                  <a:pt x="66" y="142"/>
                </a:cubicBezTo>
                <a:cubicBezTo>
                  <a:pt x="28" y="142"/>
                  <a:pt x="28" y="142"/>
                  <a:pt x="28" y="142"/>
                </a:cubicBezTo>
                <a:lnTo>
                  <a:pt x="28" y="154"/>
                </a:lnTo>
                <a:close/>
                <a:moveTo>
                  <a:pt x="36" y="168"/>
                </a:moveTo>
                <a:cubicBezTo>
                  <a:pt x="58" y="168"/>
                  <a:pt x="58" y="168"/>
                  <a:pt x="58" y="168"/>
                </a:cubicBezTo>
                <a:cubicBezTo>
                  <a:pt x="58" y="161"/>
                  <a:pt x="58" y="161"/>
                  <a:pt x="58" y="161"/>
                </a:cubicBezTo>
                <a:cubicBezTo>
                  <a:pt x="36" y="161"/>
                  <a:pt x="36" y="161"/>
                  <a:pt x="36" y="161"/>
                </a:cubicBezTo>
                <a:lnTo>
                  <a:pt x="36" y="168"/>
                </a:lnTo>
                <a:close/>
              </a:path>
            </a:pathLst>
          </a:custGeom>
          <a:solidFill>
            <a:schemeClr val="accent6">
              <a:lumMod val="75000"/>
            </a:schemeClr>
          </a:solidFill>
          <a:ln>
            <a:noFill/>
          </a:ln>
        </p:spPr>
        <p:txBody>
          <a:bodyPr vert="horz" wrap="square" lIns="91440" tIns="45720" rIns="91440" bIns="45720" numCol="1" anchor="t" anchorCtr="0" compatLnSpc="1"/>
          <a:lstStyle/>
          <a:p>
            <a:endParaRPr lang="zh-CN" altLang="en-US"/>
          </a:p>
        </p:txBody>
      </p:sp>
      <p:sp>
        <p:nvSpPr>
          <p:cNvPr id="15" name="TextBox 14"/>
          <p:cNvSpPr txBox="1"/>
          <p:nvPr/>
        </p:nvSpPr>
        <p:spPr>
          <a:xfrm>
            <a:off x="683568" y="271125"/>
            <a:ext cx="1505247" cy="400110"/>
          </a:xfrm>
          <a:prstGeom prst="rect">
            <a:avLst/>
          </a:prstGeom>
          <a:noFill/>
        </p:spPr>
        <p:txBody>
          <a:bodyPr wrap="square" rtlCol="0">
            <a:spAutoFit/>
          </a:bodyPr>
          <a:lstStyle/>
          <a:p>
            <a:r>
              <a:rPr lang="zh-CN" altLang="en-US" sz="2000">
                <a:latin typeface="微软雅黑" panose="020b0503020204020204" pitchFamily="34" charset="-122"/>
                <a:ea typeface="微软雅黑" panose="020b0503020204020204" pitchFamily="34" charset="-122"/>
              </a:rPr>
              <a:t>请输入文字</a:t>
            </a:r>
            <a:endParaRPr lang="zh-CN" altLang="en-US" sz="2000">
              <a:latin typeface="微软雅黑" panose="020b0503020204020204" pitchFamily="34" charset="-122"/>
              <a:ea typeface="微软雅黑" panose="020b0503020204020204" pitchFamily="34" charset="-122"/>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6077" y="915566"/>
            <a:ext cx="9144000" cy="28803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p:cNvSpPr txBox="1"/>
          <p:nvPr/>
        </p:nvSpPr>
        <p:spPr>
          <a:xfrm>
            <a:off x="3167844" y="4860373"/>
            <a:ext cx="2988332" cy="276999"/>
          </a:xfrm>
          <a:prstGeom prst="rect">
            <a:avLst/>
          </a:prstGeom>
          <a:noFill/>
        </p:spPr>
        <p:txBody>
          <a:bodyPr wrap="square" rtlCol="0">
            <a:spAutoFit/>
          </a:bodyPr>
          <a:lstStyle/>
          <a:p>
            <a:r>
              <a:rPr lang="zh-CN" altLang="en-US" sz="1200">
                <a:latin typeface="张海山锐线体简" panose="02000000000000000000" pitchFamily="2" charset="-122"/>
                <a:ea typeface="张海山锐线体简" panose="02000000000000000000" pitchFamily="2" charset="-122"/>
              </a:rPr>
              <a:t>别站在你的角度看我，我怕你会看不懂。</a:t>
            </a:r>
            <a:endParaRPr lang="zh-CN" altLang="en-US" sz="1200">
              <a:latin typeface="张海山锐线体简" panose="02000000000000000000" pitchFamily="2" charset="-122"/>
              <a:ea typeface="张海山锐线体简" panose="02000000000000000000" pitchFamily="2" charset="-122"/>
            </a:endParaRPr>
          </a:p>
        </p:txBody>
      </p:sp>
      <p:sp>
        <p:nvSpPr>
          <p:cNvPr id="4" name="五边形 3"/>
          <p:cNvSpPr/>
          <p:nvPr/>
        </p:nvSpPr>
        <p:spPr>
          <a:xfrm>
            <a:off x="0" y="267494"/>
            <a:ext cx="2304256" cy="372963"/>
          </a:xfrm>
          <a:prstGeom prst="homePlat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燕尾形 4"/>
          <p:cNvSpPr/>
          <p:nvPr/>
        </p:nvSpPr>
        <p:spPr>
          <a:xfrm>
            <a:off x="2188815" y="267494"/>
            <a:ext cx="288032" cy="372963"/>
          </a:xfrm>
          <a:prstGeom prst="chevron">
            <a:avLst>
              <a:gd name="adj" fmla="val 56614"/>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燕尾形 5"/>
          <p:cNvSpPr/>
          <p:nvPr/>
        </p:nvSpPr>
        <p:spPr>
          <a:xfrm>
            <a:off x="2365698" y="267494"/>
            <a:ext cx="288032" cy="372963"/>
          </a:xfrm>
          <a:prstGeom prst="chevron">
            <a:avLst>
              <a:gd name="adj" fmla="val 56614"/>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7" name="组合 6"/>
          <p:cNvGrpSpPr/>
          <p:nvPr/>
        </p:nvGrpSpPr>
        <p:grpSpPr>
          <a:xfrm>
            <a:off x="960151" y="1184301"/>
            <a:ext cx="1750636" cy="3091319"/>
            <a:chOff x="960151" y="1184301"/>
            <a:chExt cx="1750636" cy="3091319"/>
          </a:xfrm>
        </p:grpSpPr>
        <p:grpSp>
          <p:nvGrpSpPr>
            <p:cNvPr id="19" name="组合 18"/>
            <p:cNvGrpSpPr/>
            <p:nvPr/>
          </p:nvGrpSpPr>
          <p:grpSpPr>
            <a:xfrm rot="1729971">
              <a:off x="960151" y="2125765"/>
              <a:ext cx="1517657" cy="2149855"/>
              <a:chOff x="1468586" y="2152266"/>
              <a:chExt cx="1224136" cy="1656184"/>
            </a:xfrm>
          </p:grpSpPr>
          <p:sp>
            <p:nvSpPr>
              <p:cNvPr id="17" name="矩形 16"/>
              <p:cNvSpPr/>
              <p:nvPr/>
            </p:nvSpPr>
            <p:spPr>
              <a:xfrm>
                <a:off x="1468586" y="2152266"/>
                <a:ext cx="1224136" cy="16561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1561048" y="2213441"/>
                <a:ext cx="131452" cy="131452"/>
              </a:xfrm>
              <a:prstGeom prst="ellipse">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4" name="直接连接符 13"/>
            <p:cNvCxnSpPr/>
            <p:nvPr/>
          </p:nvCxnSpPr>
          <p:spPr>
            <a:xfrm rot="840000" flipH="1">
              <a:off x="1781919" y="1184301"/>
              <a:ext cx="0" cy="9144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rot="1740000">
              <a:off x="1361107" y="2524012"/>
              <a:ext cx="1349680" cy="338554"/>
            </a:xfrm>
            <a:prstGeom prst="rect">
              <a:avLst/>
            </a:prstGeom>
            <a:noFill/>
          </p:spPr>
          <p:txBody>
            <a:bodyPr wrap="square" rtlCol="0">
              <a:spAutoFit/>
            </a:bodyPr>
            <a:lstStyle/>
            <a:p>
              <a:r>
                <a:rPr lang="zh-CN" altLang="en-US" sz="1600">
                  <a:latin typeface="张海山锐线体简" panose="02000000000000000000" pitchFamily="2" charset="-122"/>
                  <a:ea typeface="张海山锐线体简" panose="02000000000000000000" pitchFamily="2" charset="-122"/>
                </a:rPr>
                <a:t>请输入文字</a:t>
              </a:r>
              <a:endParaRPr lang="zh-CN" altLang="en-US" sz="1600">
                <a:latin typeface="张海山锐线体简" panose="02000000000000000000" pitchFamily="2" charset="-122"/>
                <a:ea typeface="张海山锐线体简" panose="02000000000000000000" pitchFamily="2" charset="-122"/>
              </a:endParaRPr>
            </a:p>
          </p:txBody>
        </p:sp>
        <p:cxnSp>
          <p:nvCxnSpPr>
            <p:cNvPr id="38" name="直接连接符 37"/>
            <p:cNvCxnSpPr/>
            <p:nvPr/>
          </p:nvCxnSpPr>
          <p:spPr>
            <a:xfrm flipH="1">
              <a:off x="1659887" y="1203598"/>
              <a:ext cx="2" cy="72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组合 7"/>
          <p:cNvGrpSpPr/>
          <p:nvPr/>
        </p:nvGrpSpPr>
        <p:grpSpPr>
          <a:xfrm>
            <a:off x="3696682" y="1178968"/>
            <a:ext cx="1750636" cy="3091319"/>
            <a:chOff x="3696682" y="1178968"/>
            <a:chExt cx="1750636" cy="3091319"/>
          </a:xfrm>
        </p:grpSpPr>
        <p:grpSp>
          <p:nvGrpSpPr>
            <p:cNvPr id="26" name="组合 25"/>
            <p:cNvGrpSpPr/>
            <p:nvPr/>
          </p:nvGrpSpPr>
          <p:grpSpPr>
            <a:xfrm rot="1729971">
              <a:off x="3696682" y="2120432"/>
              <a:ext cx="1517657" cy="2149855"/>
              <a:chOff x="1468586" y="2152266"/>
              <a:chExt cx="1224136" cy="1656184"/>
            </a:xfrm>
          </p:grpSpPr>
          <p:sp>
            <p:nvSpPr>
              <p:cNvPr id="28" name="矩形 27"/>
              <p:cNvSpPr/>
              <p:nvPr/>
            </p:nvSpPr>
            <p:spPr>
              <a:xfrm>
                <a:off x="1468586" y="2152266"/>
                <a:ext cx="1224136" cy="16561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1561048" y="2213441"/>
                <a:ext cx="131452" cy="131452"/>
              </a:xfrm>
              <a:prstGeom prst="ellipse">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7" name="直接连接符 26"/>
            <p:cNvCxnSpPr/>
            <p:nvPr/>
          </p:nvCxnSpPr>
          <p:spPr>
            <a:xfrm rot="840000" flipH="1">
              <a:off x="4518450" y="1178968"/>
              <a:ext cx="0" cy="9144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rot="1740000">
              <a:off x="4097638" y="2518679"/>
              <a:ext cx="1349680" cy="338554"/>
            </a:xfrm>
            <a:prstGeom prst="rect">
              <a:avLst/>
            </a:prstGeom>
            <a:noFill/>
          </p:spPr>
          <p:txBody>
            <a:bodyPr wrap="square" rtlCol="0">
              <a:spAutoFit/>
            </a:bodyPr>
            <a:lstStyle/>
            <a:p>
              <a:r>
                <a:rPr lang="zh-CN" altLang="en-US" sz="1600">
                  <a:latin typeface="张海山锐线体简" panose="02000000000000000000" pitchFamily="2" charset="-122"/>
                  <a:ea typeface="张海山锐线体简" panose="02000000000000000000" pitchFamily="2" charset="-122"/>
                </a:rPr>
                <a:t>请输入文字</a:t>
              </a:r>
              <a:endParaRPr lang="zh-CN" altLang="en-US" sz="1600">
                <a:latin typeface="张海山锐线体简" panose="02000000000000000000" pitchFamily="2" charset="-122"/>
                <a:ea typeface="张海山锐线体简" panose="02000000000000000000" pitchFamily="2" charset="-122"/>
              </a:endParaRPr>
            </a:p>
          </p:txBody>
        </p:sp>
        <p:cxnSp>
          <p:nvCxnSpPr>
            <p:cNvPr id="44" name="直接连接符 43"/>
            <p:cNvCxnSpPr/>
            <p:nvPr/>
          </p:nvCxnSpPr>
          <p:spPr>
            <a:xfrm flipH="1">
              <a:off x="4401506" y="1203598"/>
              <a:ext cx="2" cy="72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 name="组合 8"/>
          <p:cNvGrpSpPr/>
          <p:nvPr/>
        </p:nvGrpSpPr>
        <p:grpSpPr>
          <a:xfrm>
            <a:off x="6469599" y="1184548"/>
            <a:ext cx="1750636" cy="3091319"/>
            <a:chOff x="6469599" y="1184548"/>
            <a:chExt cx="1750636" cy="3091319"/>
          </a:xfrm>
        </p:grpSpPr>
        <p:grpSp>
          <p:nvGrpSpPr>
            <p:cNvPr id="33" name="组合 32"/>
            <p:cNvGrpSpPr/>
            <p:nvPr/>
          </p:nvGrpSpPr>
          <p:grpSpPr>
            <a:xfrm rot="1729971">
              <a:off x="6469599" y="2126012"/>
              <a:ext cx="1517657" cy="2149855"/>
              <a:chOff x="1468586" y="2152266"/>
              <a:chExt cx="1224136" cy="1656184"/>
            </a:xfrm>
          </p:grpSpPr>
          <p:sp>
            <p:nvSpPr>
              <p:cNvPr id="35" name="矩形 34"/>
              <p:cNvSpPr/>
              <p:nvPr/>
            </p:nvSpPr>
            <p:spPr>
              <a:xfrm>
                <a:off x="1468586" y="2152266"/>
                <a:ext cx="1224136" cy="16561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1561048" y="2213441"/>
                <a:ext cx="131452" cy="131452"/>
              </a:xfrm>
              <a:prstGeom prst="ellipse">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4" name="直接连接符 33"/>
            <p:cNvCxnSpPr/>
            <p:nvPr/>
          </p:nvCxnSpPr>
          <p:spPr>
            <a:xfrm rot="840000" flipH="1">
              <a:off x="7291367" y="1184548"/>
              <a:ext cx="0" cy="9144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rot="1740000">
              <a:off x="6870555" y="2524259"/>
              <a:ext cx="1349680" cy="338554"/>
            </a:xfrm>
            <a:prstGeom prst="rect">
              <a:avLst/>
            </a:prstGeom>
            <a:noFill/>
          </p:spPr>
          <p:txBody>
            <a:bodyPr wrap="square" rtlCol="0">
              <a:spAutoFit/>
            </a:bodyPr>
            <a:lstStyle/>
            <a:p>
              <a:r>
                <a:rPr lang="zh-CN" altLang="en-US" sz="1600">
                  <a:latin typeface="张海山锐线体简" panose="02000000000000000000" pitchFamily="2" charset="-122"/>
                  <a:ea typeface="张海山锐线体简" panose="02000000000000000000" pitchFamily="2" charset="-122"/>
                </a:rPr>
                <a:t>请输入文字</a:t>
              </a:r>
              <a:endParaRPr lang="zh-CN" altLang="en-US" sz="1600">
                <a:latin typeface="张海山锐线体简" panose="02000000000000000000" pitchFamily="2" charset="-122"/>
                <a:ea typeface="张海山锐线体简" panose="02000000000000000000" pitchFamily="2" charset="-122"/>
              </a:endParaRPr>
            </a:p>
          </p:txBody>
        </p:sp>
        <p:cxnSp>
          <p:nvCxnSpPr>
            <p:cNvPr id="45" name="直接连接符 44"/>
            <p:cNvCxnSpPr/>
            <p:nvPr/>
          </p:nvCxnSpPr>
          <p:spPr>
            <a:xfrm flipH="1">
              <a:off x="7174423" y="1203598"/>
              <a:ext cx="2" cy="72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9" name="TextBox 48"/>
          <p:cNvSpPr txBox="1"/>
          <p:nvPr/>
        </p:nvSpPr>
        <p:spPr>
          <a:xfrm>
            <a:off x="671536" y="271125"/>
            <a:ext cx="1505247" cy="400110"/>
          </a:xfrm>
          <a:prstGeom prst="rect">
            <a:avLst/>
          </a:prstGeom>
          <a:noFill/>
        </p:spPr>
        <p:txBody>
          <a:bodyPr wrap="square" rtlCol="0">
            <a:spAutoFit/>
          </a:bodyPr>
          <a:lstStyle/>
          <a:p>
            <a:r>
              <a:rPr lang="zh-CN" altLang="en-US" sz="2000">
                <a:latin typeface="微软雅黑" panose="020b0503020204020204" pitchFamily="34" charset="-122"/>
                <a:ea typeface="微软雅黑" panose="020b0503020204020204" pitchFamily="34" charset="-122"/>
              </a:rPr>
              <a:t>请输入文字</a:t>
            </a:r>
            <a:endParaRPr lang="zh-CN" altLang="en-US" sz="2000">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childTnLst>
                                </p:cTn>
                              </p:par>
                              <p:par>
                                <p:cTn id="8" presetID="32" presetClass="emph" presetSubtype="0" fill="hold" nodeType="withEffect">
                                  <p:stCondLst>
                                    <p:cond delay="300"/>
                                  </p:stCondLst>
                                  <p:childTnLst>
                                    <p:animRot by="120000">
                                      <p:cBhvr>
                                        <p:cTn id="9" dur="100" fill="hold">
                                          <p:stCondLst>
                                            <p:cond delay="0"/>
                                          </p:stCondLst>
                                        </p:cTn>
                                        <p:tgtEl>
                                          <p:spTgt spid="7"/>
                                        </p:tgtEl>
                                        <p:attrNameLst>
                                          <p:attrName>r</p:attrName>
                                        </p:attrNameLst>
                                      </p:cBhvr>
                                    </p:animRot>
                                    <p:animRot by="-240000">
                                      <p:cBhvr>
                                        <p:cTn id="10" dur="200" fill="hold">
                                          <p:stCondLst>
                                            <p:cond delay="200"/>
                                          </p:stCondLst>
                                        </p:cTn>
                                        <p:tgtEl>
                                          <p:spTgt spid="7"/>
                                        </p:tgtEl>
                                        <p:attrNameLst>
                                          <p:attrName>r</p:attrName>
                                        </p:attrNameLst>
                                      </p:cBhvr>
                                    </p:animRot>
                                    <p:animRot by="240000">
                                      <p:cBhvr>
                                        <p:cTn id="11" dur="200" fill="hold">
                                          <p:stCondLst>
                                            <p:cond delay="400"/>
                                          </p:stCondLst>
                                        </p:cTn>
                                        <p:tgtEl>
                                          <p:spTgt spid="7"/>
                                        </p:tgtEl>
                                        <p:attrNameLst>
                                          <p:attrName>r</p:attrName>
                                        </p:attrNameLst>
                                      </p:cBhvr>
                                    </p:animRot>
                                    <p:animRot by="-240000">
                                      <p:cBhvr>
                                        <p:cTn id="12" dur="200" fill="hold">
                                          <p:stCondLst>
                                            <p:cond delay="600"/>
                                          </p:stCondLst>
                                        </p:cTn>
                                        <p:tgtEl>
                                          <p:spTgt spid="7"/>
                                        </p:tgtEl>
                                        <p:attrNameLst>
                                          <p:attrName>r</p:attrName>
                                        </p:attrNameLst>
                                      </p:cBhvr>
                                    </p:animRot>
                                    <p:animRot by="120000">
                                      <p:cBhvr>
                                        <p:cTn id="13" dur="200" fill="hold">
                                          <p:stCondLst>
                                            <p:cond delay="800"/>
                                          </p:stCondLst>
                                        </p:cTn>
                                        <p:tgtEl>
                                          <p:spTgt spid="7"/>
                                        </p:tgtEl>
                                        <p:attrNameLst>
                                          <p:attrName>r</p:attrName>
                                        </p:attrNameLst>
                                      </p:cBhvr>
                                    </p:animRot>
                                  </p:childTnLst>
                                </p:cTn>
                              </p:par>
                            </p:childTnLst>
                          </p:cTn>
                        </p:par>
                      </p:childTnLst>
                    </p:cTn>
                  </p:par>
                  <p:par>
                    <p:cTn id="14" fill="hold" nodeType="clickPar">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750"/>
                                        <p:tgtEl>
                                          <p:spTgt spid="8"/>
                                        </p:tgtEl>
                                      </p:cBhvr>
                                    </p:animEffect>
                                  </p:childTnLst>
                                </p:cTn>
                              </p:par>
                              <p:par>
                                <p:cTn id="19" presetID="32" presetClass="emph" presetSubtype="0" fill="hold" nodeType="withEffect">
                                  <p:stCondLst>
                                    <p:cond delay="300"/>
                                  </p:stCondLst>
                                  <p:childTnLst>
                                    <p:animRot by="120000">
                                      <p:cBhvr>
                                        <p:cTn id="20" dur="100" fill="hold">
                                          <p:stCondLst>
                                            <p:cond delay="0"/>
                                          </p:stCondLst>
                                        </p:cTn>
                                        <p:tgtEl>
                                          <p:spTgt spid="8"/>
                                        </p:tgtEl>
                                        <p:attrNameLst>
                                          <p:attrName>r</p:attrName>
                                        </p:attrNameLst>
                                      </p:cBhvr>
                                    </p:animRot>
                                    <p:animRot by="-240000">
                                      <p:cBhvr>
                                        <p:cTn id="21" dur="200" fill="hold">
                                          <p:stCondLst>
                                            <p:cond delay="200"/>
                                          </p:stCondLst>
                                        </p:cTn>
                                        <p:tgtEl>
                                          <p:spTgt spid="8"/>
                                        </p:tgtEl>
                                        <p:attrNameLst>
                                          <p:attrName>r</p:attrName>
                                        </p:attrNameLst>
                                      </p:cBhvr>
                                    </p:animRot>
                                    <p:animRot by="240000">
                                      <p:cBhvr>
                                        <p:cTn id="22" dur="200" fill="hold">
                                          <p:stCondLst>
                                            <p:cond delay="400"/>
                                          </p:stCondLst>
                                        </p:cTn>
                                        <p:tgtEl>
                                          <p:spTgt spid="8"/>
                                        </p:tgtEl>
                                        <p:attrNameLst>
                                          <p:attrName>r</p:attrName>
                                        </p:attrNameLst>
                                      </p:cBhvr>
                                    </p:animRot>
                                    <p:animRot by="-240000">
                                      <p:cBhvr>
                                        <p:cTn id="23" dur="200" fill="hold">
                                          <p:stCondLst>
                                            <p:cond delay="600"/>
                                          </p:stCondLst>
                                        </p:cTn>
                                        <p:tgtEl>
                                          <p:spTgt spid="8"/>
                                        </p:tgtEl>
                                        <p:attrNameLst>
                                          <p:attrName>r</p:attrName>
                                        </p:attrNameLst>
                                      </p:cBhvr>
                                    </p:animRot>
                                    <p:animRot by="120000">
                                      <p:cBhvr>
                                        <p:cTn id="24" dur="200" fill="hold">
                                          <p:stCondLst>
                                            <p:cond delay="800"/>
                                          </p:stCondLst>
                                        </p:cTn>
                                        <p:tgtEl>
                                          <p:spTgt spid="8"/>
                                        </p:tgtEl>
                                        <p:attrNameLst>
                                          <p:attrName>r</p:attrName>
                                        </p:attrNameLst>
                                      </p:cBhvr>
                                    </p:animRot>
                                  </p:childTnLst>
                                </p:cTn>
                              </p:par>
                            </p:childTnLst>
                          </p:cTn>
                        </p:par>
                      </p:childTnLst>
                    </p:cTn>
                  </p:par>
                  <p:par>
                    <p:cTn id="25" fill="hold" nodeType="clickPar">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750"/>
                                        <p:tgtEl>
                                          <p:spTgt spid="9"/>
                                        </p:tgtEl>
                                      </p:cBhvr>
                                    </p:animEffect>
                                  </p:childTnLst>
                                </p:cTn>
                              </p:par>
                              <p:par>
                                <p:cTn id="30" presetID="32" presetClass="emph" presetSubtype="0" fill="hold" nodeType="withEffect">
                                  <p:stCondLst>
                                    <p:cond delay="300"/>
                                  </p:stCondLst>
                                  <p:childTnLst>
                                    <p:animRot by="120000">
                                      <p:cBhvr>
                                        <p:cTn id="31" dur="100" fill="hold">
                                          <p:stCondLst>
                                            <p:cond delay="0"/>
                                          </p:stCondLst>
                                        </p:cTn>
                                        <p:tgtEl>
                                          <p:spTgt spid="9"/>
                                        </p:tgtEl>
                                        <p:attrNameLst>
                                          <p:attrName>r</p:attrName>
                                        </p:attrNameLst>
                                      </p:cBhvr>
                                    </p:animRot>
                                    <p:animRot by="-240000">
                                      <p:cBhvr>
                                        <p:cTn id="32" dur="200" fill="hold">
                                          <p:stCondLst>
                                            <p:cond delay="200"/>
                                          </p:stCondLst>
                                        </p:cTn>
                                        <p:tgtEl>
                                          <p:spTgt spid="9"/>
                                        </p:tgtEl>
                                        <p:attrNameLst>
                                          <p:attrName>r</p:attrName>
                                        </p:attrNameLst>
                                      </p:cBhvr>
                                    </p:animRot>
                                    <p:animRot by="240000">
                                      <p:cBhvr>
                                        <p:cTn id="33" dur="200" fill="hold">
                                          <p:stCondLst>
                                            <p:cond delay="400"/>
                                          </p:stCondLst>
                                        </p:cTn>
                                        <p:tgtEl>
                                          <p:spTgt spid="9"/>
                                        </p:tgtEl>
                                        <p:attrNameLst>
                                          <p:attrName>r</p:attrName>
                                        </p:attrNameLst>
                                      </p:cBhvr>
                                    </p:animRot>
                                    <p:animRot by="-240000">
                                      <p:cBhvr>
                                        <p:cTn id="34" dur="200" fill="hold">
                                          <p:stCondLst>
                                            <p:cond delay="600"/>
                                          </p:stCondLst>
                                        </p:cTn>
                                        <p:tgtEl>
                                          <p:spTgt spid="9"/>
                                        </p:tgtEl>
                                        <p:attrNameLst>
                                          <p:attrName>r</p:attrName>
                                        </p:attrNameLst>
                                      </p:cBhvr>
                                    </p:animRot>
                                    <p:animRot by="120000">
                                      <p:cBhvr>
                                        <p:cTn id="35"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五边形 1"/>
          <p:cNvSpPr/>
          <p:nvPr/>
        </p:nvSpPr>
        <p:spPr>
          <a:xfrm>
            <a:off x="0" y="267494"/>
            <a:ext cx="2304256" cy="372963"/>
          </a:xfrm>
          <a:prstGeom prst="homePlat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燕尾形 2"/>
          <p:cNvSpPr/>
          <p:nvPr/>
        </p:nvSpPr>
        <p:spPr>
          <a:xfrm>
            <a:off x="2188815" y="267494"/>
            <a:ext cx="288032" cy="372963"/>
          </a:xfrm>
          <a:prstGeom prst="chevron">
            <a:avLst>
              <a:gd name="adj" fmla="val 56614"/>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燕尾形 3"/>
          <p:cNvSpPr/>
          <p:nvPr/>
        </p:nvSpPr>
        <p:spPr>
          <a:xfrm>
            <a:off x="2365698" y="267494"/>
            <a:ext cx="288032" cy="372963"/>
          </a:xfrm>
          <a:prstGeom prst="chevron">
            <a:avLst>
              <a:gd name="adj" fmla="val 56614"/>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矩形 5"/>
          <p:cNvSpPr/>
          <p:nvPr/>
        </p:nvSpPr>
        <p:spPr>
          <a:xfrm>
            <a:off x="0" y="4299942"/>
            <a:ext cx="9144000" cy="28803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3077834" y="4860373"/>
            <a:ext cx="2988332" cy="276999"/>
          </a:xfrm>
          <a:prstGeom prst="rect">
            <a:avLst/>
          </a:prstGeom>
          <a:noFill/>
        </p:spPr>
        <p:txBody>
          <a:bodyPr wrap="square" rtlCol="0">
            <a:spAutoFit/>
          </a:bodyPr>
          <a:lstStyle/>
          <a:p>
            <a:r>
              <a:rPr lang="zh-CN" altLang="en-US" sz="1200">
                <a:latin typeface="张海山锐线体简" panose="02000000000000000000" pitchFamily="2" charset="-122"/>
                <a:ea typeface="张海山锐线体简" panose="02000000000000000000" pitchFamily="2" charset="-122"/>
              </a:rPr>
              <a:t>别站在你的角度看我，我怕你会看不懂。</a:t>
            </a:r>
            <a:endParaRPr lang="zh-CN" altLang="en-US" sz="1200">
              <a:latin typeface="张海山锐线体简" panose="02000000000000000000" pitchFamily="2" charset="-122"/>
              <a:ea typeface="张海山锐线体简" panose="02000000000000000000" pitchFamily="2" charset="-122"/>
            </a:endParaRPr>
          </a:p>
        </p:txBody>
      </p:sp>
      <p:sp>
        <p:nvSpPr>
          <p:cNvPr id="37" name="矩形 36"/>
          <p:cNvSpPr/>
          <p:nvPr/>
        </p:nvSpPr>
        <p:spPr>
          <a:xfrm>
            <a:off x="1476163" y="3760043"/>
            <a:ext cx="287525" cy="57606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2653730" y="3760043"/>
            <a:ext cx="287525" cy="57606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3883553" y="3760043"/>
            <a:ext cx="287525" cy="57606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5103101" y="3760043"/>
            <a:ext cx="287525" cy="57606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6228184" y="3760043"/>
            <a:ext cx="287525" cy="57606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7308304" y="3760043"/>
            <a:ext cx="287525" cy="57606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6" name="组合 65"/>
          <p:cNvGrpSpPr/>
          <p:nvPr/>
        </p:nvGrpSpPr>
        <p:grpSpPr>
          <a:xfrm>
            <a:off x="2239544" y="1120747"/>
            <a:ext cx="497135" cy="497135"/>
            <a:chOff x="2003009" y="987574"/>
            <a:chExt cx="497135" cy="497135"/>
          </a:xfrm>
        </p:grpSpPr>
        <p:sp>
          <p:nvSpPr>
            <p:cNvPr id="46" name="椭圆 45"/>
            <p:cNvSpPr/>
            <p:nvPr/>
          </p:nvSpPr>
          <p:spPr>
            <a:xfrm>
              <a:off x="2003009" y="987574"/>
              <a:ext cx="497135" cy="497135"/>
            </a:xfrm>
            <a:prstGeom prst="ellipse">
              <a:avLst/>
            </a:pr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2040578" y="1025143"/>
              <a:ext cx="433578" cy="43357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TextBox 48"/>
            <p:cNvSpPr txBox="1"/>
            <p:nvPr/>
          </p:nvSpPr>
          <p:spPr>
            <a:xfrm>
              <a:off x="2082755" y="1011099"/>
              <a:ext cx="349224" cy="461665"/>
            </a:xfrm>
            <a:prstGeom prst="rect">
              <a:avLst/>
            </a:prstGeom>
            <a:noFill/>
          </p:spPr>
          <p:txBody>
            <a:bodyPr wrap="square" rtlCol="0">
              <a:spAutoFit/>
            </a:bodyPr>
            <a:lstStyle/>
            <a:p>
              <a:r>
                <a:rPr lang="en-US" altLang="zh-CN" sz="2400"/>
                <a:t>1</a:t>
              </a:r>
              <a:endParaRPr lang="zh-CN" altLang="en-US" sz="2400"/>
            </a:p>
          </p:txBody>
        </p:sp>
      </p:grpSp>
      <p:grpSp>
        <p:nvGrpSpPr>
          <p:cNvPr id="51" name="组合 50"/>
          <p:cNvGrpSpPr/>
          <p:nvPr/>
        </p:nvGrpSpPr>
        <p:grpSpPr>
          <a:xfrm>
            <a:off x="2239544" y="1933246"/>
            <a:ext cx="497135" cy="497135"/>
            <a:chOff x="2017281" y="1025143"/>
            <a:chExt cx="497135" cy="497135"/>
          </a:xfrm>
        </p:grpSpPr>
        <p:grpSp>
          <p:nvGrpSpPr>
            <p:cNvPr id="52" name="组合 51"/>
            <p:cNvGrpSpPr/>
            <p:nvPr/>
          </p:nvGrpSpPr>
          <p:grpSpPr>
            <a:xfrm>
              <a:off x="2017281" y="1025143"/>
              <a:ext cx="497135" cy="497135"/>
              <a:chOff x="1979712" y="987574"/>
              <a:chExt cx="817780" cy="817780"/>
            </a:xfrm>
          </p:grpSpPr>
          <p:sp>
            <p:nvSpPr>
              <p:cNvPr id="54" name="椭圆 53"/>
              <p:cNvSpPr/>
              <p:nvPr/>
            </p:nvSpPr>
            <p:spPr>
              <a:xfrm>
                <a:off x="1979712" y="987574"/>
                <a:ext cx="817780" cy="817780"/>
              </a:xfrm>
              <a:prstGeom prst="ellipse">
                <a:avLst/>
              </a:pr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2041512" y="1049374"/>
                <a:ext cx="713229" cy="71322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3" name="TextBox 52"/>
            <p:cNvSpPr txBox="1"/>
            <p:nvPr/>
          </p:nvSpPr>
          <p:spPr>
            <a:xfrm>
              <a:off x="2097027" y="1048668"/>
              <a:ext cx="349224" cy="461665"/>
            </a:xfrm>
            <a:prstGeom prst="rect">
              <a:avLst/>
            </a:prstGeom>
            <a:noFill/>
          </p:spPr>
          <p:txBody>
            <a:bodyPr wrap="square" rtlCol="0">
              <a:spAutoFit/>
            </a:bodyPr>
            <a:lstStyle/>
            <a:p>
              <a:r>
                <a:rPr lang="en-US" altLang="zh-CN" sz="2400"/>
                <a:t>2</a:t>
              </a:r>
              <a:endParaRPr lang="zh-CN" altLang="en-US" sz="2400"/>
            </a:p>
          </p:txBody>
        </p:sp>
      </p:grpSp>
      <p:grpSp>
        <p:nvGrpSpPr>
          <p:cNvPr id="56" name="组合 55"/>
          <p:cNvGrpSpPr/>
          <p:nvPr/>
        </p:nvGrpSpPr>
        <p:grpSpPr>
          <a:xfrm>
            <a:off x="2239544" y="2750876"/>
            <a:ext cx="497135" cy="497135"/>
            <a:chOff x="2017281" y="1025143"/>
            <a:chExt cx="497135" cy="497135"/>
          </a:xfrm>
        </p:grpSpPr>
        <p:grpSp>
          <p:nvGrpSpPr>
            <p:cNvPr id="57" name="组合 56"/>
            <p:cNvGrpSpPr/>
            <p:nvPr/>
          </p:nvGrpSpPr>
          <p:grpSpPr>
            <a:xfrm>
              <a:off x="2017281" y="1025143"/>
              <a:ext cx="497135" cy="497135"/>
              <a:chOff x="1979712" y="987574"/>
              <a:chExt cx="817780" cy="817780"/>
            </a:xfrm>
          </p:grpSpPr>
          <p:sp>
            <p:nvSpPr>
              <p:cNvPr id="59" name="椭圆 58"/>
              <p:cNvSpPr/>
              <p:nvPr/>
            </p:nvSpPr>
            <p:spPr>
              <a:xfrm>
                <a:off x="1979712" y="987574"/>
                <a:ext cx="817780" cy="817780"/>
              </a:xfrm>
              <a:prstGeom prst="ellipse">
                <a:avLst/>
              </a:pr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a:off x="2041512" y="1049374"/>
                <a:ext cx="713229" cy="71322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8" name="TextBox 57"/>
            <p:cNvSpPr txBox="1"/>
            <p:nvPr/>
          </p:nvSpPr>
          <p:spPr>
            <a:xfrm>
              <a:off x="2097027" y="1048668"/>
              <a:ext cx="349224" cy="461665"/>
            </a:xfrm>
            <a:prstGeom prst="rect">
              <a:avLst/>
            </a:prstGeom>
            <a:noFill/>
          </p:spPr>
          <p:txBody>
            <a:bodyPr wrap="square" rtlCol="0">
              <a:spAutoFit/>
            </a:bodyPr>
            <a:lstStyle/>
            <a:p>
              <a:r>
                <a:rPr lang="en-US" altLang="zh-CN" sz="2400"/>
                <a:t>3</a:t>
              </a:r>
              <a:endParaRPr lang="zh-CN" altLang="en-US" sz="2400"/>
            </a:p>
          </p:txBody>
        </p:sp>
      </p:grpSp>
      <p:sp>
        <p:nvSpPr>
          <p:cNvPr id="61" name="TextBox 60"/>
          <p:cNvSpPr txBox="1"/>
          <p:nvPr/>
        </p:nvSpPr>
        <p:spPr>
          <a:xfrm>
            <a:off x="3034027" y="1120747"/>
            <a:ext cx="3870430" cy="584775"/>
          </a:xfrm>
          <a:prstGeom prst="rect">
            <a:avLst/>
          </a:prstGeom>
          <a:noFill/>
        </p:spPr>
        <p:txBody>
          <a:bodyPr wrap="square" rtlCol="0">
            <a:spAutoFit/>
          </a:bodyPr>
          <a:lstStyle/>
          <a:p>
            <a:r>
              <a:rPr lang="zh-CN" altLang="en-US" sz="1600">
                <a:latin typeface="张海山锐线体简" panose="02000000000000000000" pitchFamily="2" charset="-122"/>
                <a:ea typeface="张海山锐线体简" panose="02000000000000000000" pitchFamily="2" charset="-122"/>
              </a:rPr>
              <a:t>请输入文字请输入文字请输入文字请输入文字请输入文字请输入文字</a:t>
            </a:r>
            <a:endParaRPr lang="zh-CN" altLang="en-US" sz="1600">
              <a:latin typeface="张海山锐线体简" panose="02000000000000000000" pitchFamily="2" charset="-122"/>
              <a:ea typeface="张海山锐线体简" panose="02000000000000000000" pitchFamily="2" charset="-122"/>
            </a:endParaRPr>
          </a:p>
        </p:txBody>
      </p:sp>
      <p:sp>
        <p:nvSpPr>
          <p:cNvPr id="62" name="TextBox 61"/>
          <p:cNvSpPr txBox="1"/>
          <p:nvPr/>
        </p:nvSpPr>
        <p:spPr>
          <a:xfrm>
            <a:off x="3034027" y="1889425"/>
            <a:ext cx="3870430" cy="584775"/>
          </a:xfrm>
          <a:prstGeom prst="rect">
            <a:avLst/>
          </a:prstGeom>
          <a:noFill/>
        </p:spPr>
        <p:txBody>
          <a:bodyPr wrap="square" rtlCol="0">
            <a:spAutoFit/>
          </a:bodyPr>
          <a:lstStyle/>
          <a:p>
            <a:r>
              <a:rPr lang="zh-CN" altLang="en-US" sz="1600">
                <a:latin typeface="张海山锐线体简" panose="02000000000000000000" pitchFamily="2" charset="-122"/>
                <a:ea typeface="张海山锐线体简" panose="02000000000000000000" pitchFamily="2" charset="-122"/>
              </a:rPr>
              <a:t>请输入文字请输入文字请输入文字请输入文字请输入文字请输入文字</a:t>
            </a:r>
            <a:endParaRPr lang="zh-CN" altLang="en-US" sz="1600">
              <a:latin typeface="张海山锐线体简" panose="02000000000000000000" pitchFamily="2" charset="-122"/>
              <a:ea typeface="张海山锐线体简" panose="02000000000000000000" pitchFamily="2" charset="-122"/>
            </a:endParaRPr>
          </a:p>
        </p:txBody>
      </p:sp>
      <p:sp>
        <p:nvSpPr>
          <p:cNvPr id="63" name="TextBox 62"/>
          <p:cNvSpPr txBox="1"/>
          <p:nvPr/>
        </p:nvSpPr>
        <p:spPr>
          <a:xfrm>
            <a:off x="3034027" y="2707055"/>
            <a:ext cx="3870430" cy="584775"/>
          </a:xfrm>
          <a:prstGeom prst="rect">
            <a:avLst/>
          </a:prstGeom>
          <a:noFill/>
        </p:spPr>
        <p:txBody>
          <a:bodyPr wrap="square" rtlCol="0">
            <a:spAutoFit/>
          </a:bodyPr>
          <a:lstStyle/>
          <a:p>
            <a:r>
              <a:rPr lang="zh-CN" altLang="en-US" sz="1600">
                <a:latin typeface="张海山锐线体简" panose="02000000000000000000" pitchFamily="2" charset="-122"/>
                <a:ea typeface="张海山锐线体简" panose="02000000000000000000" pitchFamily="2" charset="-122"/>
              </a:rPr>
              <a:t>请输入文字请输入文字请输入文字请输入文字请输入文字请输入文字</a:t>
            </a:r>
            <a:endParaRPr lang="zh-CN" altLang="en-US" sz="1600">
              <a:latin typeface="张海山锐线体简" panose="02000000000000000000" pitchFamily="2" charset="-122"/>
              <a:ea typeface="张海山锐线体简" panose="02000000000000000000" pitchFamily="2" charset="-122"/>
            </a:endParaRPr>
          </a:p>
        </p:txBody>
      </p:sp>
      <p:sp>
        <p:nvSpPr>
          <p:cNvPr id="68" name="TextBox 67"/>
          <p:cNvSpPr txBox="1"/>
          <p:nvPr/>
        </p:nvSpPr>
        <p:spPr>
          <a:xfrm>
            <a:off x="683568" y="271125"/>
            <a:ext cx="1505247" cy="400110"/>
          </a:xfrm>
          <a:prstGeom prst="rect">
            <a:avLst/>
          </a:prstGeom>
          <a:noFill/>
        </p:spPr>
        <p:txBody>
          <a:bodyPr wrap="square" rtlCol="0">
            <a:spAutoFit/>
          </a:bodyPr>
          <a:lstStyle/>
          <a:p>
            <a:r>
              <a:rPr lang="zh-CN" altLang="en-US" sz="2000">
                <a:latin typeface="微软雅黑" panose="020b0503020204020204" pitchFamily="34" charset="-122"/>
                <a:ea typeface="微软雅黑" panose="020b0503020204020204" pitchFamily="34" charset="-122"/>
              </a:rPr>
              <a:t>请输入文字</a:t>
            </a:r>
            <a:endParaRPr lang="zh-CN" altLang="en-US" sz="2000">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五边形 1"/>
          <p:cNvSpPr/>
          <p:nvPr/>
        </p:nvSpPr>
        <p:spPr>
          <a:xfrm>
            <a:off x="0" y="267494"/>
            <a:ext cx="2304256" cy="372963"/>
          </a:xfrm>
          <a:prstGeom prst="homePlat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燕尾形 2"/>
          <p:cNvSpPr/>
          <p:nvPr/>
        </p:nvSpPr>
        <p:spPr>
          <a:xfrm>
            <a:off x="2188815" y="267494"/>
            <a:ext cx="288032" cy="372963"/>
          </a:xfrm>
          <a:prstGeom prst="chevron">
            <a:avLst>
              <a:gd name="adj" fmla="val 56614"/>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燕尾形 3"/>
          <p:cNvSpPr/>
          <p:nvPr/>
        </p:nvSpPr>
        <p:spPr>
          <a:xfrm>
            <a:off x="2365698" y="267494"/>
            <a:ext cx="288032" cy="372963"/>
          </a:xfrm>
          <a:prstGeom prst="chevron">
            <a:avLst>
              <a:gd name="adj" fmla="val 56614"/>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TextBox 4"/>
          <p:cNvSpPr txBox="1"/>
          <p:nvPr/>
        </p:nvSpPr>
        <p:spPr>
          <a:xfrm>
            <a:off x="683568" y="271125"/>
            <a:ext cx="1505247" cy="400110"/>
          </a:xfrm>
          <a:prstGeom prst="rect">
            <a:avLst/>
          </a:prstGeom>
          <a:noFill/>
        </p:spPr>
        <p:txBody>
          <a:bodyPr wrap="square" rtlCol="0">
            <a:spAutoFit/>
          </a:bodyPr>
          <a:lstStyle/>
          <a:p>
            <a:r>
              <a:rPr lang="zh-CN" altLang="en-US" sz="2000">
                <a:latin typeface="微软雅黑" panose="020b0503020204020204" pitchFamily="34" charset="-122"/>
                <a:ea typeface="微软雅黑" panose="020b0503020204020204" pitchFamily="34" charset="-122"/>
              </a:rPr>
              <a:t>请输入文字</a:t>
            </a:r>
            <a:endParaRPr lang="zh-CN" altLang="en-US" sz="2000">
              <a:latin typeface="微软雅黑" panose="020b0503020204020204" pitchFamily="34" charset="-122"/>
              <a:ea typeface="微软雅黑" panose="020b0503020204020204" pitchFamily="34" charset="-122"/>
            </a:endParaRPr>
          </a:p>
        </p:txBody>
      </p:sp>
      <p:sp>
        <p:nvSpPr>
          <p:cNvPr id="6" name="TextBox 5"/>
          <p:cNvSpPr txBox="1"/>
          <p:nvPr/>
        </p:nvSpPr>
        <p:spPr>
          <a:xfrm>
            <a:off x="3077834" y="4860373"/>
            <a:ext cx="2988332" cy="276999"/>
          </a:xfrm>
          <a:prstGeom prst="rect">
            <a:avLst/>
          </a:prstGeom>
          <a:noFill/>
        </p:spPr>
        <p:txBody>
          <a:bodyPr wrap="square" rtlCol="0">
            <a:spAutoFit/>
          </a:bodyPr>
          <a:lstStyle/>
          <a:p>
            <a:r>
              <a:rPr lang="zh-CN" altLang="en-US" sz="1200">
                <a:latin typeface="张海山锐线体简" panose="02000000000000000000" pitchFamily="2" charset="-122"/>
                <a:ea typeface="张海山锐线体简" panose="02000000000000000000" pitchFamily="2" charset="-122"/>
              </a:rPr>
              <a:t>别站在你的角度看我，我怕你会看不懂。</a:t>
            </a:r>
            <a:endParaRPr lang="zh-CN" altLang="en-US" sz="1200">
              <a:latin typeface="张海山锐线体简" panose="02000000000000000000" pitchFamily="2" charset="-122"/>
              <a:ea typeface="张海山锐线体简" panose="02000000000000000000" pitchFamily="2" charset="-122"/>
            </a:endParaRPr>
          </a:p>
        </p:txBody>
      </p:sp>
      <p:sp>
        <p:nvSpPr>
          <p:cNvPr id="7" name="矩形 6"/>
          <p:cNvSpPr/>
          <p:nvPr/>
        </p:nvSpPr>
        <p:spPr>
          <a:xfrm>
            <a:off x="0" y="4227934"/>
            <a:ext cx="9144000" cy="28803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a:grpSpLocks noChangeAspect="1"/>
          </p:cNvGrpSpPr>
          <p:nvPr/>
        </p:nvGrpSpPr>
        <p:grpSpPr>
          <a:xfrm>
            <a:off x="5800799" y="1259645"/>
            <a:ext cx="144000" cy="144000"/>
            <a:chOff x="3635894" y="1995686"/>
            <a:chExt cx="288034" cy="288033"/>
          </a:xfrm>
        </p:grpSpPr>
        <p:sp>
          <p:nvSpPr>
            <p:cNvPr id="8" name="矩形 7"/>
            <p:cNvSpPr/>
            <p:nvPr/>
          </p:nvSpPr>
          <p:spPr>
            <a:xfrm>
              <a:off x="3635896" y="1995686"/>
              <a:ext cx="288032" cy="2880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rot="2700000">
              <a:off x="3635893" y="1995687"/>
              <a:ext cx="288033" cy="28803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TextBox 10"/>
          <p:cNvSpPr txBox="1"/>
          <p:nvPr/>
        </p:nvSpPr>
        <p:spPr>
          <a:xfrm>
            <a:off x="6066166" y="1131590"/>
            <a:ext cx="1796911" cy="400110"/>
          </a:xfrm>
          <a:prstGeom prst="rect">
            <a:avLst/>
          </a:prstGeom>
          <a:noFill/>
        </p:spPr>
        <p:txBody>
          <a:bodyPr wrap="square" rtlCol="0">
            <a:spAutoFit/>
          </a:bodyPr>
          <a:lstStyle/>
          <a:p>
            <a:r>
              <a:rPr lang="zh-CN" altLang="en-US" sz="2000">
                <a:latin typeface="张海山锐线体简" panose="02000000000000000000" pitchFamily="2" charset="-122"/>
                <a:ea typeface="张海山锐线体简" panose="02000000000000000000" pitchFamily="2" charset="-122"/>
              </a:rPr>
              <a:t>请输入文字</a:t>
            </a:r>
            <a:endParaRPr lang="zh-CN" altLang="en-US" sz="2000"/>
          </a:p>
        </p:txBody>
      </p:sp>
      <p:grpSp>
        <p:nvGrpSpPr>
          <p:cNvPr id="13" name="组合 12"/>
          <p:cNvGrpSpPr>
            <a:grpSpLocks noChangeAspect="1"/>
          </p:cNvGrpSpPr>
          <p:nvPr/>
        </p:nvGrpSpPr>
        <p:grpSpPr>
          <a:xfrm>
            <a:off x="5800799" y="1844880"/>
            <a:ext cx="144000" cy="144000"/>
            <a:chOff x="3635894" y="1995686"/>
            <a:chExt cx="288034" cy="288033"/>
          </a:xfrm>
        </p:grpSpPr>
        <p:sp>
          <p:nvSpPr>
            <p:cNvPr id="14" name="矩形 13"/>
            <p:cNvSpPr/>
            <p:nvPr/>
          </p:nvSpPr>
          <p:spPr>
            <a:xfrm>
              <a:off x="3635896" y="1995686"/>
              <a:ext cx="288032" cy="2880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rot="2700000">
              <a:off x="3635893" y="1995687"/>
              <a:ext cx="288033" cy="28803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TextBox 15"/>
          <p:cNvSpPr txBox="1"/>
          <p:nvPr/>
        </p:nvSpPr>
        <p:spPr>
          <a:xfrm>
            <a:off x="6066166" y="1716376"/>
            <a:ext cx="1796911" cy="400110"/>
          </a:xfrm>
          <a:prstGeom prst="rect">
            <a:avLst/>
          </a:prstGeom>
          <a:noFill/>
        </p:spPr>
        <p:txBody>
          <a:bodyPr wrap="square" rtlCol="0">
            <a:spAutoFit/>
          </a:bodyPr>
          <a:lstStyle/>
          <a:p>
            <a:r>
              <a:rPr lang="zh-CN" altLang="en-US" sz="2000">
                <a:latin typeface="张海山锐线体简" panose="02000000000000000000" pitchFamily="2" charset="-122"/>
                <a:ea typeface="张海山锐线体简" panose="02000000000000000000" pitchFamily="2" charset="-122"/>
              </a:rPr>
              <a:t>请输入文字</a:t>
            </a:r>
            <a:endParaRPr lang="zh-CN" altLang="en-US" sz="2000"/>
          </a:p>
        </p:txBody>
      </p:sp>
      <p:grpSp>
        <p:nvGrpSpPr>
          <p:cNvPr id="17" name="组合 16"/>
          <p:cNvGrpSpPr>
            <a:grpSpLocks noChangeAspect="1"/>
          </p:cNvGrpSpPr>
          <p:nvPr/>
        </p:nvGrpSpPr>
        <p:grpSpPr>
          <a:xfrm>
            <a:off x="5800799" y="2414826"/>
            <a:ext cx="144000" cy="144000"/>
            <a:chOff x="3635894" y="1995686"/>
            <a:chExt cx="288034" cy="288033"/>
          </a:xfrm>
        </p:grpSpPr>
        <p:sp>
          <p:nvSpPr>
            <p:cNvPr id="18" name="矩形 17"/>
            <p:cNvSpPr/>
            <p:nvPr/>
          </p:nvSpPr>
          <p:spPr>
            <a:xfrm>
              <a:off x="3635896" y="1995686"/>
              <a:ext cx="288032" cy="2880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rot="2700000">
              <a:off x="3635893" y="1995687"/>
              <a:ext cx="288033" cy="28803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TextBox 19"/>
          <p:cNvSpPr txBox="1"/>
          <p:nvPr/>
        </p:nvSpPr>
        <p:spPr>
          <a:xfrm>
            <a:off x="6066166" y="2286771"/>
            <a:ext cx="1796911" cy="400110"/>
          </a:xfrm>
          <a:prstGeom prst="rect">
            <a:avLst/>
          </a:prstGeom>
          <a:noFill/>
        </p:spPr>
        <p:txBody>
          <a:bodyPr wrap="square" rtlCol="0">
            <a:spAutoFit/>
          </a:bodyPr>
          <a:lstStyle/>
          <a:p>
            <a:r>
              <a:rPr lang="zh-CN" altLang="en-US" sz="2000">
                <a:latin typeface="张海山锐线体简" panose="02000000000000000000" pitchFamily="2" charset="-122"/>
                <a:ea typeface="张海山锐线体简" panose="02000000000000000000" pitchFamily="2" charset="-122"/>
              </a:rPr>
              <a:t>请输入文字</a:t>
            </a:r>
            <a:endParaRPr lang="zh-CN" altLang="en-US" sz="2000"/>
          </a:p>
        </p:txBody>
      </p:sp>
      <p:grpSp>
        <p:nvGrpSpPr>
          <p:cNvPr id="21" name="组合 20"/>
          <p:cNvGrpSpPr>
            <a:grpSpLocks noChangeAspect="1"/>
          </p:cNvGrpSpPr>
          <p:nvPr/>
        </p:nvGrpSpPr>
        <p:grpSpPr>
          <a:xfrm>
            <a:off x="5800799" y="2990890"/>
            <a:ext cx="144000" cy="144000"/>
            <a:chOff x="3635894" y="1995686"/>
            <a:chExt cx="288034" cy="288033"/>
          </a:xfrm>
        </p:grpSpPr>
        <p:sp>
          <p:nvSpPr>
            <p:cNvPr id="22" name="矩形 21"/>
            <p:cNvSpPr/>
            <p:nvPr/>
          </p:nvSpPr>
          <p:spPr>
            <a:xfrm>
              <a:off x="3635896" y="1995686"/>
              <a:ext cx="288032" cy="2880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rot="2700000">
              <a:off x="3635893" y="1995687"/>
              <a:ext cx="288033" cy="28803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TextBox 23"/>
          <p:cNvSpPr txBox="1"/>
          <p:nvPr/>
        </p:nvSpPr>
        <p:spPr>
          <a:xfrm>
            <a:off x="6066166" y="2862835"/>
            <a:ext cx="1796911" cy="400110"/>
          </a:xfrm>
          <a:prstGeom prst="rect">
            <a:avLst/>
          </a:prstGeom>
          <a:noFill/>
        </p:spPr>
        <p:txBody>
          <a:bodyPr wrap="square" rtlCol="0">
            <a:spAutoFit/>
          </a:bodyPr>
          <a:lstStyle/>
          <a:p>
            <a:r>
              <a:rPr lang="zh-CN" altLang="en-US" sz="2000">
                <a:latin typeface="张海山锐线体简" panose="02000000000000000000" pitchFamily="2" charset="-122"/>
                <a:ea typeface="张海山锐线体简" panose="02000000000000000000" pitchFamily="2" charset="-122"/>
              </a:rPr>
              <a:t>请输入文字</a:t>
            </a:r>
            <a:endParaRPr lang="zh-CN" altLang="en-US" sz="2000"/>
          </a:p>
        </p:txBody>
      </p:sp>
      <p:grpSp>
        <p:nvGrpSpPr>
          <p:cNvPr id="25" name="组合 24"/>
          <p:cNvGrpSpPr>
            <a:grpSpLocks noChangeAspect="1"/>
          </p:cNvGrpSpPr>
          <p:nvPr/>
        </p:nvGrpSpPr>
        <p:grpSpPr>
          <a:xfrm>
            <a:off x="5800799" y="3566954"/>
            <a:ext cx="144000" cy="144000"/>
            <a:chOff x="3635894" y="1995686"/>
            <a:chExt cx="288034" cy="288033"/>
          </a:xfrm>
        </p:grpSpPr>
        <p:sp>
          <p:nvSpPr>
            <p:cNvPr id="26" name="矩形 25"/>
            <p:cNvSpPr/>
            <p:nvPr/>
          </p:nvSpPr>
          <p:spPr>
            <a:xfrm>
              <a:off x="3635896" y="1995686"/>
              <a:ext cx="288032" cy="2880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rot="2700000">
              <a:off x="3635893" y="1995687"/>
              <a:ext cx="288033" cy="28803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TextBox 27"/>
          <p:cNvSpPr txBox="1"/>
          <p:nvPr/>
        </p:nvSpPr>
        <p:spPr>
          <a:xfrm>
            <a:off x="6066166" y="3438899"/>
            <a:ext cx="1796911" cy="400110"/>
          </a:xfrm>
          <a:prstGeom prst="rect">
            <a:avLst/>
          </a:prstGeom>
          <a:noFill/>
        </p:spPr>
        <p:txBody>
          <a:bodyPr wrap="square" rtlCol="0">
            <a:spAutoFit/>
          </a:bodyPr>
          <a:lstStyle/>
          <a:p>
            <a:r>
              <a:rPr lang="zh-CN" altLang="en-US" sz="2000">
                <a:latin typeface="张海山锐线体简" panose="02000000000000000000" pitchFamily="2" charset="-122"/>
                <a:ea typeface="张海山锐线体简" panose="02000000000000000000" pitchFamily="2" charset="-122"/>
              </a:rPr>
              <a:t>请输入文字</a:t>
            </a:r>
            <a:endParaRPr lang="zh-CN" altLang="en-US" sz="2000"/>
          </a:p>
        </p:txBody>
      </p:sp>
      <p:cxnSp>
        <p:nvCxnSpPr>
          <p:cNvPr id="30" name="直接连接符 29"/>
          <p:cNvCxnSpPr/>
          <p:nvPr/>
        </p:nvCxnSpPr>
        <p:spPr>
          <a:xfrm flipH="1">
            <a:off x="4572000" y="1111459"/>
            <a:ext cx="0" cy="2753204"/>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nvGrpSpPr>
          <p:cNvPr id="32" name="组合 31"/>
          <p:cNvGrpSpPr>
            <a:grpSpLocks noChangeAspect="1"/>
          </p:cNvGrpSpPr>
          <p:nvPr/>
        </p:nvGrpSpPr>
        <p:grpSpPr>
          <a:xfrm>
            <a:off x="1562459" y="1259645"/>
            <a:ext cx="144000" cy="144000"/>
            <a:chOff x="3635894" y="1995686"/>
            <a:chExt cx="288034" cy="288033"/>
          </a:xfrm>
        </p:grpSpPr>
        <p:sp>
          <p:nvSpPr>
            <p:cNvPr id="33" name="矩形 32"/>
            <p:cNvSpPr/>
            <p:nvPr/>
          </p:nvSpPr>
          <p:spPr>
            <a:xfrm>
              <a:off x="3635896" y="1995686"/>
              <a:ext cx="288032" cy="2880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rot="2700000">
              <a:off x="3635893" y="1995687"/>
              <a:ext cx="288033" cy="28803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TextBox 34"/>
          <p:cNvSpPr txBox="1"/>
          <p:nvPr/>
        </p:nvSpPr>
        <p:spPr>
          <a:xfrm>
            <a:off x="1827826" y="1131590"/>
            <a:ext cx="1796911" cy="400110"/>
          </a:xfrm>
          <a:prstGeom prst="rect">
            <a:avLst/>
          </a:prstGeom>
          <a:noFill/>
        </p:spPr>
        <p:txBody>
          <a:bodyPr wrap="square" rtlCol="0">
            <a:spAutoFit/>
          </a:bodyPr>
          <a:lstStyle/>
          <a:p>
            <a:r>
              <a:rPr lang="zh-CN" altLang="en-US" sz="2000">
                <a:latin typeface="张海山锐线体简" panose="02000000000000000000" pitchFamily="2" charset="-122"/>
                <a:ea typeface="张海山锐线体简" panose="02000000000000000000" pitchFamily="2" charset="-122"/>
              </a:rPr>
              <a:t>请输入文字</a:t>
            </a:r>
            <a:endParaRPr lang="zh-CN" altLang="en-US" sz="2000"/>
          </a:p>
        </p:txBody>
      </p:sp>
      <p:grpSp>
        <p:nvGrpSpPr>
          <p:cNvPr id="36" name="组合 35"/>
          <p:cNvGrpSpPr>
            <a:grpSpLocks noChangeAspect="1"/>
          </p:cNvGrpSpPr>
          <p:nvPr/>
        </p:nvGrpSpPr>
        <p:grpSpPr>
          <a:xfrm>
            <a:off x="1562459" y="1844880"/>
            <a:ext cx="144000" cy="144000"/>
            <a:chOff x="3635894" y="1995686"/>
            <a:chExt cx="288034" cy="288033"/>
          </a:xfrm>
        </p:grpSpPr>
        <p:sp>
          <p:nvSpPr>
            <p:cNvPr id="37" name="矩形 36"/>
            <p:cNvSpPr/>
            <p:nvPr/>
          </p:nvSpPr>
          <p:spPr>
            <a:xfrm>
              <a:off x="3635896" y="1995686"/>
              <a:ext cx="288032" cy="2880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rot="2700000">
              <a:off x="3635893" y="1995687"/>
              <a:ext cx="288033" cy="28803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9" name="TextBox 38"/>
          <p:cNvSpPr txBox="1"/>
          <p:nvPr/>
        </p:nvSpPr>
        <p:spPr>
          <a:xfrm>
            <a:off x="1827826" y="1716376"/>
            <a:ext cx="1796911" cy="400110"/>
          </a:xfrm>
          <a:prstGeom prst="rect">
            <a:avLst/>
          </a:prstGeom>
          <a:noFill/>
        </p:spPr>
        <p:txBody>
          <a:bodyPr wrap="square" rtlCol="0">
            <a:spAutoFit/>
          </a:bodyPr>
          <a:lstStyle/>
          <a:p>
            <a:r>
              <a:rPr lang="zh-CN" altLang="en-US" sz="2000">
                <a:latin typeface="张海山锐线体简" panose="02000000000000000000" pitchFamily="2" charset="-122"/>
                <a:ea typeface="张海山锐线体简" panose="02000000000000000000" pitchFamily="2" charset="-122"/>
              </a:rPr>
              <a:t>请输入文字</a:t>
            </a:r>
            <a:endParaRPr lang="zh-CN" altLang="en-US" sz="2000"/>
          </a:p>
        </p:txBody>
      </p:sp>
      <p:grpSp>
        <p:nvGrpSpPr>
          <p:cNvPr id="40" name="组合 39"/>
          <p:cNvGrpSpPr>
            <a:grpSpLocks noChangeAspect="1"/>
          </p:cNvGrpSpPr>
          <p:nvPr/>
        </p:nvGrpSpPr>
        <p:grpSpPr>
          <a:xfrm>
            <a:off x="1562459" y="2414826"/>
            <a:ext cx="144000" cy="144000"/>
            <a:chOff x="3635894" y="1995686"/>
            <a:chExt cx="288034" cy="288033"/>
          </a:xfrm>
        </p:grpSpPr>
        <p:sp>
          <p:nvSpPr>
            <p:cNvPr id="41" name="矩形 40"/>
            <p:cNvSpPr/>
            <p:nvPr/>
          </p:nvSpPr>
          <p:spPr>
            <a:xfrm>
              <a:off x="3635896" y="1995686"/>
              <a:ext cx="288032" cy="2880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rot="2700000">
              <a:off x="3635893" y="1995687"/>
              <a:ext cx="288033" cy="28803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TextBox 42"/>
          <p:cNvSpPr txBox="1"/>
          <p:nvPr/>
        </p:nvSpPr>
        <p:spPr>
          <a:xfrm>
            <a:off x="1827826" y="2286771"/>
            <a:ext cx="1796911" cy="400110"/>
          </a:xfrm>
          <a:prstGeom prst="rect">
            <a:avLst/>
          </a:prstGeom>
          <a:noFill/>
        </p:spPr>
        <p:txBody>
          <a:bodyPr wrap="square" rtlCol="0">
            <a:spAutoFit/>
          </a:bodyPr>
          <a:lstStyle/>
          <a:p>
            <a:r>
              <a:rPr lang="zh-CN" altLang="en-US" sz="2000">
                <a:latin typeface="张海山锐线体简" panose="02000000000000000000" pitchFamily="2" charset="-122"/>
                <a:ea typeface="张海山锐线体简" panose="02000000000000000000" pitchFamily="2" charset="-122"/>
              </a:rPr>
              <a:t>请输入文字</a:t>
            </a:r>
            <a:endParaRPr lang="zh-CN" altLang="en-US" sz="2000"/>
          </a:p>
        </p:txBody>
      </p:sp>
      <p:grpSp>
        <p:nvGrpSpPr>
          <p:cNvPr id="44" name="组合 43"/>
          <p:cNvGrpSpPr>
            <a:grpSpLocks noChangeAspect="1"/>
          </p:cNvGrpSpPr>
          <p:nvPr/>
        </p:nvGrpSpPr>
        <p:grpSpPr>
          <a:xfrm>
            <a:off x="1562459" y="2990890"/>
            <a:ext cx="144000" cy="144000"/>
            <a:chOff x="3635894" y="1995686"/>
            <a:chExt cx="288034" cy="288033"/>
          </a:xfrm>
        </p:grpSpPr>
        <p:sp>
          <p:nvSpPr>
            <p:cNvPr id="45" name="矩形 44"/>
            <p:cNvSpPr/>
            <p:nvPr/>
          </p:nvSpPr>
          <p:spPr>
            <a:xfrm>
              <a:off x="3635896" y="1995686"/>
              <a:ext cx="288032" cy="2880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rot="2700000">
              <a:off x="3635893" y="1995687"/>
              <a:ext cx="288033" cy="28803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7" name="TextBox 46"/>
          <p:cNvSpPr txBox="1"/>
          <p:nvPr/>
        </p:nvSpPr>
        <p:spPr>
          <a:xfrm>
            <a:off x="1827826" y="2862835"/>
            <a:ext cx="1796911" cy="400110"/>
          </a:xfrm>
          <a:prstGeom prst="rect">
            <a:avLst/>
          </a:prstGeom>
          <a:noFill/>
        </p:spPr>
        <p:txBody>
          <a:bodyPr wrap="square" rtlCol="0">
            <a:spAutoFit/>
          </a:bodyPr>
          <a:lstStyle/>
          <a:p>
            <a:r>
              <a:rPr lang="zh-CN" altLang="en-US" sz="2000">
                <a:latin typeface="张海山锐线体简" panose="02000000000000000000" pitchFamily="2" charset="-122"/>
                <a:ea typeface="张海山锐线体简" panose="02000000000000000000" pitchFamily="2" charset="-122"/>
              </a:rPr>
              <a:t>请输入文字</a:t>
            </a:r>
            <a:endParaRPr lang="zh-CN" altLang="en-US" sz="2000"/>
          </a:p>
        </p:txBody>
      </p:sp>
      <p:grpSp>
        <p:nvGrpSpPr>
          <p:cNvPr id="48" name="组合 47"/>
          <p:cNvGrpSpPr>
            <a:grpSpLocks noChangeAspect="1"/>
          </p:cNvGrpSpPr>
          <p:nvPr/>
        </p:nvGrpSpPr>
        <p:grpSpPr>
          <a:xfrm>
            <a:off x="1562459" y="3566954"/>
            <a:ext cx="144000" cy="144000"/>
            <a:chOff x="3635894" y="1995686"/>
            <a:chExt cx="288034" cy="288033"/>
          </a:xfrm>
        </p:grpSpPr>
        <p:sp>
          <p:nvSpPr>
            <p:cNvPr id="49" name="矩形 48"/>
            <p:cNvSpPr/>
            <p:nvPr/>
          </p:nvSpPr>
          <p:spPr>
            <a:xfrm>
              <a:off x="3635896" y="1995686"/>
              <a:ext cx="288032" cy="2880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rot="2700000">
              <a:off x="3635893" y="1995687"/>
              <a:ext cx="288033" cy="28803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1" name="TextBox 50"/>
          <p:cNvSpPr txBox="1"/>
          <p:nvPr/>
        </p:nvSpPr>
        <p:spPr>
          <a:xfrm>
            <a:off x="1827826" y="3438899"/>
            <a:ext cx="1796911" cy="400110"/>
          </a:xfrm>
          <a:prstGeom prst="rect">
            <a:avLst/>
          </a:prstGeom>
          <a:noFill/>
        </p:spPr>
        <p:txBody>
          <a:bodyPr wrap="square" rtlCol="0">
            <a:spAutoFit/>
          </a:bodyPr>
          <a:lstStyle/>
          <a:p>
            <a:r>
              <a:rPr lang="zh-CN" altLang="en-US" sz="2000">
                <a:latin typeface="张海山锐线体简" panose="02000000000000000000" pitchFamily="2" charset="-122"/>
                <a:ea typeface="张海山锐线体简" panose="02000000000000000000" pitchFamily="2" charset="-122"/>
              </a:rPr>
              <a:t>请输入文字</a:t>
            </a:r>
            <a:endParaRPr lang="zh-CN" altLang="en-US" sz="2000"/>
          </a:p>
        </p:txBody>
      </p:sp>
    </p:spTree>
  </p:cSld>
  <p:clrMapOvr>
    <a:masterClrMapping/>
  </p:clrMapOvr>
  <p:transition spd="slow">
    <p:push/>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五边形 1"/>
          <p:cNvSpPr/>
          <p:nvPr/>
        </p:nvSpPr>
        <p:spPr>
          <a:xfrm>
            <a:off x="0" y="267494"/>
            <a:ext cx="2304256" cy="372963"/>
          </a:xfrm>
          <a:prstGeom prst="homePlat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燕尾形 2"/>
          <p:cNvSpPr/>
          <p:nvPr/>
        </p:nvSpPr>
        <p:spPr>
          <a:xfrm>
            <a:off x="2188815" y="267494"/>
            <a:ext cx="288032" cy="372963"/>
          </a:xfrm>
          <a:prstGeom prst="chevron">
            <a:avLst>
              <a:gd name="adj" fmla="val 56614"/>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燕尾形 3"/>
          <p:cNvSpPr/>
          <p:nvPr/>
        </p:nvSpPr>
        <p:spPr>
          <a:xfrm>
            <a:off x="2365698" y="267494"/>
            <a:ext cx="288032" cy="372963"/>
          </a:xfrm>
          <a:prstGeom prst="chevron">
            <a:avLst>
              <a:gd name="adj" fmla="val 56614"/>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TextBox 4"/>
          <p:cNvSpPr txBox="1"/>
          <p:nvPr/>
        </p:nvSpPr>
        <p:spPr>
          <a:xfrm>
            <a:off x="683568" y="271125"/>
            <a:ext cx="1505247" cy="400110"/>
          </a:xfrm>
          <a:prstGeom prst="rect">
            <a:avLst/>
          </a:prstGeom>
          <a:noFill/>
        </p:spPr>
        <p:txBody>
          <a:bodyPr wrap="square" rtlCol="0">
            <a:spAutoFit/>
          </a:bodyPr>
          <a:lstStyle/>
          <a:p>
            <a:r>
              <a:rPr lang="zh-CN" altLang="en-US" sz="2000">
                <a:latin typeface="微软雅黑" panose="020b0503020204020204" pitchFamily="34" charset="-122"/>
                <a:ea typeface="微软雅黑" panose="020b0503020204020204" pitchFamily="34" charset="-122"/>
              </a:rPr>
              <a:t>请输入文字</a:t>
            </a:r>
            <a:endParaRPr lang="zh-CN" altLang="en-US" sz="2000">
              <a:latin typeface="微软雅黑" panose="020b0503020204020204" pitchFamily="34" charset="-122"/>
              <a:ea typeface="微软雅黑" panose="020b0503020204020204" pitchFamily="34" charset="-122"/>
            </a:endParaRPr>
          </a:p>
        </p:txBody>
      </p:sp>
      <p:sp>
        <p:nvSpPr>
          <p:cNvPr id="6" name="TextBox 5"/>
          <p:cNvSpPr txBox="1"/>
          <p:nvPr/>
        </p:nvSpPr>
        <p:spPr>
          <a:xfrm>
            <a:off x="3077834" y="4860373"/>
            <a:ext cx="2988332" cy="276999"/>
          </a:xfrm>
          <a:prstGeom prst="rect">
            <a:avLst/>
          </a:prstGeom>
          <a:noFill/>
        </p:spPr>
        <p:txBody>
          <a:bodyPr wrap="square" rtlCol="0">
            <a:spAutoFit/>
          </a:bodyPr>
          <a:lstStyle/>
          <a:p>
            <a:r>
              <a:rPr lang="zh-CN" altLang="en-US" sz="1200">
                <a:latin typeface="张海山锐线体简" panose="02000000000000000000" pitchFamily="2" charset="-122"/>
                <a:ea typeface="张海山锐线体简" panose="02000000000000000000" pitchFamily="2" charset="-122"/>
              </a:rPr>
              <a:t>别站在你的角度看我，我怕你会看不懂。</a:t>
            </a:r>
            <a:endParaRPr lang="zh-CN" altLang="en-US" sz="1200">
              <a:latin typeface="张海山锐线体简" panose="02000000000000000000" pitchFamily="2" charset="-122"/>
              <a:ea typeface="张海山锐线体简" panose="02000000000000000000" pitchFamily="2" charset="-122"/>
            </a:endParaRPr>
          </a:p>
        </p:txBody>
      </p:sp>
      <p:sp>
        <p:nvSpPr>
          <p:cNvPr id="7" name="矩形 6"/>
          <p:cNvSpPr/>
          <p:nvPr/>
        </p:nvSpPr>
        <p:spPr>
          <a:xfrm>
            <a:off x="0" y="4371950"/>
            <a:ext cx="9144000" cy="28803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578894" y="830390"/>
            <a:ext cx="7986213" cy="3404594"/>
            <a:chOff x="845586" y="830390"/>
            <a:chExt cx="7986213" cy="3404594"/>
          </a:xfrm>
        </p:grpSpPr>
        <p:graphicFrame>
          <p:nvGraphicFramePr>
            <p:cNvPr id="8" name="图表 7"/>
            <p:cNvGraphicFramePr/>
            <p:nvPr/>
          </p:nvGraphicFramePr>
          <p:xfrm>
            <a:off x="845586" y="840499"/>
            <a:ext cx="4464496" cy="3384376"/>
          </p:xfrm>
          <a:graphic>
            <a:graphicData uri="http://schemas.openxmlformats.org/drawingml/2006/chart">
              <c:chart xmlns:c="http://schemas.openxmlformats.org/drawingml/2006/chart" r:id="rId2"/>
            </a:graphicData>
          </a:graphic>
        </p:graphicFrame>
        <p:cxnSp>
          <p:nvCxnSpPr>
            <p:cNvPr id="10" name="直接连接符 9"/>
            <p:cNvCxnSpPr/>
            <p:nvPr/>
          </p:nvCxnSpPr>
          <p:spPr>
            <a:xfrm flipH="1">
              <a:off x="5569479" y="876503"/>
              <a:ext cx="0" cy="3312368"/>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5919727" y="830390"/>
              <a:ext cx="2912072" cy="1015663"/>
              <a:chOff x="5965450" y="804614"/>
              <a:chExt cx="2912072" cy="1015663"/>
            </a:xfrm>
          </p:grpSpPr>
          <p:grpSp>
            <p:nvGrpSpPr>
              <p:cNvPr id="14" name="组合 13"/>
              <p:cNvGrpSpPr>
                <a:grpSpLocks noChangeAspect="1"/>
              </p:cNvGrpSpPr>
              <p:nvPr/>
            </p:nvGrpSpPr>
            <p:grpSpPr>
              <a:xfrm>
                <a:off x="5965450" y="900003"/>
                <a:ext cx="195634" cy="216000"/>
                <a:chOff x="6066166" y="1131590"/>
                <a:chExt cx="810090" cy="894425"/>
              </a:xfrm>
            </p:grpSpPr>
            <p:sp>
              <p:nvSpPr>
                <p:cNvPr id="12" name="等腰三角形 11"/>
                <p:cNvSpPr/>
                <p:nvPr/>
              </p:nvSpPr>
              <p:spPr>
                <a:xfrm>
                  <a:off x="6066166" y="1131590"/>
                  <a:ext cx="810090" cy="698353"/>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flipH="1" flipV="1">
                  <a:off x="6066166" y="1327662"/>
                  <a:ext cx="810090" cy="698353"/>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TextBox 20"/>
              <p:cNvSpPr txBox="1"/>
              <p:nvPr/>
            </p:nvSpPr>
            <p:spPr>
              <a:xfrm>
                <a:off x="6219615" y="804614"/>
                <a:ext cx="2657907" cy="1015663"/>
              </a:xfrm>
              <a:prstGeom prst="rect">
                <a:avLst/>
              </a:prstGeom>
              <a:noFill/>
            </p:spPr>
            <p:txBody>
              <a:bodyPr wrap="square" rtlCol="0">
                <a:spAutoFit/>
              </a:bodyPr>
              <a:lstStyle/>
              <a:p>
                <a:pPr algn="ctr"/>
                <a:r>
                  <a:rPr lang="zh-CN" altLang="en-US" sz="2000">
                    <a:latin typeface="张海山锐线体简" panose="02000000000000000000" pitchFamily="2" charset="-122"/>
                    <a:ea typeface="张海山锐线体简" panose="02000000000000000000" pitchFamily="2" charset="-122"/>
                  </a:rPr>
                  <a:t>请输入文字请输入文字请输入文字请输入文字请输入文字</a:t>
                </a:r>
                <a:endParaRPr lang="zh-CN" altLang="en-US" sz="2000"/>
              </a:p>
            </p:txBody>
          </p:sp>
        </p:grpSp>
        <p:grpSp>
          <p:nvGrpSpPr>
            <p:cNvPr id="31" name="组合 30"/>
            <p:cNvGrpSpPr/>
            <p:nvPr/>
          </p:nvGrpSpPr>
          <p:grpSpPr>
            <a:xfrm>
              <a:off x="5919727" y="2024661"/>
              <a:ext cx="2912072" cy="1015663"/>
              <a:chOff x="5965449" y="1924301"/>
              <a:chExt cx="2912072" cy="1015663"/>
            </a:xfrm>
          </p:grpSpPr>
          <p:grpSp>
            <p:nvGrpSpPr>
              <p:cNvPr id="22" name="组合 21"/>
              <p:cNvGrpSpPr>
                <a:grpSpLocks noChangeAspect="1"/>
              </p:cNvGrpSpPr>
              <p:nvPr/>
            </p:nvGrpSpPr>
            <p:grpSpPr>
              <a:xfrm>
                <a:off x="5965449" y="2019690"/>
                <a:ext cx="195634" cy="216000"/>
                <a:chOff x="6066166" y="1131590"/>
                <a:chExt cx="810090" cy="894425"/>
              </a:xfrm>
            </p:grpSpPr>
            <p:sp>
              <p:nvSpPr>
                <p:cNvPr id="23" name="等腰三角形 22"/>
                <p:cNvSpPr/>
                <p:nvPr/>
              </p:nvSpPr>
              <p:spPr>
                <a:xfrm>
                  <a:off x="6066166" y="1131590"/>
                  <a:ext cx="810090" cy="698353"/>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等腰三角形 23"/>
                <p:cNvSpPr/>
                <p:nvPr/>
              </p:nvSpPr>
              <p:spPr>
                <a:xfrm flipH="1" flipV="1">
                  <a:off x="6066166" y="1327662"/>
                  <a:ext cx="810090" cy="698353"/>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TextBox 24"/>
              <p:cNvSpPr txBox="1"/>
              <p:nvPr/>
            </p:nvSpPr>
            <p:spPr>
              <a:xfrm>
                <a:off x="6219614" y="1924301"/>
                <a:ext cx="2657907" cy="1015663"/>
              </a:xfrm>
              <a:prstGeom prst="rect">
                <a:avLst/>
              </a:prstGeom>
              <a:noFill/>
            </p:spPr>
            <p:txBody>
              <a:bodyPr wrap="square" rtlCol="0">
                <a:spAutoFit/>
              </a:bodyPr>
              <a:lstStyle/>
              <a:p>
                <a:pPr algn="ctr"/>
                <a:r>
                  <a:rPr lang="zh-CN" altLang="en-US" sz="2000">
                    <a:latin typeface="张海山锐线体简" panose="02000000000000000000" pitchFamily="2" charset="-122"/>
                    <a:ea typeface="张海山锐线体简" panose="02000000000000000000" pitchFamily="2" charset="-122"/>
                  </a:rPr>
                  <a:t>请输入文字请输入文字请输入文字请输入文字请输入文字</a:t>
                </a:r>
                <a:endParaRPr lang="zh-CN" altLang="en-US" sz="2000"/>
              </a:p>
            </p:txBody>
          </p:sp>
        </p:grpSp>
        <p:grpSp>
          <p:nvGrpSpPr>
            <p:cNvPr id="32" name="组合 31"/>
            <p:cNvGrpSpPr/>
            <p:nvPr/>
          </p:nvGrpSpPr>
          <p:grpSpPr>
            <a:xfrm>
              <a:off x="5919727" y="3219321"/>
              <a:ext cx="2912072" cy="1015663"/>
              <a:chOff x="5863685" y="3090759"/>
              <a:chExt cx="2912072" cy="1015663"/>
            </a:xfrm>
          </p:grpSpPr>
          <p:grpSp>
            <p:nvGrpSpPr>
              <p:cNvPr id="26" name="组合 25"/>
              <p:cNvGrpSpPr>
                <a:grpSpLocks noChangeAspect="1"/>
              </p:cNvGrpSpPr>
              <p:nvPr/>
            </p:nvGrpSpPr>
            <p:grpSpPr>
              <a:xfrm>
                <a:off x="5863685" y="3186148"/>
                <a:ext cx="195634" cy="216000"/>
                <a:chOff x="6066166" y="1131590"/>
                <a:chExt cx="810090" cy="894425"/>
              </a:xfrm>
            </p:grpSpPr>
            <p:sp>
              <p:nvSpPr>
                <p:cNvPr id="27" name="等腰三角形 26"/>
                <p:cNvSpPr/>
                <p:nvPr/>
              </p:nvSpPr>
              <p:spPr>
                <a:xfrm>
                  <a:off x="6066166" y="1131590"/>
                  <a:ext cx="810090" cy="698353"/>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等腰三角形 27"/>
                <p:cNvSpPr/>
                <p:nvPr/>
              </p:nvSpPr>
              <p:spPr>
                <a:xfrm flipH="1" flipV="1">
                  <a:off x="6066166" y="1327662"/>
                  <a:ext cx="810090" cy="698353"/>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TextBox 28"/>
              <p:cNvSpPr txBox="1"/>
              <p:nvPr/>
            </p:nvSpPr>
            <p:spPr>
              <a:xfrm>
                <a:off x="6117850" y="3090759"/>
                <a:ext cx="2657907" cy="1015663"/>
              </a:xfrm>
              <a:prstGeom prst="rect">
                <a:avLst/>
              </a:prstGeom>
              <a:noFill/>
            </p:spPr>
            <p:txBody>
              <a:bodyPr wrap="square" rtlCol="0">
                <a:spAutoFit/>
              </a:bodyPr>
              <a:lstStyle/>
              <a:p>
                <a:pPr algn="ctr"/>
                <a:r>
                  <a:rPr lang="zh-CN" altLang="en-US" sz="2000">
                    <a:latin typeface="张海山锐线体简" panose="02000000000000000000" pitchFamily="2" charset="-122"/>
                    <a:ea typeface="张海山锐线体简" panose="02000000000000000000" pitchFamily="2" charset="-122"/>
                  </a:rPr>
                  <a:t>请输入文字请输入文字请输入文字请输入文字请输入文字</a:t>
                </a:r>
                <a:endParaRPr lang="zh-CN" altLang="en-US" sz="2000"/>
              </a:p>
            </p:txBody>
          </p:sp>
        </p:grpSp>
      </p:grpSp>
    </p:spTree>
  </p:cSld>
  <p:clrMapOvr>
    <a:masterClrMapping/>
  </p:clrMapOvr>
  <p:transition spd="slow">
    <p:push/>
  </p:transition>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宋体"/>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宋体"/>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(16:9)</PresentationFormat>
  <Paragraphs>83</Paragraphs>
  <Slides>13</Slides>
  <Notes>2</Notes>
  <TotalTime>0</TotalTime>
  <HiddenSlides>0</HiddenSlides>
  <MMClips>0</MMClips>
  <ScaleCrop>0</ScaleCrop>
  <HeadingPairs>
    <vt:vector baseType="variant" size="6">
      <vt:variant>
        <vt:lpstr>Fonts used</vt:lpstr>
      </vt:variant>
      <vt:variant>
        <vt:i4>8</vt:i4>
      </vt:variant>
      <vt:variant>
        <vt:lpstr>Theme</vt:lpstr>
      </vt:variant>
      <vt:variant>
        <vt:i4>1</vt:i4>
      </vt:variant>
      <vt:variant>
        <vt:lpstr>Slide Titles</vt:lpstr>
      </vt:variant>
      <vt:variant>
        <vt:i4>13</vt:i4>
      </vt:variant>
    </vt:vector>
  </HeadingPairs>
  <TitlesOfParts>
    <vt:vector baseType="lpstr" size="22">
      <vt:lpstr>Arial</vt:lpstr>
      <vt:lpstr>Calibri</vt:lpstr>
      <vt:lpstr>Calibri Light</vt:lpstr>
      <vt:lpstr>微软雅黑</vt:lpstr>
      <vt:lpstr>张海山锐线体简</vt:lpstr>
      <vt:lpstr>Meiryo</vt:lpstr>
      <vt:lpstr>宋体</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46</cp:revision>
  <dcterms:created xsi:type="dcterms:W3CDTF">2020-05-10T09:33:04Z</dcterms:created>
  <dcterms:modified xsi:type="dcterms:W3CDTF">2023-05-08T05:11:37Z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2052-11.1.0.9513</vt:lpwstr>
  </property>
</Properties>
</file>