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1" r:id="rId2"/>
  </p:sldMasterIdLst>
  <p:notesMasterIdLst>
    <p:notesMasterId r:id="rId3"/>
  </p:notesMasterIdLst>
  <p:sldIdLst>
    <p:sldId id="257" r:id="rId4"/>
    <p:sldId id="284" r:id="rId5"/>
    <p:sldId id="280" r:id="rId6"/>
    <p:sldId id="265" r:id="rId7"/>
    <p:sldId id="271" r:id="rId8"/>
    <p:sldId id="273" r:id="rId9"/>
    <p:sldId id="274" r:id="rId10"/>
    <p:sldId id="277" r:id="rId11"/>
    <p:sldId id="281" r:id="rId12"/>
    <p:sldId id="264" r:id="rId13"/>
    <p:sldId id="267" r:id="rId14"/>
    <p:sldId id="269" r:id="rId15"/>
    <p:sldId id="272" r:id="rId16"/>
    <p:sldId id="275" r:id="rId17"/>
    <p:sldId id="282" r:id="rId18"/>
    <p:sldId id="258" r:id="rId19"/>
    <p:sldId id="260" r:id="rId20"/>
    <p:sldId id="263" r:id="rId21"/>
    <p:sldId id="266" r:id="rId22"/>
    <p:sldId id="276" r:id="rId23"/>
    <p:sldId id="283" r:id="rId24"/>
    <p:sldId id="259" r:id="rId25"/>
    <p:sldId id="261" r:id="rId26"/>
    <p:sldId id="262" r:id="rId27"/>
    <p:sldId id="268" r:id="rId28"/>
    <p:sldId id="270" r:id="rId29"/>
    <p:sldId id="278" r:id="rId30"/>
    <p:sldId id="310" r:id="rId31"/>
    <p:sldId id="339" r:id="rId32"/>
  </p:sldIdLst>
  <p:sldSz cx="12192000" cy="6858000"/>
  <p:notesSz cx="6858000" cy="9144000"/>
  <p:custDataLst>
    <p:tags r:id="rId33"/>
  </p:custDataLst>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sorterViewPr showFormatting="0">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938ACC6-9610-4E42-9E20-7A13D34B4B5D}" type="slidenum">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a:ln>
            <a:solidFill>
              <a:srgbClr val="000000"/>
            </a:solidFill>
            <a:miter/>
          </a:ln>
        </p:spPr>
      </p:sp>
      <p:sp>
        <p:nvSpPr>
          <p:cNvPr id="409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a:p>
        </p:txBody>
      </p:sp>
      <p:sp>
        <p:nvSpPr>
          <p:cNvPr id="4100" name="灯片编号占位符 3"/>
          <p:cNvSpPr txBox="1">
            <a:spLocks noGrp="1"/>
          </p:cNvSpPr>
          <p:nvPr>
            <p:ph type="sldNum" sz="quarter" idx="10"/>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415A9C9-BE3E-41CB-8FDC-229516B25C6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415A9C9-BE3E-41CB-8FDC-229516B25C6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smtClean="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Tm="2000" p14:dur="1500">
        <p:random/>
      </p:transition>
    </mc:Choice>
    <mc:Fallback>
      <p:transition spd="slow" advTm="2000">
        <p:random/>
      </p:transition>
    </mc:Fallback>
  </mc:AlternateConten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23.png" /><Relationship Id="rId4" Type="http://schemas.openxmlformats.org/officeDocument/2006/relationships/image" Target="../media/image2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2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27.png" /><Relationship Id="rId4" Type="http://schemas.openxmlformats.org/officeDocument/2006/relationships/image" Target="../media/image28.png" /><Relationship Id="rId5" Type="http://schemas.openxmlformats.org/officeDocument/2006/relationships/image" Target="../media/image29.png" /><Relationship Id="rId6" Type="http://schemas.openxmlformats.org/officeDocument/2006/relationships/image" Target="../media/image30.png" /><Relationship Id="rId7" Type="http://schemas.openxmlformats.org/officeDocument/2006/relationships/image" Target="../media/image31.png" /><Relationship Id="rId8" Type="http://schemas.openxmlformats.org/officeDocument/2006/relationships/image" Target="../media/image3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33.png" /><Relationship Id="rId4" Type="http://schemas.openxmlformats.org/officeDocument/2006/relationships/image" Target="../media/image34.png" /><Relationship Id="rId5" Type="http://schemas.openxmlformats.org/officeDocument/2006/relationships/image" Target="../media/image3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3.emf" /><Relationship Id="rId4" Type="http://schemas.openxmlformats.org/officeDocument/2006/relationships/image" Target="../media/image4.emf"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36.png" /><Relationship Id="rId4" Type="http://schemas.openxmlformats.org/officeDocument/2006/relationships/image" Target="../media/image3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5.png" /><Relationship Id="rId2" Type="http://schemas.openxmlformats.org/officeDocument/2006/relationships/notesSlide" Target="../notesSlides/notesSlide23.xml" /><Relationship Id="rId3" Type="http://schemas.openxmlformats.org/officeDocument/2006/relationships/image" Target="../media/image38.png" /><Relationship Id="rId4" Type="http://schemas.openxmlformats.org/officeDocument/2006/relationships/image" Target="../media/image39.png" /><Relationship Id="rId5" Type="http://schemas.openxmlformats.org/officeDocument/2006/relationships/image" Target="../media/image40.png" /><Relationship Id="rId6" Type="http://schemas.openxmlformats.org/officeDocument/2006/relationships/image" Target="../media/image41.png" /><Relationship Id="rId7" Type="http://schemas.openxmlformats.org/officeDocument/2006/relationships/image" Target="../media/image42.png" /><Relationship Id="rId8" Type="http://schemas.openxmlformats.org/officeDocument/2006/relationships/image" Target="../media/image43.png" /><Relationship Id="rId9" Type="http://schemas.openxmlformats.org/officeDocument/2006/relationships/image" Target="../media/image4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46.png" /><Relationship Id="rId4" Type="http://schemas.openxmlformats.org/officeDocument/2006/relationships/image" Target="../media/image47.png" /><Relationship Id="rId5" Type="http://schemas.openxmlformats.org/officeDocument/2006/relationships/image" Target="../media/image48.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1.png" /><Relationship Id="rId4" Type="http://schemas.openxmlformats.org/officeDocument/2006/relationships/image" Target="../media/image49.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50.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5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0.png" /><Relationship Id="rId4"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 Id="rId7" Type="http://schemas.openxmlformats.org/officeDocument/2006/relationships/image" Target="../media/image16.png" /><Relationship Id="rId8"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21.png" /><Relationship Id="rId7" Type="http://schemas.openxmlformats.org/officeDocument/2006/relationships/image" Target="../media/image2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074" name="图片 4"/>
          <p:cNvPicPr>
            <a:picLocks noChangeAspect="1"/>
          </p:cNvPicPr>
          <p:nvPr/>
        </p:nvPicPr>
        <p:blipFill>
          <a:blip r:embed="rId3"/>
          <a:srcRect l="7083" t="1135" r="7918" b="2"/>
          <a:stretch>
            <a:fillRect/>
          </a:stretch>
        </p:blipFill>
        <p:spPr>
          <a:xfrm>
            <a:off x="0" y="0"/>
            <a:ext cx="12192000" cy="6858000"/>
          </a:xfrm>
          <a:prstGeom prst="rect">
            <a:avLst/>
          </a:prstGeom>
          <a:noFill/>
          <a:ln w="9525">
            <a:noFill/>
          </a:ln>
        </p:spPr>
      </p:pic>
      <p:sp>
        <p:nvSpPr>
          <p:cNvPr id="3075" name="文本框 6"/>
          <p:cNvSpPr txBox="1"/>
          <p:nvPr/>
        </p:nvSpPr>
        <p:spPr>
          <a:xfrm>
            <a:off x="5937250" y="2895600"/>
            <a:ext cx="5461000"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eaLnBrk="1" hangingPunct="1">
              <a:lnSpc>
                <a:spcPct val="100000"/>
              </a:lnSpc>
              <a:spcBef>
                <a:spcPct val="0"/>
              </a:spcBef>
              <a:buNone/>
            </a:pPr>
            <a:r>
              <a:rPr lang="en-US" altLang="zh-CN" sz="1800">
                <a:solidFill>
                  <a:srgbClr val="C1A716"/>
                </a:solidFill>
              </a:rPr>
              <a:t>THE POWERPOINT TEMPLATE</a:t>
            </a:r>
            <a:endParaRPr lang="zh-CN" altLang="en-US" sz="1800">
              <a:solidFill>
                <a:srgbClr val="C1A716"/>
              </a:solidFill>
            </a:endParaRPr>
          </a:p>
        </p:txBody>
      </p:sp>
      <p:pic>
        <p:nvPicPr>
          <p:cNvPr id="3077" name="图片 1"/>
          <p:cNvPicPr>
            <a:picLocks noChangeAspect="1"/>
          </p:cNvPicPr>
          <p:nvPr/>
        </p:nvPicPr>
        <p:blipFill>
          <a:blip r:embed="rId4"/>
          <a:srcRect l="6348" t="18417" r="6348" b="27724"/>
          <a:stretch>
            <a:fillRect/>
          </a:stretch>
        </p:blipFill>
        <p:spPr>
          <a:xfrm>
            <a:off x="5842000" y="1955800"/>
            <a:ext cx="5461000" cy="863600"/>
          </a:xfrm>
          <a:prstGeom prst="rect">
            <a:avLst/>
          </a:prstGeom>
          <a:noFill/>
          <a:ln w="9525">
            <a:noFill/>
          </a:ln>
        </p:spPr>
      </p:pic>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30829" y="1418354"/>
            <a:ext cx="8413022" cy="4687165"/>
            <a:chOff x="1703512" y="1412776"/>
            <a:chExt cx="8413023" cy="4687165"/>
          </a:xfrm>
          <a:solidFill>
            <a:schemeClr val="tx1">
              <a:lumMod val="50000"/>
              <a:lumOff val="50000"/>
            </a:schemeClr>
          </a:solidFill>
        </p:grpSpPr>
        <p:sp>
          <p:nvSpPr>
            <p:cNvPr id="4" name="Oval 9"/>
            <p:cNvSpPr>
              <a:spLocks noChangeAspect="1" noChangeArrowheads="1"/>
            </p:cNvSpPr>
            <p:nvPr/>
          </p:nvSpPr>
          <p:spPr bwMode="auto">
            <a:xfrm>
              <a:off x="3728618"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Oval 10"/>
            <p:cNvSpPr>
              <a:spLocks noChangeAspect="1" noChangeArrowheads="1"/>
            </p:cNvSpPr>
            <p:nvPr/>
          </p:nvSpPr>
          <p:spPr bwMode="auto">
            <a:xfrm>
              <a:off x="3840369"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Oval 11"/>
            <p:cNvSpPr>
              <a:spLocks noChangeAspect="1" noChangeArrowheads="1"/>
            </p:cNvSpPr>
            <p:nvPr/>
          </p:nvSpPr>
          <p:spPr bwMode="auto">
            <a:xfrm>
              <a:off x="395362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Oval 12"/>
            <p:cNvSpPr>
              <a:spLocks noChangeAspect="1" noChangeArrowheads="1"/>
            </p:cNvSpPr>
            <p:nvPr/>
          </p:nvSpPr>
          <p:spPr bwMode="auto">
            <a:xfrm>
              <a:off x="4065380"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Oval 13"/>
            <p:cNvSpPr>
              <a:spLocks noChangeAspect="1" noChangeArrowheads="1"/>
            </p:cNvSpPr>
            <p:nvPr/>
          </p:nvSpPr>
          <p:spPr bwMode="auto">
            <a:xfrm>
              <a:off x="4403653"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Oval 14"/>
            <p:cNvSpPr>
              <a:spLocks noChangeAspect="1" noChangeArrowheads="1"/>
            </p:cNvSpPr>
            <p:nvPr/>
          </p:nvSpPr>
          <p:spPr bwMode="auto">
            <a:xfrm>
              <a:off x="4516914"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 name="Oval 15"/>
            <p:cNvSpPr>
              <a:spLocks noChangeAspect="1" noChangeArrowheads="1"/>
            </p:cNvSpPr>
            <p:nvPr/>
          </p:nvSpPr>
          <p:spPr bwMode="auto">
            <a:xfrm>
              <a:off x="4628665"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Oval 16"/>
            <p:cNvSpPr>
              <a:spLocks noChangeAspect="1" noChangeArrowheads="1"/>
            </p:cNvSpPr>
            <p:nvPr/>
          </p:nvSpPr>
          <p:spPr bwMode="auto">
            <a:xfrm>
              <a:off x="4741926"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Oval 17"/>
            <p:cNvSpPr>
              <a:spLocks noChangeAspect="1" noChangeArrowheads="1"/>
            </p:cNvSpPr>
            <p:nvPr/>
          </p:nvSpPr>
          <p:spPr bwMode="auto">
            <a:xfrm>
              <a:off x="4853676"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 name="Oval 18"/>
            <p:cNvSpPr>
              <a:spLocks noChangeAspect="1" noChangeArrowheads="1"/>
            </p:cNvSpPr>
            <p:nvPr/>
          </p:nvSpPr>
          <p:spPr bwMode="auto">
            <a:xfrm>
              <a:off x="4966938"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 name="Oval 19"/>
            <p:cNvSpPr>
              <a:spLocks noChangeAspect="1" noChangeArrowheads="1"/>
            </p:cNvSpPr>
            <p:nvPr/>
          </p:nvSpPr>
          <p:spPr bwMode="auto">
            <a:xfrm>
              <a:off x="5078688"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 name="Oval 20"/>
            <p:cNvSpPr>
              <a:spLocks noChangeAspect="1" noChangeArrowheads="1"/>
            </p:cNvSpPr>
            <p:nvPr/>
          </p:nvSpPr>
          <p:spPr bwMode="auto">
            <a:xfrm>
              <a:off x="519194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 name="Oval 21"/>
            <p:cNvSpPr>
              <a:spLocks noChangeAspect="1" noChangeArrowheads="1"/>
            </p:cNvSpPr>
            <p:nvPr/>
          </p:nvSpPr>
          <p:spPr bwMode="auto">
            <a:xfrm>
              <a:off x="530369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 name="Oval 22"/>
            <p:cNvSpPr>
              <a:spLocks noChangeAspect="1" noChangeArrowheads="1"/>
            </p:cNvSpPr>
            <p:nvPr/>
          </p:nvSpPr>
          <p:spPr bwMode="auto">
            <a:xfrm>
              <a:off x="789208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 name="Oval 23"/>
            <p:cNvSpPr>
              <a:spLocks noChangeAspect="1" noChangeArrowheads="1"/>
            </p:cNvSpPr>
            <p:nvPr/>
          </p:nvSpPr>
          <p:spPr bwMode="auto">
            <a:xfrm>
              <a:off x="350360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 name="Oval 24"/>
            <p:cNvSpPr>
              <a:spLocks noChangeAspect="1" noChangeArrowheads="1"/>
            </p:cNvSpPr>
            <p:nvPr/>
          </p:nvSpPr>
          <p:spPr bwMode="auto">
            <a:xfrm>
              <a:off x="3615357"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 name="Oval 25"/>
            <p:cNvSpPr>
              <a:spLocks noChangeAspect="1" noChangeArrowheads="1"/>
            </p:cNvSpPr>
            <p:nvPr/>
          </p:nvSpPr>
          <p:spPr bwMode="auto">
            <a:xfrm>
              <a:off x="3728618"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 name="Oval 26"/>
            <p:cNvSpPr>
              <a:spLocks noChangeAspect="1" noChangeArrowheads="1"/>
            </p:cNvSpPr>
            <p:nvPr/>
          </p:nvSpPr>
          <p:spPr bwMode="auto">
            <a:xfrm>
              <a:off x="3840369"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 name="Oval 27"/>
            <p:cNvSpPr>
              <a:spLocks noChangeAspect="1" noChangeArrowheads="1"/>
            </p:cNvSpPr>
            <p:nvPr/>
          </p:nvSpPr>
          <p:spPr bwMode="auto">
            <a:xfrm>
              <a:off x="3953629"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 name="Oval 28"/>
            <p:cNvSpPr>
              <a:spLocks noChangeAspect="1" noChangeArrowheads="1"/>
            </p:cNvSpPr>
            <p:nvPr/>
          </p:nvSpPr>
          <p:spPr bwMode="auto">
            <a:xfrm>
              <a:off x="4178642"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 name="Oval 29"/>
            <p:cNvSpPr>
              <a:spLocks noChangeAspect="1" noChangeArrowheads="1"/>
            </p:cNvSpPr>
            <p:nvPr/>
          </p:nvSpPr>
          <p:spPr bwMode="auto">
            <a:xfrm>
              <a:off x="4290393"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 name="Oval 30"/>
            <p:cNvSpPr>
              <a:spLocks noChangeAspect="1" noChangeArrowheads="1"/>
            </p:cNvSpPr>
            <p:nvPr/>
          </p:nvSpPr>
          <p:spPr bwMode="auto">
            <a:xfrm>
              <a:off x="4403653"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 name="Oval 31"/>
            <p:cNvSpPr>
              <a:spLocks noChangeAspect="1" noChangeArrowheads="1"/>
            </p:cNvSpPr>
            <p:nvPr/>
          </p:nvSpPr>
          <p:spPr bwMode="auto">
            <a:xfrm>
              <a:off x="4516914"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 name="Oval 32"/>
            <p:cNvSpPr>
              <a:spLocks noChangeAspect="1" noChangeArrowheads="1"/>
            </p:cNvSpPr>
            <p:nvPr/>
          </p:nvSpPr>
          <p:spPr bwMode="auto">
            <a:xfrm>
              <a:off x="4628665"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 name="Oval 33"/>
            <p:cNvSpPr>
              <a:spLocks noChangeAspect="1" noChangeArrowheads="1"/>
            </p:cNvSpPr>
            <p:nvPr/>
          </p:nvSpPr>
          <p:spPr bwMode="auto">
            <a:xfrm>
              <a:off x="474192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 name="Oval 34"/>
            <p:cNvSpPr>
              <a:spLocks noChangeAspect="1" noChangeArrowheads="1"/>
            </p:cNvSpPr>
            <p:nvPr/>
          </p:nvSpPr>
          <p:spPr bwMode="auto">
            <a:xfrm>
              <a:off x="485367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 name="Oval 35"/>
            <p:cNvSpPr>
              <a:spLocks noChangeAspect="1" noChangeArrowheads="1"/>
            </p:cNvSpPr>
            <p:nvPr/>
          </p:nvSpPr>
          <p:spPr bwMode="auto">
            <a:xfrm>
              <a:off x="4966938"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 name="Oval 36"/>
            <p:cNvSpPr>
              <a:spLocks noChangeAspect="1" noChangeArrowheads="1"/>
            </p:cNvSpPr>
            <p:nvPr/>
          </p:nvSpPr>
          <p:spPr bwMode="auto">
            <a:xfrm>
              <a:off x="5078688"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 name="Oval 37"/>
            <p:cNvSpPr>
              <a:spLocks noChangeAspect="1" noChangeArrowheads="1"/>
            </p:cNvSpPr>
            <p:nvPr/>
          </p:nvSpPr>
          <p:spPr bwMode="auto">
            <a:xfrm>
              <a:off x="5191949"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 name="Oval 38"/>
            <p:cNvSpPr>
              <a:spLocks noChangeAspect="1" noChangeArrowheads="1"/>
            </p:cNvSpPr>
            <p:nvPr/>
          </p:nvSpPr>
          <p:spPr bwMode="auto">
            <a:xfrm>
              <a:off x="5978735"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 name="Oval 39"/>
            <p:cNvSpPr>
              <a:spLocks noChangeAspect="1" noChangeArrowheads="1"/>
            </p:cNvSpPr>
            <p:nvPr/>
          </p:nvSpPr>
          <p:spPr bwMode="auto">
            <a:xfrm>
              <a:off x="609199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 name="Oval 40"/>
            <p:cNvSpPr>
              <a:spLocks noChangeAspect="1" noChangeArrowheads="1"/>
            </p:cNvSpPr>
            <p:nvPr/>
          </p:nvSpPr>
          <p:spPr bwMode="auto">
            <a:xfrm>
              <a:off x="7780338"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 name="Oval 41"/>
            <p:cNvSpPr>
              <a:spLocks noChangeAspect="1" noChangeArrowheads="1"/>
            </p:cNvSpPr>
            <p:nvPr/>
          </p:nvSpPr>
          <p:spPr bwMode="auto">
            <a:xfrm>
              <a:off x="7892089"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 name="Oval 42"/>
            <p:cNvSpPr>
              <a:spLocks noChangeAspect="1" noChangeArrowheads="1"/>
            </p:cNvSpPr>
            <p:nvPr/>
          </p:nvSpPr>
          <p:spPr bwMode="auto">
            <a:xfrm>
              <a:off x="8005351"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 name="Oval 43"/>
            <p:cNvSpPr>
              <a:spLocks noChangeAspect="1" noChangeArrowheads="1"/>
            </p:cNvSpPr>
            <p:nvPr/>
          </p:nvSpPr>
          <p:spPr bwMode="auto">
            <a:xfrm>
              <a:off x="2828571"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 name="Oval 44"/>
            <p:cNvSpPr>
              <a:spLocks noChangeAspect="1" noChangeArrowheads="1"/>
            </p:cNvSpPr>
            <p:nvPr/>
          </p:nvSpPr>
          <p:spPr bwMode="auto">
            <a:xfrm>
              <a:off x="2940322"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 name="Oval 45"/>
            <p:cNvSpPr>
              <a:spLocks noChangeAspect="1" noChangeArrowheads="1"/>
            </p:cNvSpPr>
            <p:nvPr/>
          </p:nvSpPr>
          <p:spPr bwMode="auto">
            <a:xfrm>
              <a:off x="3053582"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 name="Oval 46"/>
            <p:cNvSpPr>
              <a:spLocks noChangeAspect="1" noChangeArrowheads="1"/>
            </p:cNvSpPr>
            <p:nvPr/>
          </p:nvSpPr>
          <p:spPr bwMode="auto">
            <a:xfrm>
              <a:off x="3165333"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 name="Oval 47"/>
            <p:cNvSpPr>
              <a:spLocks noChangeAspect="1" noChangeArrowheads="1"/>
            </p:cNvSpPr>
            <p:nvPr/>
          </p:nvSpPr>
          <p:spPr bwMode="auto">
            <a:xfrm>
              <a:off x="3278594"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 name="Oval 48"/>
            <p:cNvSpPr>
              <a:spLocks noChangeAspect="1" noChangeArrowheads="1"/>
            </p:cNvSpPr>
            <p:nvPr/>
          </p:nvSpPr>
          <p:spPr bwMode="auto">
            <a:xfrm>
              <a:off x="3503606"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 name="Oval 49"/>
            <p:cNvSpPr>
              <a:spLocks noChangeAspect="1" noChangeArrowheads="1"/>
            </p:cNvSpPr>
            <p:nvPr/>
          </p:nvSpPr>
          <p:spPr bwMode="auto">
            <a:xfrm>
              <a:off x="3615357"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 name="Oval 50"/>
            <p:cNvSpPr>
              <a:spLocks noChangeAspect="1" noChangeArrowheads="1"/>
            </p:cNvSpPr>
            <p:nvPr/>
          </p:nvSpPr>
          <p:spPr bwMode="auto">
            <a:xfrm>
              <a:off x="3728618"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 name="Oval 51"/>
            <p:cNvSpPr>
              <a:spLocks noChangeAspect="1" noChangeArrowheads="1"/>
            </p:cNvSpPr>
            <p:nvPr/>
          </p:nvSpPr>
          <p:spPr bwMode="auto">
            <a:xfrm>
              <a:off x="3840369"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 name="Oval 52"/>
            <p:cNvSpPr>
              <a:spLocks noChangeAspect="1" noChangeArrowheads="1"/>
            </p:cNvSpPr>
            <p:nvPr/>
          </p:nvSpPr>
          <p:spPr bwMode="auto">
            <a:xfrm>
              <a:off x="4065380"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 name="Oval 53"/>
            <p:cNvSpPr>
              <a:spLocks noChangeAspect="1" noChangeArrowheads="1"/>
            </p:cNvSpPr>
            <p:nvPr/>
          </p:nvSpPr>
          <p:spPr bwMode="auto">
            <a:xfrm>
              <a:off x="4178642"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 name="Oval 54"/>
            <p:cNvSpPr>
              <a:spLocks noChangeAspect="1" noChangeArrowheads="1"/>
            </p:cNvSpPr>
            <p:nvPr/>
          </p:nvSpPr>
          <p:spPr bwMode="auto">
            <a:xfrm>
              <a:off x="4290393"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 name="Oval 55"/>
            <p:cNvSpPr>
              <a:spLocks noChangeAspect="1" noChangeArrowheads="1"/>
            </p:cNvSpPr>
            <p:nvPr/>
          </p:nvSpPr>
          <p:spPr bwMode="auto">
            <a:xfrm>
              <a:off x="4403653"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 name="Oval 56"/>
            <p:cNvSpPr>
              <a:spLocks noChangeAspect="1" noChangeArrowheads="1"/>
            </p:cNvSpPr>
            <p:nvPr/>
          </p:nvSpPr>
          <p:spPr bwMode="auto">
            <a:xfrm>
              <a:off x="4516914"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 name="Oval 57"/>
            <p:cNvSpPr>
              <a:spLocks noChangeAspect="1" noChangeArrowheads="1"/>
            </p:cNvSpPr>
            <p:nvPr/>
          </p:nvSpPr>
          <p:spPr bwMode="auto">
            <a:xfrm>
              <a:off x="4628665"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 name="Oval 58"/>
            <p:cNvSpPr>
              <a:spLocks noChangeAspect="1" noChangeArrowheads="1"/>
            </p:cNvSpPr>
            <p:nvPr/>
          </p:nvSpPr>
          <p:spPr bwMode="auto">
            <a:xfrm>
              <a:off x="4741926"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 name="Oval 59"/>
            <p:cNvSpPr>
              <a:spLocks noChangeAspect="1" noChangeArrowheads="1"/>
            </p:cNvSpPr>
            <p:nvPr/>
          </p:nvSpPr>
          <p:spPr bwMode="auto">
            <a:xfrm>
              <a:off x="4853676"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 name="Oval 60"/>
            <p:cNvSpPr>
              <a:spLocks noChangeAspect="1" noChangeArrowheads="1"/>
            </p:cNvSpPr>
            <p:nvPr/>
          </p:nvSpPr>
          <p:spPr bwMode="auto">
            <a:xfrm>
              <a:off x="4966938"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 name="Oval 61"/>
            <p:cNvSpPr>
              <a:spLocks noChangeAspect="1" noChangeArrowheads="1"/>
            </p:cNvSpPr>
            <p:nvPr/>
          </p:nvSpPr>
          <p:spPr bwMode="auto">
            <a:xfrm>
              <a:off x="5078688"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 name="Oval 62"/>
            <p:cNvSpPr>
              <a:spLocks noChangeAspect="1" noChangeArrowheads="1"/>
            </p:cNvSpPr>
            <p:nvPr/>
          </p:nvSpPr>
          <p:spPr bwMode="auto">
            <a:xfrm>
              <a:off x="5978735"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 name="Oval 63"/>
            <p:cNvSpPr>
              <a:spLocks noChangeAspect="1" noChangeArrowheads="1"/>
            </p:cNvSpPr>
            <p:nvPr/>
          </p:nvSpPr>
          <p:spPr bwMode="auto">
            <a:xfrm>
              <a:off x="8005351"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 name="Oval 64"/>
            <p:cNvSpPr>
              <a:spLocks noChangeAspect="1" noChangeArrowheads="1"/>
            </p:cNvSpPr>
            <p:nvPr/>
          </p:nvSpPr>
          <p:spPr bwMode="auto">
            <a:xfrm>
              <a:off x="8117102"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 name="Oval 65"/>
            <p:cNvSpPr>
              <a:spLocks noChangeAspect="1" noChangeArrowheads="1"/>
            </p:cNvSpPr>
            <p:nvPr/>
          </p:nvSpPr>
          <p:spPr bwMode="auto">
            <a:xfrm>
              <a:off x="2715309"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 name="Oval 66"/>
            <p:cNvSpPr>
              <a:spLocks noChangeAspect="1" noChangeArrowheads="1"/>
            </p:cNvSpPr>
            <p:nvPr/>
          </p:nvSpPr>
          <p:spPr bwMode="auto">
            <a:xfrm>
              <a:off x="2828571"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 name="Oval 67"/>
            <p:cNvSpPr>
              <a:spLocks noChangeAspect="1" noChangeArrowheads="1"/>
            </p:cNvSpPr>
            <p:nvPr/>
          </p:nvSpPr>
          <p:spPr bwMode="auto">
            <a:xfrm>
              <a:off x="2940322"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 name="Oval 68"/>
            <p:cNvSpPr>
              <a:spLocks noChangeAspect="1" noChangeArrowheads="1"/>
            </p:cNvSpPr>
            <p:nvPr/>
          </p:nvSpPr>
          <p:spPr bwMode="auto">
            <a:xfrm>
              <a:off x="3053582"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 name="Oval 69"/>
            <p:cNvSpPr>
              <a:spLocks noChangeAspect="1" noChangeArrowheads="1"/>
            </p:cNvSpPr>
            <p:nvPr/>
          </p:nvSpPr>
          <p:spPr bwMode="auto">
            <a:xfrm>
              <a:off x="3165333"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 name="Oval 70"/>
            <p:cNvSpPr>
              <a:spLocks noChangeAspect="1" noChangeArrowheads="1"/>
            </p:cNvSpPr>
            <p:nvPr/>
          </p:nvSpPr>
          <p:spPr bwMode="auto">
            <a:xfrm>
              <a:off x="3278594"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 name="Oval 71"/>
            <p:cNvSpPr>
              <a:spLocks noChangeAspect="1" noChangeArrowheads="1"/>
            </p:cNvSpPr>
            <p:nvPr/>
          </p:nvSpPr>
          <p:spPr bwMode="auto">
            <a:xfrm>
              <a:off x="3390345"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 name="Oval 72"/>
            <p:cNvSpPr>
              <a:spLocks noChangeAspect="1" noChangeArrowheads="1"/>
            </p:cNvSpPr>
            <p:nvPr/>
          </p:nvSpPr>
          <p:spPr bwMode="auto">
            <a:xfrm>
              <a:off x="3503606"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 name="Oval 73"/>
            <p:cNvSpPr>
              <a:spLocks noChangeAspect="1" noChangeArrowheads="1"/>
            </p:cNvSpPr>
            <p:nvPr/>
          </p:nvSpPr>
          <p:spPr bwMode="auto">
            <a:xfrm>
              <a:off x="3615357"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 name="Oval 74"/>
            <p:cNvSpPr>
              <a:spLocks noChangeAspect="1" noChangeArrowheads="1"/>
            </p:cNvSpPr>
            <p:nvPr/>
          </p:nvSpPr>
          <p:spPr bwMode="auto">
            <a:xfrm>
              <a:off x="372861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 name="Oval 75"/>
            <p:cNvSpPr>
              <a:spLocks noChangeAspect="1" noChangeArrowheads="1"/>
            </p:cNvSpPr>
            <p:nvPr/>
          </p:nvSpPr>
          <p:spPr bwMode="auto">
            <a:xfrm>
              <a:off x="4065380"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 name="Oval 76"/>
            <p:cNvSpPr>
              <a:spLocks noChangeAspect="1" noChangeArrowheads="1"/>
            </p:cNvSpPr>
            <p:nvPr/>
          </p:nvSpPr>
          <p:spPr bwMode="auto">
            <a:xfrm>
              <a:off x="4178642"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 name="Oval 77"/>
            <p:cNvSpPr>
              <a:spLocks noChangeAspect="1" noChangeArrowheads="1"/>
            </p:cNvSpPr>
            <p:nvPr/>
          </p:nvSpPr>
          <p:spPr bwMode="auto">
            <a:xfrm>
              <a:off x="4290393"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 name="Oval 78"/>
            <p:cNvSpPr>
              <a:spLocks noChangeAspect="1" noChangeArrowheads="1"/>
            </p:cNvSpPr>
            <p:nvPr/>
          </p:nvSpPr>
          <p:spPr bwMode="auto">
            <a:xfrm>
              <a:off x="4403653"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 name="Oval 79"/>
            <p:cNvSpPr>
              <a:spLocks noChangeAspect="1" noChangeArrowheads="1"/>
            </p:cNvSpPr>
            <p:nvPr/>
          </p:nvSpPr>
          <p:spPr bwMode="auto">
            <a:xfrm>
              <a:off x="4516914"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 name="Oval 80"/>
            <p:cNvSpPr>
              <a:spLocks noChangeAspect="1" noChangeArrowheads="1"/>
            </p:cNvSpPr>
            <p:nvPr/>
          </p:nvSpPr>
          <p:spPr bwMode="auto">
            <a:xfrm>
              <a:off x="4628665"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 name="Oval 81"/>
            <p:cNvSpPr>
              <a:spLocks noChangeAspect="1" noChangeArrowheads="1"/>
            </p:cNvSpPr>
            <p:nvPr/>
          </p:nvSpPr>
          <p:spPr bwMode="auto">
            <a:xfrm>
              <a:off x="4741926"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 name="Oval 82"/>
            <p:cNvSpPr>
              <a:spLocks noChangeAspect="1" noChangeArrowheads="1"/>
            </p:cNvSpPr>
            <p:nvPr/>
          </p:nvSpPr>
          <p:spPr bwMode="auto">
            <a:xfrm>
              <a:off x="4853676"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 name="Oval 83"/>
            <p:cNvSpPr>
              <a:spLocks noChangeAspect="1" noChangeArrowheads="1"/>
            </p:cNvSpPr>
            <p:nvPr/>
          </p:nvSpPr>
          <p:spPr bwMode="auto">
            <a:xfrm>
              <a:off x="496693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 name="Oval 84"/>
            <p:cNvSpPr>
              <a:spLocks noChangeAspect="1" noChangeArrowheads="1"/>
            </p:cNvSpPr>
            <p:nvPr/>
          </p:nvSpPr>
          <p:spPr bwMode="auto">
            <a:xfrm>
              <a:off x="507868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 name="Oval 85"/>
            <p:cNvSpPr>
              <a:spLocks noChangeAspect="1" noChangeArrowheads="1"/>
            </p:cNvSpPr>
            <p:nvPr/>
          </p:nvSpPr>
          <p:spPr bwMode="auto">
            <a:xfrm>
              <a:off x="7103793"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 name="Oval 86"/>
            <p:cNvSpPr>
              <a:spLocks noChangeAspect="1" noChangeArrowheads="1"/>
            </p:cNvSpPr>
            <p:nvPr/>
          </p:nvSpPr>
          <p:spPr bwMode="auto">
            <a:xfrm>
              <a:off x="7217055"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 name="Oval 87"/>
            <p:cNvSpPr>
              <a:spLocks noChangeAspect="1" noChangeArrowheads="1"/>
            </p:cNvSpPr>
            <p:nvPr/>
          </p:nvSpPr>
          <p:spPr bwMode="auto">
            <a:xfrm>
              <a:off x="7892089"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 name="Oval 88"/>
            <p:cNvSpPr>
              <a:spLocks noChangeAspect="1" noChangeArrowheads="1"/>
            </p:cNvSpPr>
            <p:nvPr/>
          </p:nvSpPr>
          <p:spPr bwMode="auto">
            <a:xfrm>
              <a:off x="8005351"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 name="Oval 89"/>
            <p:cNvSpPr>
              <a:spLocks noChangeAspect="1" noChangeArrowheads="1"/>
            </p:cNvSpPr>
            <p:nvPr/>
          </p:nvSpPr>
          <p:spPr bwMode="auto">
            <a:xfrm>
              <a:off x="8117102"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 name="Oval 90"/>
            <p:cNvSpPr>
              <a:spLocks noChangeAspect="1" noChangeArrowheads="1"/>
            </p:cNvSpPr>
            <p:nvPr/>
          </p:nvSpPr>
          <p:spPr bwMode="auto">
            <a:xfrm>
              <a:off x="8230362"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 name="Oval 91"/>
            <p:cNvSpPr>
              <a:spLocks noChangeAspect="1" noChangeArrowheads="1"/>
            </p:cNvSpPr>
            <p:nvPr/>
          </p:nvSpPr>
          <p:spPr bwMode="auto">
            <a:xfrm>
              <a:off x="890539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 name="Oval 92"/>
            <p:cNvSpPr>
              <a:spLocks noChangeAspect="1" noChangeArrowheads="1"/>
            </p:cNvSpPr>
            <p:nvPr/>
          </p:nvSpPr>
          <p:spPr bwMode="auto">
            <a:xfrm>
              <a:off x="9017149"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 name="Oval 93"/>
            <p:cNvSpPr>
              <a:spLocks noChangeAspect="1" noChangeArrowheads="1"/>
            </p:cNvSpPr>
            <p:nvPr/>
          </p:nvSpPr>
          <p:spPr bwMode="auto">
            <a:xfrm>
              <a:off x="9130409"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 name="Oval 94"/>
            <p:cNvSpPr>
              <a:spLocks noChangeAspect="1" noChangeArrowheads="1"/>
            </p:cNvSpPr>
            <p:nvPr/>
          </p:nvSpPr>
          <p:spPr bwMode="auto">
            <a:xfrm>
              <a:off x="2715309"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 name="Oval 95"/>
            <p:cNvSpPr>
              <a:spLocks noChangeAspect="1" noChangeArrowheads="1"/>
            </p:cNvSpPr>
            <p:nvPr/>
          </p:nvSpPr>
          <p:spPr bwMode="auto">
            <a:xfrm>
              <a:off x="2828571"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 name="Oval 96"/>
            <p:cNvSpPr>
              <a:spLocks noChangeAspect="1" noChangeArrowheads="1"/>
            </p:cNvSpPr>
            <p:nvPr/>
          </p:nvSpPr>
          <p:spPr bwMode="auto">
            <a:xfrm>
              <a:off x="2940322"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 name="Oval 97"/>
            <p:cNvSpPr>
              <a:spLocks noChangeAspect="1" noChangeArrowheads="1"/>
            </p:cNvSpPr>
            <p:nvPr/>
          </p:nvSpPr>
          <p:spPr bwMode="auto">
            <a:xfrm>
              <a:off x="3053582"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 name="Oval 98"/>
            <p:cNvSpPr>
              <a:spLocks noChangeAspect="1" noChangeArrowheads="1"/>
            </p:cNvSpPr>
            <p:nvPr/>
          </p:nvSpPr>
          <p:spPr bwMode="auto">
            <a:xfrm>
              <a:off x="316533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 name="Oval 99"/>
            <p:cNvSpPr>
              <a:spLocks noChangeAspect="1" noChangeArrowheads="1"/>
            </p:cNvSpPr>
            <p:nvPr/>
          </p:nvSpPr>
          <p:spPr bwMode="auto">
            <a:xfrm>
              <a:off x="3278594"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 name="Oval 100"/>
            <p:cNvSpPr>
              <a:spLocks noChangeAspect="1" noChangeArrowheads="1"/>
            </p:cNvSpPr>
            <p:nvPr/>
          </p:nvSpPr>
          <p:spPr bwMode="auto">
            <a:xfrm>
              <a:off x="3390345"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 name="Oval 101"/>
            <p:cNvSpPr>
              <a:spLocks noChangeAspect="1" noChangeArrowheads="1"/>
            </p:cNvSpPr>
            <p:nvPr/>
          </p:nvSpPr>
          <p:spPr bwMode="auto">
            <a:xfrm>
              <a:off x="3503606"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 name="Oval 102"/>
            <p:cNvSpPr>
              <a:spLocks noChangeAspect="1" noChangeArrowheads="1"/>
            </p:cNvSpPr>
            <p:nvPr/>
          </p:nvSpPr>
          <p:spPr bwMode="auto">
            <a:xfrm>
              <a:off x="3615357"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 name="Oval 103"/>
            <p:cNvSpPr>
              <a:spLocks noChangeAspect="1" noChangeArrowheads="1"/>
            </p:cNvSpPr>
            <p:nvPr/>
          </p:nvSpPr>
          <p:spPr bwMode="auto">
            <a:xfrm>
              <a:off x="372861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 name="Oval 104"/>
            <p:cNvSpPr>
              <a:spLocks noChangeAspect="1" noChangeArrowheads="1"/>
            </p:cNvSpPr>
            <p:nvPr/>
          </p:nvSpPr>
          <p:spPr bwMode="auto">
            <a:xfrm>
              <a:off x="440365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 name="Oval 105"/>
            <p:cNvSpPr>
              <a:spLocks noChangeAspect="1" noChangeArrowheads="1"/>
            </p:cNvSpPr>
            <p:nvPr/>
          </p:nvSpPr>
          <p:spPr bwMode="auto">
            <a:xfrm>
              <a:off x="4516914"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 name="Oval 106"/>
            <p:cNvSpPr>
              <a:spLocks noChangeAspect="1" noChangeArrowheads="1"/>
            </p:cNvSpPr>
            <p:nvPr/>
          </p:nvSpPr>
          <p:spPr bwMode="auto">
            <a:xfrm>
              <a:off x="4628665"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 name="Oval 107"/>
            <p:cNvSpPr>
              <a:spLocks noChangeAspect="1" noChangeArrowheads="1"/>
            </p:cNvSpPr>
            <p:nvPr/>
          </p:nvSpPr>
          <p:spPr bwMode="auto">
            <a:xfrm>
              <a:off x="4741926"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 name="Oval 108"/>
            <p:cNvSpPr>
              <a:spLocks noChangeAspect="1" noChangeArrowheads="1"/>
            </p:cNvSpPr>
            <p:nvPr/>
          </p:nvSpPr>
          <p:spPr bwMode="auto">
            <a:xfrm>
              <a:off x="4853676"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 name="Oval 109"/>
            <p:cNvSpPr>
              <a:spLocks noChangeAspect="1" noChangeArrowheads="1"/>
            </p:cNvSpPr>
            <p:nvPr/>
          </p:nvSpPr>
          <p:spPr bwMode="auto">
            <a:xfrm>
              <a:off x="496693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 name="Oval 110"/>
            <p:cNvSpPr>
              <a:spLocks noChangeAspect="1" noChangeArrowheads="1"/>
            </p:cNvSpPr>
            <p:nvPr/>
          </p:nvSpPr>
          <p:spPr bwMode="auto">
            <a:xfrm>
              <a:off x="507868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 name="Oval 111"/>
            <p:cNvSpPr>
              <a:spLocks noChangeAspect="1" noChangeArrowheads="1"/>
            </p:cNvSpPr>
            <p:nvPr/>
          </p:nvSpPr>
          <p:spPr bwMode="auto">
            <a:xfrm>
              <a:off x="699204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 name="Oval 112"/>
            <p:cNvSpPr>
              <a:spLocks noChangeAspect="1" noChangeArrowheads="1"/>
            </p:cNvSpPr>
            <p:nvPr/>
          </p:nvSpPr>
          <p:spPr bwMode="auto">
            <a:xfrm>
              <a:off x="755532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 name="Oval 113"/>
            <p:cNvSpPr>
              <a:spLocks noChangeAspect="1" noChangeArrowheads="1"/>
            </p:cNvSpPr>
            <p:nvPr/>
          </p:nvSpPr>
          <p:spPr bwMode="auto">
            <a:xfrm>
              <a:off x="766707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 name="Oval 114"/>
            <p:cNvSpPr>
              <a:spLocks noChangeAspect="1" noChangeArrowheads="1"/>
            </p:cNvSpPr>
            <p:nvPr/>
          </p:nvSpPr>
          <p:spPr bwMode="auto">
            <a:xfrm>
              <a:off x="7780338"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 name="Oval 115"/>
            <p:cNvSpPr>
              <a:spLocks noChangeAspect="1" noChangeArrowheads="1"/>
            </p:cNvSpPr>
            <p:nvPr/>
          </p:nvSpPr>
          <p:spPr bwMode="auto">
            <a:xfrm>
              <a:off x="7892089"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 name="Oval 116"/>
            <p:cNvSpPr>
              <a:spLocks noChangeAspect="1" noChangeArrowheads="1"/>
            </p:cNvSpPr>
            <p:nvPr/>
          </p:nvSpPr>
          <p:spPr bwMode="auto">
            <a:xfrm>
              <a:off x="8005351"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 name="Oval 117"/>
            <p:cNvSpPr>
              <a:spLocks noChangeAspect="1" noChangeArrowheads="1"/>
            </p:cNvSpPr>
            <p:nvPr/>
          </p:nvSpPr>
          <p:spPr bwMode="auto">
            <a:xfrm>
              <a:off x="8117102"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 name="Oval 118"/>
            <p:cNvSpPr>
              <a:spLocks noChangeAspect="1" noChangeArrowheads="1"/>
            </p:cNvSpPr>
            <p:nvPr/>
          </p:nvSpPr>
          <p:spPr bwMode="auto">
            <a:xfrm>
              <a:off x="8230362"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 name="Oval 119"/>
            <p:cNvSpPr>
              <a:spLocks noChangeAspect="1" noChangeArrowheads="1"/>
            </p:cNvSpPr>
            <p:nvPr/>
          </p:nvSpPr>
          <p:spPr bwMode="auto">
            <a:xfrm>
              <a:off x="834211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 name="Oval 120"/>
            <p:cNvSpPr>
              <a:spLocks noChangeAspect="1" noChangeArrowheads="1"/>
            </p:cNvSpPr>
            <p:nvPr/>
          </p:nvSpPr>
          <p:spPr bwMode="auto">
            <a:xfrm>
              <a:off x="8455374"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 name="Oval 121"/>
            <p:cNvSpPr>
              <a:spLocks noChangeAspect="1" noChangeArrowheads="1"/>
            </p:cNvSpPr>
            <p:nvPr/>
          </p:nvSpPr>
          <p:spPr bwMode="auto">
            <a:xfrm>
              <a:off x="8567125"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 name="Oval 122"/>
            <p:cNvSpPr>
              <a:spLocks noChangeAspect="1" noChangeArrowheads="1"/>
            </p:cNvSpPr>
            <p:nvPr/>
          </p:nvSpPr>
          <p:spPr bwMode="auto">
            <a:xfrm>
              <a:off x="890539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 name="Oval 123"/>
            <p:cNvSpPr>
              <a:spLocks noChangeAspect="1" noChangeArrowheads="1"/>
            </p:cNvSpPr>
            <p:nvPr/>
          </p:nvSpPr>
          <p:spPr bwMode="auto">
            <a:xfrm>
              <a:off x="2715309"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 name="Oval 124"/>
            <p:cNvSpPr>
              <a:spLocks noChangeAspect="1" noChangeArrowheads="1"/>
            </p:cNvSpPr>
            <p:nvPr/>
          </p:nvSpPr>
          <p:spPr bwMode="auto">
            <a:xfrm>
              <a:off x="2828571"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 name="Oval 125"/>
            <p:cNvSpPr>
              <a:spLocks noChangeAspect="1" noChangeArrowheads="1"/>
            </p:cNvSpPr>
            <p:nvPr/>
          </p:nvSpPr>
          <p:spPr bwMode="auto">
            <a:xfrm>
              <a:off x="2940322"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2" name="Oval 126"/>
            <p:cNvSpPr>
              <a:spLocks noChangeAspect="1" noChangeArrowheads="1"/>
            </p:cNvSpPr>
            <p:nvPr/>
          </p:nvSpPr>
          <p:spPr bwMode="auto">
            <a:xfrm>
              <a:off x="3053582"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3" name="Oval 127"/>
            <p:cNvSpPr>
              <a:spLocks noChangeAspect="1" noChangeArrowheads="1"/>
            </p:cNvSpPr>
            <p:nvPr/>
          </p:nvSpPr>
          <p:spPr bwMode="auto">
            <a:xfrm>
              <a:off x="3165333"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4" name="Oval 128"/>
            <p:cNvSpPr>
              <a:spLocks noChangeAspect="1" noChangeArrowheads="1"/>
            </p:cNvSpPr>
            <p:nvPr/>
          </p:nvSpPr>
          <p:spPr bwMode="auto">
            <a:xfrm>
              <a:off x="3278594"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5" name="Oval 129"/>
            <p:cNvSpPr>
              <a:spLocks noChangeAspect="1" noChangeArrowheads="1"/>
            </p:cNvSpPr>
            <p:nvPr/>
          </p:nvSpPr>
          <p:spPr bwMode="auto">
            <a:xfrm>
              <a:off x="3390345"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6" name="Oval 130"/>
            <p:cNvSpPr>
              <a:spLocks noChangeAspect="1" noChangeArrowheads="1"/>
            </p:cNvSpPr>
            <p:nvPr/>
          </p:nvSpPr>
          <p:spPr bwMode="auto">
            <a:xfrm>
              <a:off x="350360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7" name="Oval 131"/>
            <p:cNvSpPr>
              <a:spLocks noChangeAspect="1" noChangeArrowheads="1"/>
            </p:cNvSpPr>
            <p:nvPr/>
          </p:nvSpPr>
          <p:spPr bwMode="auto">
            <a:xfrm>
              <a:off x="3615357"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8" name="Oval 132"/>
            <p:cNvSpPr>
              <a:spLocks noChangeAspect="1" noChangeArrowheads="1"/>
            </p:cNvSpPr>
            <p:nvPr/>
          </p:nvSpPr>
          <p:spPr bwMode="auto">
            <a:xfrm>
              <a:off x="372861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9" name="Oval 133"/>
            <p:cNvSpPr>
              <a:spLocks noChangeAspect="1" noChangeArrowheads="1"/>
            </p:cNvSpPr>
            <p:nvPr/>
          </p:nvSpPr>
          <p:spPr bwMode="auto">
            <a:xfrm>
              <a:off x="3840369"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0" name="Oval 134"/>
            <p:cNvSpPr>
              <a:spLocks noChangeAspect="1" noChangeArrowheads="1"/>
            </p:cNvSpPr>
            <p:nvPr/>
          </p:nvSpPr>
          <p:spPr bwMode="auto">
            <a:xfrm>
              <a:off x="4403653"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1" name="Oval 135"/>
            <p:cNvSpPr>
              <a:spLocks noChangeAspect="1" noChangeArrowheads="1"/>
            </p:cNvSpPr>
            <p:nvPr/>
          </p:nvSpPr>
          <p:spPr bwMode="auto">
            <a:xfrm>
              <a:off x="4516914"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2" name="Oval 136"/>
            <p:cNvSpPr>
              <a:spLocks noChangeAspect="1" noChangeArrowheads="1"/>
            </p:cNvSpPr>
            <p:nvPr/>
          </p:nvSpPr>
          <p:spPr bwMode="auto">
            <a:xfrm>
              <a:off x="4628665"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3" name="Oval 137"/>
            <p:cNvSpPr>
              <a:spLocks noChangeAspect="1" noChangeArrowheads="1"/>
            </p:cNvSpPr>
            <p:nvPr/>
          </p:nvSpPr>
          <p:spPr bwMode="auto">
            <a:xfrm>
              <a:off x="474192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4" name="Oval 138"/>
            <p:cNvSpPr>
              <a:spLocks noChangeAspect="1" noChangeArrowheads="1"/>
            </p:cNvSpPr>
            <p:nvPr/>
          </p:nvSpPr>
          <p:spPr bwMode="auto">
            <a:xfrm>
              <a:off x="485367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5" name="Oval 139"/>
            <p:cNvSpPr>
              <a:spLocks noChangeAspect="1" noChangeArrowheads="1"/>
            </p:cNvSpPr>
            <p:nvPr/>
          </p:nvSpPr>
          <p:spPr bwMode="auto">
            <a:xfrm>
              <a:off x="496693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6" name="Oval 140"/>
            <p:cNvSpPr>
              <a:spLocks noChangeAspect="1" noChangeArrowheads="1"/>
            </p:cNvSpPr>
            <p:nvPr/>
          </p:nvSpPr>
          <p:spPr bwMode="auto">
            <a:xfrm>
              <a:off x="507868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7" name="Oval 141"/>
            <p:cNvSpPr>
              <a:spLocks noChangeAspect="1" noChangeArrowheads="1"/>
            </p:cNvSpPr>
            <p:nvPr/>
          </p:nvSpPr>
          <p:spPr bwMode="auto">
            <a:xfrm>
              <a:off x="609199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8" name="Oval 142"/>
            <p:cNvSpPr>
              <a:spLocks noChangeAspect="1" noChangeArrowheads="1"/>
            </p:cNvSpPr>
            <p:nvPr/>
          </p:nvSpPr>
          <p:spPr bwMode="auto">
            <a:xfrm>
              <a:off x="6203747"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9" name="Oval 143"/>
            <p:cNvSpPr>
              <a:spLocks noChangeAspect="1" noChangeArrowheads="1"/>
            </p:cNvSpPr>
            <p:nvPr/>
          </p:nvSpPr>
          <p:spPr bwMode="auto">
            <a:xfrm>
              <a:off x="631700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0" name="Oval 144"/>
            <p:cNvSpPr>
              <a:spLocks noChangeAspect="1" noChangeArrowheads="1"/>
            </p:cNvSpPr>
            <p:nvPr/>
          </p:nvSpPr>
          <p:spPr bwMode="auto">
            <a:xfrm>
              <a:off x="6878783"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1" name="Oval 145"/>
            <p:cNvSpPr>
              <a:spLocks noChangeAspect="1" noChangeArrowheads="1"/>
            </p:cNvSpPr>
            <p:nvPr/>
          </p:nvSpPr>
          <p:spPr bwMode="auto">
            <a:xfrm>
              <a:off x="733031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2" name="Oval 146"/>
            <p:cNvSpPr>
              <a:spLocks noChangeAspect="1" noChangeArrowheads="1"/>
            </p:cNvSpPr>
            <p:nvPr/>
          </p:nvSpPr>
          <p:spPr bwMode="auto">
            <a:xfrm>
              <a:off x="744206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3" name="Oval 147"/>
            <p:cNvSpPr>
              <a:spLocks noChangeAspect="1" noChangeArrowheads="1"/>
            </p:cNvSpPr>
            <p:nvPr/>
          </p:nvSpPr>
          <p:spPr bwMode="auto">
            <a:xfrm>
              <a:off x="755532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4" name="Oval 148"/>
            <p:cNvSpPr>
              <a:spLocks noChangeAspect="1" noChangeArrowheads="1"/>
            </p:cNvSpPr>
            <p:nvPr/>
          </p:nvSpPr>
          <p:spPr bwMode="auto">
            <a:xfrm>
              <a:off x="766707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5" name="Oval 149"/>
            <p:cNvSpPr>
              <a:spLocks noChangeAspect="1" noChangeArrowheads="1"/>
            </p:cNvSpPr>
            <p:nvPr/>
          </p:nvSpPr>
          <p:spPr bwMode="auto">
            <a:xfrm>
              <a:off x="7780338"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6" name="Oval 150"/>
            <p:cNvSpPr>
              <a:spLocks noChangeAspect="1" noChangeArrowheads="1"/>
            </p:cNvSpPr>
            <p:nvPr/>
          </p:nvSpPr>
          <p:spPr bwMode="auto">
            <a:xfrm>
              <a:off x="7892089"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7" name="Oval 151"/>
            <p:cNvSpPr>
              <a:spLocks noChangeAspect="1" noChangeArrowheads="1"/>
            </p:cNvSpPr>
            <p:nvPr/>
          </p:nvSpPr>
          <p:spPr bwMode="auto">
            <a:xfrm>
              <a:off x="8005351"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8" name="Oval 152"/>
            <p:cNvSpPr>
              <a:spLocks noChangeAspect="1" noChangeArrowheads="1"/>
            </p:cNvSpPr>
            <p:nvPr/>
          </p:nvSpPr>
          <p:spPr bwMode="auto">
            <a:xfrm>
              <a:off x="8117102"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9" name="Oval 153"/>
            <p:cNvSpPr>
              <a:spLocks noChangeAspect="1" noChangeArrowheads="1"/>
            </p:cNvSpPr>
            <p:nvPr/>
          </p:nvSpPr>
          <p:spPr bwMode="auto">
            <a:xfrm>
              <a:off x="8230362"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0" name="Oval 154"/>
            <p:cNvSpPr>
              <a:spLocks noChangeAspect="1" noChangeArrowheads="1"/>
            </p:cNvSpPr>
            <p:nvPr/>
          </p:nvSpPr>
          <p:spPr bwMode="auto">
            <a:xfrm>
              <a:off x="8342113"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1" name="Oval 155"/>
            <p:cNvSpPr>
              <a:spLocks noChangeAspect="1" noChangeArrowheads="1"/>
            </p:cNvSpPr>
            <p:nvPr/>
          </p:nvSpPr>
          <p:spPr bwMode="auto">
            <a:xfrm>
              <a:off x="8455374"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2" name="Oval 156"/>
            <p:cNvSpPr>
              <a:spLocks noChangeAspect="1" noChangeArrowheads="1"/>
            </p:cNvSpPr>
            <p:nvPr/>
          </p:nvSpPr>
          <p:spPr bwMode="auto">
            <a:xfrm>
              <a:off x="8567125"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3" name="Oval 157"/>
            <p:cNvSpPr>
              <a:spLocks noChangeAspect="1" noChangeArrowheads="1"/>
            </p:cNvSpPr>
            <p:nvPr/>
          </p:nvSpPr>
          <p:spPr bwMode="auto">
            <a:xfrm>
              <a:off x="868038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4" name="Oval 158"/>
            <p:cNvSpPr>
              <a:spLocks noChangeAspect="1" noChangeArrowheads="1"/>
            </p:cNvSpPr>
            <p:nvPr/>
          </p:nvSpPr>
          <p:spPr bwMode="auto">
            <a:xfrm>
              <a:off x="8792137"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5" name="Oval 159"/>
            <p:cNvSpPr>
              <a:spLocks noChangeAspect="1" noChangeArrowheads="1"/>
            </p:cNvSpPr>
            <p:nvPr/>
          </p:nvSpPr>
          <p:spPr bwMode="auto">
            <a:xfrm>
              <a:off x="890539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6" name="Oval 160"/>
            <p:cNvSpPr>
              <a:spLocks noChangeAspect="1" noChangeArrowheads="1"/>
            </p:cNvSpPr>
            <p:nvPr/>
          </p:nvSpPr>
          <p:spPr bwMode="auto">
            <a:xfrm>
              <a:off x="9017149"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7" name="Oval 161"/>
            <p:cNvSpPr>
              <a:spLocks noChangeAspect="1" noChangeArrowheads="1"/>
            </p:cNvSpPr>
            <p:nvPr/>
          </p:nvSpPr>
          <p:spPr bwMode="auto">
            <a:xfrm>
              <a:off x="9130409"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8" name="Oval 162"/>
            <p:cNvSpPr>
              <a:spLocks noChangeAspect="1" noChangeArrowheads="1"/>
            </p:cNvSpPr>
            <p:nvPr/>
          </p:nvSpPr>
          <p:spPr bwMode="auto">
            <a:xfrm>
              <a:off x="215353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9" name="Oval 163"/>
            <p:cNvSpPr>
              <a:spLocks noChangeAspect="1" noChangeArrowheads="1"/>
            </p:cNvSpPr>
            <p:nvPr/>
          </p:nvSpPr>
          <p:spPr bwMode="auto">
            <a:xfrm>
              <a:off x="226528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0" name="Oval 164"/>
            <p:cNvSpPr>
              <a:spLocks noChangeAspect="1" noChangeArrowheads="1"/>
            </p:cNvSpPr>
            <p:nvPr/>
          </p:nvSpPr>
          <p:spPr bwMode="auto">
            <a:xfrm>
              <a:off x="237854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1" name="Oval 165"/>
            <p:cNvSpPr>
              <a:spLocks noChangeAspect="1" noChangeArrowheads="1"/>
            </p:cNvSpPr>
            <p:nvPr/>
          </p:nvSpPr>
          <p:spPr bwMode="auto">
            <a:xfrm>
              <a:off x="249029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2" name="Oval 166"/>
            <p:cNvSpPr>
              <a:spLocks noChangeAspect="1" noChangeArrowheads="1"/>
            </p:cNvSpPr>
            <p:nvPr/>
          </p:nvSpPr>
          <p:spPr bwMode="auto">
            <a:xfrm>
              <a:off x="260355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3" name="Oval 167"/>
            <p:cNvSpPr>
              <a:spLocks noChangeAspect="1" noChangeArrowheads="1"/>
            </p:cNvSpPr>
            <p:nvPr/>
          </p:nvSpPr>
          <p:spPr bwMode="auto">
            <a:xfrm>
              <a:off x="271530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4" name="Oval 168"/>
            <p:cNvSpPr>
              <a:spLocks noChangeAspect="1" noChangeArrowheads="1"/>
            </p:cNvSpPr>
            <p:nvPr/>
          </p:nvSpPr>
          <p:spPr bwMode="auto">
            <a:xfrm>
              <a:off x="2828571"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5" name="Oval 169"/>
            <p:cNvSpPr>
              <a:spLocks noChangeAspect="1" noChangeArrowheads="1"/>
            </p:cNvSpPr>
            <p:nvPr/>
          </p:nvSpPr>
          <p:spPr bwMode="auto">
            <a:xfrm>
              <a:off x="294032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6" name="Oval 170"/>
            <p:cNvSpPr>
              <a:spLocks noChangeAspect="1" noChangeArrowheads="1"/>
            </p:cNvSpPr>
            <p:nvPr/>
          </p:nvSpPr>
          <p:spPr bwMode="auto">
            <a:xfrm>
              <a:off x="3053582"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7" name="Oval 171"/>
            <p:cNvSpPr>
              <a:spLocks noChangeAspect="1" noChangeArrowheads="1"/>
            </p:cNvSpPr>
            <p:nvPr/>
          </p:nvSpPr>
          <p:spPr bwMode="auto">
            <a:xfrm>
              <a:off x="316533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8" name="Oval 172"/>
            <p:cNvSpPr>
              <a:spLocks noChangeAspect="1" noChangeArrowheads="1"/>
            </p:cNvSpPr>
            <p:nvPr/>
          </p:nvSpPr>
          <p:spPr bwMode="auto">
            <a:xfrm>
              <a:off x="327859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9" name="Oval 173"/>
            <p:cNvSpPr>
              <a:spLocks noChangeAspect="1" noChangeArrowheads="1"/>
            </p:cNvSpPr>
            <p:nvPr/>
          </p:nvSpPr>
          <p:spPr bwMode="auto">
            <a:xfrm>
              <a:off x="339034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0" name="Oval 174"/>
            <p:cNvSpPr>
              <a:spLocks noChangeAspect="1" noChangeArrowheads="1"/>
            </p:cNvSpPr>
            <p:nvPr/>
          </p:nvSpPr>
          <p:spPr bwMode="auto">
            <a:xfrm>
              <a:off x="350360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1" name="Oval 175"/>
            <p:cNvSpPr>
              <a:spLocks noChangeAspect="1" noChangeArrowheads="1"/>
            </p:cNvSpPr>
            <p:nvPr/>
          </p:nvSpPr>
          <p:spPr bwMode="auto">
            <a:xfrm>
              <a:off x="361535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2" name="Oval 176"/>
            <p:cNvSpPr>
              <a:spLocks noChangeAspect="1" noChangeArrowheads="1"/>
            </p:cNvSpPr>
            <p:nvPr/>
          </p:nvSpPr>
          <p:spPr bwMode="auto">
            <a:xfrm>
              <a:off x="372861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3" name="Oval 177"/>
            <p:cNvSpPr>
              <a:spLocks noChangeAspect="1" noChangeArrowheads="1"/>
            </p:cNvSpPr>
            <p:nvPr/>
          </p:nvSpPr>
          <p:spPr bwMode="auto">
            <a:xfrm>
              <a:off x="3840369"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4" name="Oval 178"/>
            <p:cNvSpPr>
              <a:spLocks noChangeAspect="1" noChangeArrowheads="1"/>
            </p:cNvSpPr>
            <p:nvPr/>
          </p:nvSpPr>
          <p:spPr bwMode="auto">
            <a:xfrm>
              <a:off x="395362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5" name="Oval 179"/>
            <p:cNvSpPr>
              <a:spLocks noChangeAspect="1" noChangeArrowheads="1"/>
            </p:cNvSpPr>
            <p:nvPr/>
          </p:nvSpPr>
          <p:spPr bwMode="auto">
            <a:xfrm>
              <a:off x="4065380"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6" name="Oval 180"/>
            <p:cNvSpPr>
              <a:spLocks noChangeAspect="1" noChangeArrowheads="1"/>
            </p:cNvSpPr>
            <p:nvPr/>
          </p:nvSpPr>
          <p:spPr bwMode="auto">
            <a:xfrm>
              <a:off x="451691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7" name="Oval 181"/>
            <p:cNvSpPr>
              <a:spLocks noChangeAspect="1" noChangeArrowheads="1"/>
            </p:cNvSpPr>
            <p:nvPr/>
          </p:nvSpPr>
          <p:spPr bwMode="auto">
            <a:xfrm>
              <a:off x="462866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8" name="Oval 182"/>
            <p:cNvSpPr>
              <a:spLocks noChangeAspect="1" noChangeArrowheads="1"/>
            </p:cNvSpPr>
            <p:nvPr/>
          </p:nvSpPr>
          <p:spPr bwMode="auto">
            <a:xfrm>
              <a:off x="474192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9" name="Oval 183"/>
            <p:cNvSpPr>
              <a:spLocks noChangeAspect="1" noChangeArrowheads="1"/>
            </p:cNvSpPr>
            <p:nvPr/>
          </p:nvSpPr>
          <p:spPr bwMode="auto">
            <a:xfrm>
              <a:off x="485367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0" name="Oval 184"/>
            <p:cNvSpPr>
              <a:spLocks noChangeAspect="1" noChangeArrowheads="1"/>
            </p:cNvSpPr>
            <p:nvPr/>
          </p:nvSpPr>
          <p:spPr bwMode="auto">
            <a:xfrm>
              <a:off x="496693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1" name="Oval 185"/>
            <p:cNvSpPr>
              <a:spLocks noChangeAspect="1" noChangeArrowheads="1"/>
            </p:cNvSpPr>
            <p:nvPr/>
          </p:nvSpPr>
          <p:spPr bwMode="auto">
            <a:xfrm>
              <a:off x="597873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2" name="Oval 186"/>
            <p:cNvSpPr>
              <a:spLocks noChangeAspect="1" noChangeArrowheads="1"/>
            </p:cNvSpPr>
            <p:nvPr/>
          </p:nvSpPr>
          <p:spPr bwMode="auto">
            <a:xfrm>
              <a:off x="609199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3" name="Oval 187"/>
            <p:cNvSpPr>
              <a:spLocks noChangeAspect="1" noChangeArrowheads="1"/>
            </p:cNvSpPr>
            <p:nvPr/>
          </p:nvSpPr>
          <p:spPr bwMode="auto">
            <a:xfrm>
              <a:off x="620374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4" name="Oval 188"/>
            <p:cNvSpPr>
              <a:spLocks noChangeAspect="1" noChangeArrowheads="1"/>
            </p:cNvSpPr>
            <p:nvPr/>
          </p:nvSpPr>
          <p:spPr bwMode="auto">
            <a:xfrm>
              <a:off x="631700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5" name="Oval 189"/>
            <p:cNvSpPr>
              <a:spLocks noChangeAspect="1" noChangeArrowheads="1"/>
            </p:cNvSpPr>
            <p:nvPr/>
          </p:nvSpPr>
          <p:spPr bwMode="auto">
            <a:xfrm>
              <a:off x="6428759"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6" name="Oval 190"/>
            <p:cNvSpPr>
              <a:spLocks noChangeAspect="1" noChangeArrowheads="1"/>
            </p:cNvSpPr>
            <p:nvPr/>
          </p:nvSpPr>
          <p:spPr bwMode="auto">
            <a:xfrm>
              <a:off x="6878783"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7" name="Oval 191"/>
            <p:cNvSpPr>
              <a:spLocks noChangeAspect="1" noChangeArrowheads="1"/>
            </p:cNvSpPr>
            <p:nvPr/>
          </p:nvSpPr>
          <p:spPr bwMode="auto">
            <a:xfrm>
              <a:off x="699204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8" name="Oval 192"/>
            <p:cNvSpPr>
              <a:spLocks noChangeAspect="1" noChangeArrowheads="1"/>
            </p:cNvSpPr>
            <p:nvPr/>
          </p:nvSpPr>
          <p:spPr bwMode="auto">
            <a:xfrm>
              <a:off x="710379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9" name="Oval 193"/>
            <p:cNvSpPr>
              <a:spLocks noChangeAspect="1" noChangeArrowheads="1"/>
            </p:cNvSpPr>
            <p:nvPr/>
          </p:nvSpPr>
          <p:spPr bwMode="auto">
            <a:xfrm>
              <a:off x="721705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0" name="Oval 194"/>
            <p:cNvSpPr>
              <a:spLocks noChangeAspect="1" noChangeArrowheads="1"/>
            </p:cNvSpPr>
            <p:nvPr/>
          </p:nvSpPr>
          <p:spPr bwMode="auto">
            <a:xfrm>
              <a:off x="733031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1" name="Oval 195"/>
            <p:cNvSpPr>
              <a:spLocks noChangeAspect="1" noChangeArrowheads="1"/>
            </p:cNvSpPr>
            <p:nvPr/>
          </p:nvSpPr>
          <p:spPr bwMode="auto">
            <a:xfrm>
              <a:off x="744206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2" name="Oval 196"/>
            <p:cNvSpPr>
              <a:spLocks noChangeAspect="1" noChangeArrowheads="1"/>
            </p:cNvSpPr>
            <p:nvPr/>
          </p:nvSpPr>
          <p:spPr bwMode="auto">
            <a:xfrm>
              <a:off x="755532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3" name="Oval 197"/>
            <p:cNvSpPr>
              <a:spLocks noChangeAspect="1" noChangeArrowheads="1"/>
            </p:cNvSpPr>
            <p:nvPr/>
          </p:nvSpPr>
          <p:spPr bwMode="auto">
            <a:xfrm>
              <a:off x="766707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4" name="Oval 198"/>
            <p:cNvSpPr>
              <a:spLocks noChangeAspect="1" noChangeArrowheads="1"/>
            </p:cNvSpPr>
            <p:nvPr/>
          </p:nvSpPr>
          <p:spPr bwMode="auto">
            <a:xfrm>
              <a:off x="7780338"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5" name="Oval 199"/>
            <p:cNvSpPr>
              <a:spLocks noChangeAspect="1" noChangeArrowheads="1"/>
            </p:cNvSpPr>
            <p:nvPr/>
          </p:nvSpPr>
          <p:spPr bwMode="auto">
            <a:xfrm>
              <a:off x="789208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6" name="Oval 200"/>
            <p:cNvSpPr>
              <a:spLocks noChangeAspect="1" noChangeArrowheads="1"/>
            </p:cNvSpPr>
            <p:nvPr/>
          </p:nvSpPr>
          <p:spPr bwMode="auto">
            <a:xfrm>
              <a:off x="8005351"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7" name="Oval 201"/>
            <p:cNvSpPr>
              <a:spLocks noChangeAspect="1" noChangeArrowheads="1"/>
            </p:cNvSpPr>
            <p:nvPr/>
          </p:nvSpPr>
          <p:spPr bwMode="auto">
            <a:xfrm>
              <a:off x="811710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8" name="Oval 202"/>
            <p:cNvSpPr>
              <a:spLocks noChangeAspect="1" noChangeArrowheads="1"/>
            </p:cNvSpPr>
            <p:nvPr/>
          </p:nvSpPr>
          <p:spPr bwMode="auto">
            <a:xfrm>
              <a:off x="8230362"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9" name="Oval 203"/>
            <p:cNvSpPr>
              <a:spLocks noChangeAspect="1" noChangeArrowheads="1"/>
            </p:cNvSpPr>
            <p:nvPr/>
          </p:nvSpPr>
          <p:spPr bwMode="auto">
            <a:xfrm>
              <a:off x="834211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0" name="Oval 204"/>
            <p:cNvSpPr>
              <a:spLocks noChangeAspect="1" noChangeArrowheads="1"/>
            </p:cNvSpPr>
            <p:nvPr/>
          </p:nvSpPr>
          <p:spPr bwMode="auto">
            <a:xfrm>
              <a:off x="845537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1" name="Oval 205"/>
            <p:cNvSpPr>
              <a:spLocks noChangeAspect="1" noChangeArrowheads="1"/>
            </p:cNvSpPr>
            <p:nvPr/>
          </p:nvSpPr>
          <p:spPr bwMode="auto">
            <a:xfrm>
              <a:off x="856712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2" name="Oval 206"/>
            <p:cNvSpPr>
              <a:spLocks noChangeAspect="1" noChangeArrowheads="1"/>
            </p:cNvSpPr>
            <p:nvPr/>
          </p:nvSpPr>
          <p:spPr bwMode="auto">
            <a:xfrm>
              <a:off x="868038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3" name="Oval 207"/>
            <p:cNvSpPr>
              <a:spLocks noChangeAspect="1" noChangeArrowheads="1"/>
            </p:cNvSpPr>
            <p:nvPr/>
          </p:nvSpPr>
          <p:spPr bwMode="auto">
            <a:xfrm>
              <a:off x="879213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4" name="Oval 208"/>
            <p:cNvSpPr>
              <a:spLocks noChangeAspect="1" noChangeArrowheads="1"/>
            </p:cNvSpPr>
            <p:nvPr/>
          </p:nvSpPr>
          <p:spPr bwMode="auto">
            <a:xfrm>
              <a:off x="890539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5" name="Oval 209"/>
            <p:cNvSpPr>
              <a:spLocks noChangeAspect="1" noChangeArrowheads="1"/>
            </p:cNvSpPr>
            <p:nvPr/>
          </p:nvSpPr>
          <p:spPr bwMode="auto">
            <a:xfrm>
              <a:off x="9017149"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6" name="Oval 210"/>
            <p:cNvSpPr>
              <a:spLocks noChangeAspect="1" noChangeArrowheads="1"/>
            </p:cNvSpPr>
            <p:nvPr/>
          </p:nvSpPr>
          <p:spPr bwMode="auto">
            <a:xfrm>
              <a:off x="913040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7" name="Oval 211"/>
            <p:cNvSpPr>
              <a:spLocks noChangeAspect="1" noChangeArrowheads="1"/>
            </p:cNvSpPr>
            <p:nvPr/>
          </p:nvSpPr>
          <p:spPr bwMode="auto">
            <a:xfrm>
              <a:off x="9242160"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8" name="Oval 212"/>
            <p:cNvSpPr>
              <a:spLocks noChangeAspect="1" noChangeArrowheads="1"/>
            </p:cNvSpPr>
            <p:nvPr/>
          </p:nvSpPr>
          <p:spPr bwMode="auto">
            <a:xfrm>
              <a:off x="935542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9" name="Oval 213"/>
            <p:cNvSpPr>
              <a:spLocks noChangeAspect="1" noChangeArrowheads="1"/>
            </p:cNvSpPr>
            <p:nvPr/>
          </p:nvSpPr>
          <p:spPr bwMode="auto">
            <a:xfrm>
              <a:off x="946717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0" name="Oval 214"/>
            <p:cNvSpPr>
              <a:spLocks noChangeAspect="1" noChangeArrowheads="1"/>
            </p:cNvSpPr>
            <p:nvPr/>
          </p:nvSpPr>
          <p:spPr bwMode="auto">
            <a:xfrm>
              <a:off x="958043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1" name="Oval 215"/>
            <p:cNvSpPr>
              <a:spLocks noChangeAspect="1" noChangeArrowheads="1"/>
            </p:cNvSpPr>
            <p:nvPr/>
          </p:nvSpPr>
          <p:spPr bwMode="auto">
            <a:xfrm>
              <a:off x="969218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2" name="Oval 216"/>
            <p:cNvSpPr>
              <a:spLocks noChangeAspect="1" noChangeArrowheads="1"/>
            </p:cNvSpPr>
            <p:nvPr/>
          </p:nvSpPr>
          <p:spPr bwMode="auto">
            <a:xfrm>
              <a:off x="980544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3" name="Oval 217"/>
            <p:cNvSpPr>
              <a:spLocks noChangeAspect="1" noChangeArrowheads="1"/>
            </p:cNvSpPr>
            <p:nvPr/>
          </p:nvSpPr>
          <p:spPr bwMode="auto">
            <a:xfrm>
              <a:off x="991719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4" name="Oval 218"/>
            <p:cNvSpPr>
              <a:spLocks noChangeAspect="1" noChangeArrowheads="1"/>
            </p:cNvSpPr>
            <p:nvPr/>
          </p:nvSpPr>
          <p:spPr bwMode="auto">
            <a:xfrm>
              <a:off x="181526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5" name="Oval 219"/>
            <p:cNvSpPr>
              <a:spLocks noChangeAspect="1" noChangeArrowheads="1"/>
            </p:cNvSpPr>
            <p:nvPr/>
          </p:nvSpPr>
          <p:spPr bwMode="auto">
            <a:xfrm>
              <a:off x="192852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6" name="Oval 220"/>
            <p:cNvSpPr>
              <a:spLocks noChangeAspect="1" noChangeArrowheads="1"/>
            </p:cNvSpPr>
            <p:nvPr/>
          </p:nvSpPr>
          <p:spPr bwMode="auto">
            <a:xfrm>
              <a:off x="204027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7" name="Oval 221"/>
            <p:cNvSpPr>
              <a:spLocks noChangeAspect="1" noChangeArrowheads="1"/>
            </p:cNvSpPr>
            <p:nvPr/>
          </p:nvSpPr>
          <p:spPr bwMode="auto">
            <a:xfrm>
              <a:off x="215353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8" name="Oval 222"/>
            <p:cNvSpPr>
              <a:spLocks noChangeAspect="1" noChangeArrowheads="1"/>
            </p:cNvSpPr>
            <p:nvPr/>
          </p:nvSpPr>
          <p:spPr bwMode="auto">
            <a:xfrm>
              <a:off x="226528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9" name="Oval 223"/>
            <p:cNvSpPr>
              <a:spLocks noChangeAspect="1" noChangeArrowheads="1"/>
            </p:cNvSpPr>
            <p:nvPr/>
          </p:nvSpPr>
          <p:spPr bwMode="auto">
            <a:xfrm>
              <a:off x="237854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0" name="Oval 224"/>
            <p:cNvSpPr>
              <a:spLocks noChangeAspect="1" noChangeArrowheads="1"/>
            </p:cNvSpPr>
            <p:nvPr/>
          </p:nvSpPr>
          <p:spPr bwMode="auto">
            <a:xfrm>
              <a:off x="249029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1" name="Oval 225"/>
            <p:cNvSpPr>
              <a:spLocks noChangeAspect="1" noChangeArrowheads="1"/>
            </p:cNvSpPr>
            <p:nvPr/>
          </p:nvSpPr>
          <p:spPr bwMode="auto">
            <a:xfrm>
              <a:off x="260355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2" name="Oval 226"/>
            <p:cNvSpPr>
              <a:spLocks noChangeAspect="1" noChangeArrowheads="1"/>
            </p:cNvSpPr>
            <p:nvPr/>
          </p:nvSpPr>
          <p:spPr bwMode="auto">
            <a:xfrm>
              <a:off x="271530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3" name="Oval 227"/>
            <p:cNvSpPr>
              <a:spLocks noChangeAspect="1" noChangeArrowheads="1"/>
            </p:cNvSpPr>
            <p:nvPr/>
          </p:nvSpPr>
          <p:spPr bwMode="auto">
            <a:xfrm>
              <a:off x="2828571"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4" name="Oval 228"/>
            <p:cNvSpPr>
              <a:spLocks noChangeAspect="1" noChangeArrowheads="1"/>
            </p:cNvSpPr>
            <p:nvPr/>
          </p:nvSpPr>
          <p:spPr bwMode="auto">
            <a:xfrm>
              <a:off x="294032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5" name="Oval 229"/>
            <p:cNvSpPr>
              <a:spLocks noChangeAspect="1" noChangeArrowheads="1"/>
            </p:cNvSpPr>
            <p:nvPr/>
          </p:nvSpPr>
          <p:spPr bwMode="auto">
            <a:xfrm>
              <a:off x="3053582"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6" name="Oval 230"/>
            <p:cNvSpPr>
              <a:spLocks noChangeAspect="1" noChangeArrowheads="1"/>
            </p:cNvSpPr>
            <p:nvPr/>
          </p:nvSpPr>
          <p:spPr bwMode="auto">
            <a:xfrm>
              <a:off x="316533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7" name="Oval 231"/>
            <p:cNvSpPr>
              <a:spLocks noChangeAspect="1" noChangeArrowheads="1"/>
            </p:cNvSpPr>
            <p:nvPr/>
          </p:nvSpPr>
          <p:spPr bwMode="auto">
            <a:xfrm>
              <a:off x="327859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8" name="Oval 232"/>
            <p:cNvSpPr>
              <a:spLocks noChangeAspect="1" noChangeArrowheads="1"/>
            </p:cNvSpPr>
            <p:nvPr/>
          </p:nvSpPr>
          <p:spPr bwMode="auto">
            <a:xfrm>
              <a:off x="339034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9" name="Oval 233"/>
            <p:cNvSpPr>
              <a:spLocks noChangeAspect="1" noChangeArrowheads="1"/>
            </p:cNvSpPr>
            <p:nvPr/>
          </p:nvSpPr>
          <p:spPr bwMode="auto">
            <a:xfrm>
              <a:off x="350360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0" name="Oval 234"/>
            <p:cNvSpPr>
              <a:spLocks noChangeAspect="1" noChangeArrowheads="1"/>
            </p:cNvSpPr>
            <p:nvPr/>
          </p:nvSpPr>
          <p:spPr bwMode="auto">
            <a:xfrm>
              <a:off x="361535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1" name="Oval 235"/>
            <p:cNvSpPr>
              <a:spLocks noChangeAspect="1" noChangeArrowheads="1"/>
            </p:cNvSpPr>
            <p:nvPr/>
          </p:nvSpPr>
          <p:spPr bwMode="auto">
            <a:xfrm>
              <a:off x="3840369"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2" name="Oval 236"/>
            <p:cNvSpPr>
              <a:spLocks noChangeAspect="1" noChangeArrowheads="1"/>
            </p:cNvSpPr>
            <p:nvPr/>
          </p:nvSpPr>
          <p:spPr bwMode="auto">
            <a:xfrm>
              <a:off x="395362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3" name="Oval 237"/>
            <p:cNvSpPr>
              <a:spLocks noChangeAspect="1" noChangeArrowheads="1"/>
            </p:cNvSpPr>
            <p:nvPr/>
          </p:nvSpPr>
          <p:spPr bwMode="auto">
            <a:xfrm>
              <a:off x="4065380"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4" name="Oval 238"/>
            <p:cNvSpPr>
              <a:spLocks noChangeAspect="1" noChangeArrowheads="1"/>
            </p:cNvSpPr>
            <p:nvPr/>
          </p:nvSpPr>
          <p:spPr bwMode="auto">
            <a:xfrm>
              <a:off x="451691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5" name="Oval 239"/>
            <p:cNvSpPr>
              <a:spLocks noChangeAspect="1" noChangeArrowheads="1"/>
            </p:cNvSpPr>
            <p:nvPr/>
          </p:nvSpPr>
          <p:spPr bwMode="auto">
            <a:xfrm>
              <a:off x="462866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6" name="Oval 240"/>
            <p:cNvSpPr>
              <a:spLocks noChangeAspect="1" noChangeArrowheads="1"/>
            </p:cNvSpPr>
            <p:nvPr/>
          </p:nvSpPr>
          <p:spPr bwMode="auto">
            <a:xfrm>
              <a:off x="474192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7" name="Oval 241"/>
            <p:cNvSpPr>
              <a:spLocks noChangeAspect="1" noChangeArrowheads="1"/>
            </p:cNvSpPr>
            <p:nvPr/>
          </p:nvSpPr>
          <p:spPr bwMode="auto">
            <a:xfrm>
              <a:off x="519194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8" name="Oval 242"/>
            <p:cNvSpPr>
              <a:spLocks noChangeAspect="1" noChangeArrowheads="1"/>
            </p:cNvSpPr>
            <p:nvPr/>
          </p:nvSpPr>
          <p:spPr bwMode="auto">
            <a:xfrm>
              <a:off x="597873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9" name="Oval 243"/>
            <p:cNvSpPr>
              <a:spLocks noChangeAspect="1" noChangeArrowheads="1"/>
            </p:cNvSpPr>
            <p:nvPr/>
          </p:nvSpPr>
          <p:spPr bwMode="auto">
            <a:xfrm>
              <a:off x="609199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0" name="Oval 244"/>
            <p:cNvSpPr>
              <a:spLocks noChangeAspect="1" noChangeArrowheads="1"/>
            </p:cNvSpPr>
            <p:nvPr/>
          </p:nvSpPr>
          <p:spPr bwMode="auto">
            <a:xfrm>
              <a:off x="620374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1" name="Oval 245"/>
            <p:cNvSpPr>
              <a:spLocks noChangeAspect="1" noChangeArrowheads="1"/>
            </p:cNvSpPr>
            <p:nvPr/>
          </p:nvSpPr>
          <p:spPr bwMode="auto">
            <a:xfrm>
              <a:off x="631700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2" name="Oval 246"/>
            <p:cNvSpPr>
              <a:spLocks noChangeAspect="1" noChangeArrowheads="1"/>
            </p:cNvSpPr>
            <p:nvPr/>
          </p:nvSpPr>
          <p:spPr bwMode="auto">
            <a:xfrm>
              <a:off x="6428759"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3" name="Oval 247"/>
            <p:cNvSpPr>
              <a:spLocks noChangeAspect="1" noChangeArrowheads="1"/>
            </p:cNvSpPr>
            <p:nvPr/>
          </p:nvSpPr>
          <p:spPr bwMode="auto">
            <a:xfrm>
              <a:off x="654201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4" name="Oval 248"/>
            <p:cNvSpPr>
              <a:spLocks noChangeAspect="1" noChangeArrowheads="1"/>
            </p:cNvSpPr>
            <p:nvPr/>
          </p:nvSpPr>
          <p:spPr bwMode="auto">
            <a:xfrm>
              <a:off x="6653770"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5" name="Oval 249"/>
            <p:cNvSpPr>
              <a:spLocks noChangeAspect="1" noChangeArrowheads="1"/>
            </p:cNvSpPr>
            <p:nvPr/>
          </p:nvSpPr>
          <p:spPr bwMode="auto">
            <a:xfrm>
              <a:off x="676703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6" name="Oval 250"/>
            <p:cNvSpPr>
              <a:spLocks noChangeAspect="1" noChangeArrowheads="1"/>
            </p:cNvSpPr>
            <p:nvPr/>
          </p:nvSpPr>
          <p:spPr bwMode="auto">
            <a:xfrm>
              <a:off x="6878783"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7" name="Oval 251"/>
            <p:cNvSpPr>
              <a:spLocks noChangeAspect="1" noChangeArrowheads="1"/>
            </p:cNvSpPr>
            <p:nvPr/>
          </p:nvSpPr>
          <p:spPr bwMode="auto">
            <a:xfrm>
              <a:off x="699204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8" name="Oval 252"/>
            <p:cNvSpPr>
              <a:spLocks noChangeAspect="1" noChangeArrowheads="1"/>
            </p:cNvSpPr>
            <p:nvPr/>
          </p:nvSpPr>
          <p:spPr bwMode="auto">
            <a:xfrm>
              <a:off x="710379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9" name="Oval 253"/>
            <p:cNvSpPr>
              <a:spLocks noChangeAspect="1" noChangeArrowheads="1"/>
            </p:cNvSpPr>
            <p:nvPr/>
          </p:nvSpPr>
          <p:spPr bwMode="auto">
            <a:xfrm>
              <a:off x="721705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0" name="Oval 254"/>
            <p:cNvSpPr>
              <a:spLocks noChangeAspect="1" noChangeArrowheads="1"/>
            </p:cNvSpPr>
            <p:nvPr/>
          </p:nvSpPr>
          <p:spPr bwMode="auto">
            <a:xfrm>
              <a:off x="733031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1" name="Oval 255"/>
            <p:cNvSpPr>
              <a:spLocks noChangeAspect="1" noChangeArrowheads="1"/>
            </p:cNvSpPr>
            <p:nvPr/>
          </p:nvSpPr>
          <p:spPr bwMode="auto">
            <a:xfrm>
              <a:off x="744206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2" name="Oval 256"/>
            <p:cNvSpPr>
              <a:spLocks noChangeAspect="1" noChangeArrowheads="1"/>
            </p:cNvSpPr>
            <p:nvPr/>
          </p:nvSpPr>
          <p:spPr bwMode="auto">
            <a:xfrm>
              <a:off x="755532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3" name="Oval 257"/>
            <p:cNvSpPr>
              <a:spLocks noChangeAspect="1" noChangeArrowheads="1"/>
            </p:cNvSpPr>
            <p:nvPr/>
          </p:nvSpPr>
          <p:spPr bwMode="auto">
            <a:xfrm>
              <a:off x="766707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4" name="Oval 258"/>
            <p:cNvSpPr>
              <a:spLocks noChangeAspect="1" noChangeArrowheads="1"/>
            </p:cNvSpPr>
            <p:nvPr/>
          </p:nvSpPr>
          <p:spPr bwMode="auto">
            <a:xfrm>
              <a:off x="7780338"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5" name="Oval 259"/>
            <p:cNvSpPr>
              <a:spLocks noChangeAspect="1" noChangeArrowheads="1"/>
            </p:cNvSpPr>
            <p:nvPr/>
          </p:nvSpPr>
          <p:spPr bwMode="auto">
            <a:xfrm>
              <a:off x="789208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6" name="Oval 260"/>
            <p:cNvSpPr>
              <a:spLocks noChangeAspect="1" noChangeArrowheads="1"/>
            </p:cNvSpPr>
            <p:nvPr/>
          </p:nvSpPr>
          <p:spPr bwMode="auto">
            <a:xfrm>
              <a:off x="8005351"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7" name="Oval 261"/>
            <p:cNvSpPr>
              <a:spLocks noChangeAspect="1" noChangeArrowheads="1"/>
            </p:cNvSpPr>
            <p:nvPr/>
          </p:nvSpPr>
          <p:spPr bwMode="auto">
            <a:xfrm>
              <a:off x="811710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8" name="Oval 262"/>
            <p:cNvSpPr>
              <a:spLocks noChangeAspect="1" noChangeArrowheads="1"/>
            </p:cNvSpPr>
            <p:nvPr/>
          </p:nvSpPr>
          <p:spPr bwMode="auto">
            <a:xfrm>
              <a:off x="8230362"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9" name="Oval 263"/>
            <p:cNvSpPr>
              <a:spLocks noChangeAspect="1" noChangeArrowheads="1"/>
            </p:cNvSpPr>
            <p:nvPr/>
          </p:nvSpPr>
          <p:spPr bwMode="auto">
            <a:xfrm>
              <a:off x="834211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0" name="Oval 264"/>
            <p:cNvSpPr>
              <a:spLocks noChangeAspect="1" noChangeArrowheads="1"/>
            </p:cNvSpPr>
            <p:nvPr/>
          </p:nvSpPr>
          <p:spPr bwMode="auto">
            <a:xfrm>
              <a:off x="845537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1" name="Oval 265"/>
            <p:cNvSpPr>
              <a:spLocks noChangeAspect="1" noChangeArrowheads="1"/>
            </p:cNvSpPr>
            <p:nvPr/>
          </p:nvSpPr>
          <p:spPr bwMode="auto">
            <a:xfrm>
              <a:off x="856712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2" name="Oval 266"/>
            <p:cNvSpPr>
              <a:spLocks noChangeAspect="1" noChangeArrowheads="1"/>
            </p:cNvSpPr>
            <p:nvPr/>
          </p:nvSpPr>
          <p:spPr bwMode="auto">
            <a:xfrm>
              <a:off x="868038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3" name="Oval 267"/>
            <p:cNvSpPr>
              <a:spLocks noChangeAspect="1" noChangeArrowheads="1"/>
            </p:cNvSpPr>
            <p:nvPr/>
          </p:nvSpPr>
          <p:spPr bwMode="auto">
            <a:xfrm>
              <a:off x="879213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4" name="Oval 268"/>
            <p:cNvSpPr>
              <a:spLocks noChangeAspect="1" noChangeArrowheads="1"/>
            </p:cNvSpPr>
            <p:nvPr/>
          </p:nvSpPr>
          <p:spPr bwMode="auto">
            <a:xfrm>
              <a:off x="890539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5" name="Oval 269"/>
            <p:cNvSpPr>
              <a:spLocks noChangeAspect="1" noChangeArrowheads="1"/>
            </p:cNvSpPr>
            <p:nvPr/>
          </p:nvSpPr>
          <p:spPr bwMode="auto">
            <a:xfrm>
              <a:off x="9017149"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 name="Oval 270"/>
            <p:cNvSpPr>
              <a:spLocks noChangeAspect="1" noChangeArrowheads="1"/>
            </p:cNvSpPr>
            <p:nvPr/>
          </p:nvSpPr>
          <p:spPr bwMode="auto">
            <a:xfrm>
              <a:off x="913040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7" name="Oval 271"/>
            <p:cNvSpPr>
              <a:spLocks noChangeAspect="1" noChangeArrowheads="1"/>
            </p:cNvSpPr>
            <p:nvPr/>
          </p:nvSpPr>
          <p:spPr bwMode="auto">
            <a:xfrm>
              <a:off x="9242160"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8" name="Oval 272"/>
            <p:cNvSpPr>
              <a:spLocks noChangeAspect="1" noChangeArrowheads="1"/>
            </p:cNvSpPr>
            <p:nvPr/>
          </p:nvSpPr>
          <p:spPr bwMode="auto">
            <a:xfrm>
              <a:off x="935542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9" name="Oval 273"/>
            <p:cNvSpPr>
              <a:spLocks noChangeAspect="1" noChangeArrowheads="1"/>
            </p:cNvSpPr>
            <p:nvPr/>
          </p:nvSpPr>
          <p:spPr bwMode="auto">
            <a:xfrm>
              <a:off x="946717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0" name="Oval 274"/>
            <p:cNvSpPr>
              <a:spLocks noChangeAspect="1" noChangeArrowheads="1"/>
            </p:cNvSpPr>
            <p:nvPr/>
          </p:nvSpPr>
          <p:spPr bwMode="auto">
            <a:xfrm>
              <a:off x="958043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1" name="Oval 275"/>
            <p:cNvSpPr>
              <a:spLocks noChangeAspect="1" noChangeArrowheads="1"/>
            </p:cNvSpPr>
            <p:nvPr/>
          </p:nvSpPr>
          <p:spPr bwMode="auto">
            <a:xfrm>
              <a:off x="969218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2" name="Oval 276"/>
            <p:cNvSpPr>
              <a:spLocks noChangeAspect="1" noChangeArrowheads="1"/>
            </p:cNvSpPr>
            <p:nvPr/>
          </p:nvSpPr>
          <p:spPr bwMode="auto">
            <a:xfrm>
              <a:off x="980544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3" name="Oval 277"/>
            <p:cNvSpPr>
              <a:spLocks noChangeAspect="1" noChangeArrowheads="1"/>
            </p:cNvSpPr>
            <p:nvPr/>
          </p:nvSpPr>
          <p:spPr bwMode="auto">
            <a:xfrm>
              <a:off x="991719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4" name="Oval 278"/>
            <p:cNvSpPr>
              <a:spLocks noChangeAspect="1" noChangeArrowheads="1"/>
            </p:cNvSpPr>
            <p:nvPr/>
          </p:nvSpPr>
          <p:spPr bwMode="auto">
            <a:xfrm>
              <a:off x="1003045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5" name="Oval 279"/>
            <p:cNvSpPr>
              <a:spLocks noChangeAspect="1" noChangeArrowheads="1"/>
            </p:cNvSpPr>
            <p:nvPr/>
          </p:nvSpPr>
          <p:spPr bwMode="auto">
            <a:xfrm>
              <a:off x="181526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6" name="Oval 280"/>
            <p:cNvSpPr>
              <a:spLocks noChangeAspect="1" noChangeArrowheads="1"/>
            </p:cNvSpPr>
            <p:nvPr/>
          </p:nvSpPr>
          <p:spPr bwMode="auto">
            <a:xfrm>
              <a:off x="192852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7" name="Oval 281"/>
            <p:cNvSpPr>
              <a:spLocks noChangeAspect="1" noChangeArrowheads="1"/>
            </p:cNvSpPr>
            <p:nvPr/>
          </p:nvSpPr>
          <p:spPr bwMode="auto">
            <a:xfrm>
              <a:off x="204027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8" name="Oval 282"/>
            <p:cNvSpPr>
              <a:spLocks noChangeAspect="1" noChangeArrowheads="1"/>
            </p:cNvSpPr>
            <p:nvPr/>
          </p:nvSpPr>
          <p:spPr bwMode="auto">
            <a:xfrm>
              <a:off x="215353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9" name="Oval 283"/>
            <p:cNvSpPr>
              <a:spLocks noChangeAspect="1" noChangeArrowheads="1"/>
            </p:cNvSpPr>
            <p:nvPr/>
          </p:nvSpPr>
          <p:spPr bwMode="auto">
            <a:xfrm>
              <a:off x="226528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0" name="Oval 284"/>
            <p:cNvSpPr>
              <a:spLocks noChangeAspect="1" noChangeArrowheads="1"/>
            </p:cNvSpPr>
            <p:nvPr/>
          </p:nvSpPr>
          <p:spPr bwMode="auto">
            <a:xfrm>
              <a:off x="237854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1" name="Oval 285"/>
            <p:cNvSpPr>
              <a:spLocks noChangeAspect="1" noChangeArrowheads="1"/>
            </p:cNvSpPr>
            <p:nvPr/>
          </p:nvSpPr>
          <p:spPr bwMode="auto">
            <a:xfrm>
              <a:off x="249029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2" name="Oval 286"/>
            <p:cNvSpPr>
              <a:spLocks noChangeAspect="1" noChangeArrowheads="1"/>
            </p:cNvSpPr>
            <p:nvPr/>
          </p:nvSpPr>
          <p:spPr bwMode="auto">
            <a:xfrm>
              <a:off x="260355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3" name="Oval 287"/>
            <p:cNvSpPr>
              <a:spLocks noChangeAspect="1" noChangeArrowheads="1"/>
            </p:cNvSpPr>
            <p:nvPr/>
          </p:nvSpPr>
          <p:spPr bwMode="auto">
            <a:xfrm>
              <a:off x="271530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4" name="Oval 288"/>
            <p:cNvSpPr>
              <a:spLocks noChangeAspect="1" noChangeArrowheads="1"/>
            </p:cNvSpPr>
            <p:nvPr/>
          </p:nvSpPr>
          <p:spPr bwMode="auto">
            <a:xfrm>
              <a:off x="2828571"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5" name="Oval 289"/>
            <p:cNvSpPr>
              <a:spLocks noChangeAspect="1" noChangeArrowheads="1"/>
            </p:cNvSpPr>
            <p:nvPr/>
          </p:nvSpPr>
          <p:spPr bwMode="auto">
            <a:xfrm>
              <a:off x="294032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6" name="Oval 290"/>
            <p:cNvSpPr>
              <a:spLocks noChangeAspect="1" noChangeArrowheads="1"/>
            </p:cNvSpPr>
            <p:nvPr/>
          </p:nvSpPr>
          <p:spPr bwMode="auto">
            <a:xfrm>
              <a:off x="3053582"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7" name="Oval 291"/>
            <p:cNvSpPr>
              <a:spLocks noChangeAspect="1" noChangeArrowheads="1"/>
            </p:cNvSpPr>
            <p:nvPr/>
          </p:nvSpPr>
          <p:spPr bwMode="auto">
            <a:xfrm>
              <a:off x="316533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8" name="Oval 292"/>
            <p:cNvSpPr>
              <a:spLocks noChangeAspect="1" noChangeArrowheads="1"/>
            </p:cNvSpPr>
            <p:nvPr/>
          </p:nvSpPr>
          <p:spPr bwMode="auto">
            <a:xfrm>
              <a:off x="327859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9" name="Oval 293"/>
            <p:cNvSpPr>
              <a:spLocks noChangeAspect="1" noChangeArrowheads="1"/>
            </p:cNvSpPr>
            <p:nvPr/>
          </p:nvSpPr>
          <p:spPr bwMode="auto">
            <a:xfrm>
              <a:off x="339034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0" name="Oval 294"/>
            <p:cNvSpPr>
              <a:spLocks noChangeAspect="1" noChangeArrowheads="1"/>
            </p:cNvSpPr>
            <p:nvPr/>
          </p:nvSpPr>
          <p:spPr bwMode="auto">
            <a:xfrm>
              <a:off x="350360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1" name="Oval 295"/>
            <p:cNvSpPr>
              <a:spLocks noChangeAspect="1" noChangeArrowheads="1"/>
            </p:cNvSpPr>
            <p:nvPr/>
          </p:nvSpPr>
          <p:spPr bwMode="auto">
            <a:xfrm>
              <a:off x="361535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2" name="Oval 296"/>
            <p:cNvSpPr>
              <a:spLocks noChangeAspect="1" noChangeArrowheads="1"/>
            </p:cNvSpPr>
            <p:nvPr/>
          </p:nvSpPr>
          <p:spPr bwMode="auto">
            <a:xfrm>
              <a:off x="395362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3" name="Oval 297"/>
            <p:cNvSpPr>
              <a:spLocks noChangeAspect="1" noChangeArrowheads="1"/>
            </p:cNvSpPr>
            <p:nvPr/>
          </p:nvSpPr>
          <p:spPr bwMode="auto">
            <a:xfrm>
              <a:off x="4065380"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4" name="Oval 298"/>
            <p:cNvSpPr>
              <a:spLocks noChangeAspect="1" noChangeArrowheads="1"/>
            </p:cNvSpPr>
            <p:nvPr/>
          </p:nvSpPr>
          <p:spPr bwMode="auto">
            <a:xfrm>
              <a:off x="451691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5" name="Oval 299"/>
            <p:cNvSpPr>
              <a:spLocks noChangeAspect="1" noChangeArrowheads="1"/>
            </p:cNvSpPr>
            <p:nvPr/>
          </p:nvSpPr>
          <p:spPr bwMode="auto">
            <a:xfrm>
              <a:off x="462866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6" name="Oval 300"/>
            <p:cNvSpPr>
              <a:spLocks noChangeAspect="1" noChangeArrowheads="1"/>
            </p:cNvSpPr>
            <p:nvPr/>
          </p:nvSpPr>
          <p:spPr bwMode="auto">
            <a:xfrm>
              <a:off x="519194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7" name="Oval 301"/>
            <p:cNvSpPr>
              <a:spLocks noChangeAspect="1" noChangeArrowheads="1"/>
            </p:cNvSpPr>
            <p:nvPr/>
          </p:nvSpPr>
          <p:spPr bwMode="auto">
            <a:xfrm>
              <a:off x="530369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8" name="Oval 302"/>
            <p:cNvSpPr>
              <a:spLocks noChangeAspect="1" noChangeArrowheads="1"/>
            </p:cNvSpPr>
            <p:nvPr/>
          </p:nvSpPr>
          <p:spPr bwMode="auto">
            <a:xfrm>
              <a:off x="586698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9" name="Oval 303"/>
            <p:cNvSpPr>
              <a:spLocks noChangeAspect="1" noChangeArrowheads="1"/>
            </p:cNvSpPr>
            <p:nvPr/>
          </p:nvSpPr>
          <p:spPr bwMode="auto">
            <a:xfrm>
              <a:off x="597873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0" name="Oval 304"/>
            <p:cNvSpPr>
              <a:spLocks noChangeAspect="1" noChangeArrowheads="1"/>
            </p:cNvSpPr>
            <p:nvPr/>
          </p:nvSpPr>
          <p:spPr bwMode="auto">
            <a:xfrm>
              <a:off x="609199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1" name="Oval 305"/>
            <p:cNvSpPr>
              <a:spLocks noChangeAspect="1" noChangeArrowheads="1"/>
            </p:cNvSpPr>
            <p:nvPr/>
          </p:nvSpPr>
          <p:spPr bwMode="auto">
            <a:xfrm>
              <a:off x="620374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2" name="Oval 306"/>
            <p:cNvSpPr>
              <a:spLocks noChangeAspect="1" noChangeArrowheads="1"/>
            </p:cNvSpPr>
            <p:nvPr/>
          </p:nvSpPr>
          <p:spPr bwMode="auto">
            <a:xfrm>
              <a:off x="631700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3" name="Oval 307"/>
            <p:cNvSpPr>
              <a:spLocks noChangeAspect="1" noChangeArrowheads="1"/>
            </p:cNvSpPr>
            <p:nvPr/>
          </p:nvSpPr>
          <p:spPr bwMode="auto">
            <a:xfrm>
              <a:off x="6428759"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4" name="Oval 308"/>
            <p:cNvSpPr>
              <a:spLocks noChangeAspect="1" noChangeArrowheads="1"/>
            </p:cNvSpPr>
            <p:nvPr/>
          </p:nvSpPr>
          <p:spPr bwMode="auto">
            <a:xfrm>
              <a:off x="654201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5" name="Oval 309"/>
            <p:cNvSpPr>
              <a:spLocks noChangeAspect="1" noChangeArrowheads="1"/>
            </p:cNvSpPr>
            <p:nvPr/>
          </p:nvSpPr>
          <p:spPr bwMode="auto">
            <a:xfrm>
              <a:off x="6653770"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6" name="Oval 310"/>
            <p:cNvSpPr>
              <a:spLocks noChangeAspect="1" noChangeArrowheads="1"/>
            </p:cNvSpPr>
            <p:nvPr/>
          </p:nvSpPr>
          <p:spPr bwMode="auto">
            <a:xfrm>
              <a:off x="676703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7" name="Oval 311"/>
            <p:cNvSpPr>
              <a:spLocks noChangeAspect="1" noChangeArrowheads="1"/>
            </p:cNvSpPr>
            <p:nvPr/>
          </p:nvSpPr>
          <p:spPr bwMode="auto">
            <a:xfrm>
              <a:off x="6878783"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8" name="Oval 312"/>
            <p:cNvSpPr>
              <a:spLocks noChangeAspect="1" noChangeArrowheads="1"/>
            </p:cNvSpPr>
            <p:nvPr/>
          </p:nvSpPr>
          <p:spPr bwMode="auto">
            <a:xfrm>
              <a:off x="699204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9" name="Oval 313"/>
            <p:cNvSpPr>
              <a:spLocks noChangeAspect="1" noChangeArrowheads="1"/>
            </p:cNvSpPr>
            <p:nvPr/>
          </p:nvSpPr>
          <p:spPr bwMode="auto">
            <a:xfrm>
              <a:off x="710379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0" name="Oval 314"/>
            <p:cNvSpPr>
              <a:spLocks noChangeAspect="1" noChangeArrowheads="1"/>
            </p:cNvSpPr>
            <p:nvPr/>
          </p:nvSpPr>
          <p:spPr bwMode="auto">
            <a:xfrm>
              <a:off x="721705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1" name="Oval 315"/>
            <p:cNvSpPr>
              <a:spLocks noChangeAspect="1" noChangeArrowheads="1"/>
            </p:cNvSpPr>
            <p:nvPr/>
          </p:nvSpPr>
          <p:spPr bwMode="auto">
            <a:xfrm>
              <a:off x="733031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2" name="Oval 316"/>
            <p:cNvSpPr>
              <a:spLocks noChangeAspect="1" noChangeArrowheads="1"/>
            </p:cNvSpPr>
            <p:nvPr/>
          </p:nvSpPr>
          <p:spPr bwMode="auto">
            <a:xfrm>
              <a:off x="744206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3" name="Oval 317"/>
            <p:cNvSpPr>
              <a:spLocks noChangeAspect="1" noChangeArrowheads="1"/>
            </p:cNvSpPr>
            <p:nvPr/>
          </p:nvSpPr>
          <p:spPr bwMode="auto">
            <a:xfrm>
              <a:off x="755532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4" name="Oval 318"/>
            <p:cNvSpPr>
              <a:spLocks noChangeAspect="1" noChangeArrowheads="1"/>
            </p:cNvSpPr>
            <p:nvPr/>
          </p:nvSpPr>
          <p:spPr bwMode="auto">
            <a:xfrm>
              <a:off x="766707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5" name="Oval 319"/>
            <p:cNvSpPr>
              <a:spLocks noChangeAspect="1" noChangeArrowheads="1"/>
            </p:cNvSpPr>
            <p:nvPr/>
          </p:nvSpPr>
          <p:spPr bwMode="auto">
            <a:xfrm>
              <a:off x="7780338"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6" name="Oval 320"/>
            <p:cNvSpPr>
              <a:spLocks noChangeAspect="1" noChangeArrowheads="1"/>
            </p:cNvSpPr>
            <p:nvPr/>
          </p:nvSpPr>
          <p:spPr bwMode="auto">
            <a:xfrm>
              <a:off x="789208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7" name="Oval 321"/>
            <p:cNvSpPr>
              <a:spLocks noChangeAspect="1" noChangeArrowheads="1"/>
            </p:cNvSpPr>
            <p:nvPr/>
          </p:nvSpPr>
          <p:spPr bwMode="auto">
            <a:xfrm>
              <a:off x="8005351"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8" name="Oval 322"/>
            <p:cNvSpPr>
              <a:spLocks noChangeAspect="1" noChangeArrowheads="1"/>
            </p:cNvSpPr>
            <p:nvPr/>
          </p:nvSpPr>
          <p:spPr bwMode="auto">
            <a:xfrm>
              <a:off x="811710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9" name="Oval 323"/>
            <p:cNvSpPr>
              <a:spLocks noChangeAspect="1" noChangeArrowheads="1"/>
            </p:cNvSpPr>
            <p:nvPr/>
          </p:nvSpPr>
          <p:spPr bwMode="auto">
            <a:xfrm>
              <a:off x="8230362"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0" name="Oval 324"/>
            <p:cNvSpPr>
              <a:spLocks noChangeAspect="1" noChangeArrowheads="1"/>
            </p:cNvSpPr>
            <p:nvPr/>
          </p:nvSpPr>
          <p:spPr bwMode="auto">
            <a:xfrm>
              <a:off x="834211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1" name="Oval 325"/>
            <p:cNvSpPr>
              <a:spLocks noChangeAspect="1" noChangeArrowheads="1"/>
            </p:cNvSpPr>
            <p:nvPr/>
          </p:nvSpPr>
          <p:spPr bwMode="auto">
            <a:xfrm>
              <a:off x="845537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2" name="Oval 326"/>
            <p:cNvSpPr>
              <a:spLocks noChangeAspect="1" noChangeArrowheads="1"/>
            </p:cNvSpPr>
            <p:nvPr/>
          </p:nvSpPr>
          <p:spPr bwMode="auto">
            <a:xfrm>
              <a:off x="856712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3" name="Oval 327"/>
            <p:cNvSpPr>
              <a:spLocks noChangeAspect="1" noChangeArrowheads="1"/>
            </p:cNvSpPr>
            <p:nvPr/>
          </p:nvSpPr>
          <p:spPr bwMode="auto">
            <a:xfrm>
              <a:off x="868038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4" name="Oval 328"/>
            <p:cNvSpPr>
              <a:spLocks noChangeAspect="1" noChangeArrowheads="1"/>
            </p:cNvSpPr>
            <p:nvPr/>
          </p:nvSpPr>
          <p:spPr bwMode="auto">
            <a:xfrm>
              <a:off x="879213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5" name="Oval 329"/>
            <p:cNvSpPr>
              <a:spLocks noChangeAspect="1" noChangeArrowheads="1"/>
            </p:cNvSpPr>
            <p:nvPr/>
          </p:nvSpPr>
          <p:spPr bwMode="auto">
            <a:xfrm>
              <a:off x="890539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6" name="Oval 330"/>
            <p:cNvSpPr>
              <a:spLocks noChangeAspect="1" noChangeArrowheads="1"/>
            </p:cNvSpPr>
            <p:nvPr/>
          </p:nvSpPr>
          <p:spPr bwMode="auto">
            <a:xfrm>
              <a:off x="9017149"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7" name="Oval 331"/>
            <p:cNvSpPr>
              <a:spLocks noChangeAspect="1" noChangeArrowheads="1"/>
            </p:cNvSpPr>
            <p:nvPr/>
          </p:nvSpPr>
          <p:spPr bwMode="auto">
            <a:xfrm>
              <a:off x="913040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8" name="Oval 332"/>
            <p:cNvSpPr>
              <a:spLocks noChangeAspect="1" noChangeArrowheads="1"/>
            </p:cNvSpPr>
            <p:nvPr/>
          </p:nvSpPr>
          <p:spPr bwMode="auto">
            <a:xfrm>
              <a:off x="9242160"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9" name="Oval 333"/>
            <p:cNvSpPr>
              <a:spLocks noChangeAspect="1" noChangeArrowheads="1"/>
            </p:cNvSpPr>
            <p:nvPr/>
          </p:nvSpPr>
          <p:spPr bwMode="auto">
            <a:xfrm>
              <a:off x="935542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0" name="Oval 334"/>
            <p:cNvSpPr>
              <a:spLocks noChangeAspect="1" noChangeArrowheads="1"/>
            </p:cNvSpPr>
            <p:nvPr/>
          </p:nvSpPr>
          <p:spPr bwMode="auto">
            <a:xfrm>
              <a:off x="946717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1" name="Oval 335"/>
            <p:cNvSpPr>
              <a:spLocks noChangeAspect="1" noChangeArrowheads="1"/>
            </p:cNvSpPr>
            <p:nvPr/>
          </p:nvSpPr>
          <p:spPr bwMode="auto">
            <a:xfrm>
              <a:off x="958043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2" name="Oval 336"/>
            <p:cNvSpPr>
              <a:spLocks noChangeAspect="1" noChangeArrowheads="1"/>
            </p:cNvSpPr>
            <p:nvPr/>
          </p:nvSpPr>
          <p:spPr bwMode="auto">
            <a:xfrm>
              <a:off x="969218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3" name="Oval 337"/>
            <p:cNvSpPr>
              <a:spLocks noChangeAspect="1" noChangeArrowheads="1"/>
            </p:cNvSpPr>
            <p:nvPr/>
          </p:nvSpPr>
          <p:spPr bwMode="auto">
            <a:xfrm>
              <a:off x="980544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4" name="Oval 338"/>
            <p:cNvSpPr>
              <a:spLocks noChangeAspect="1" noChangeArrowheads="1"/>
            </p:cNvSpPr>
            <p:nvPr/>
          </p:nvSpPr>
          <p:spPr bwMode="auto">
            <a:xfrm>
              <a:off x="1703512"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5" name="Oval 339"/>
            <p:cNvSpPr>
              <a:spLocks noChangeAspect="1" noChangeArrowheads="1"/>
            </p:cNvSpPr>
            <p:nvPr/>
          </p:nvSpPr>
          <p:spPr bwMode="auto">
            <a:xfrm>
              <a:off x="181526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6" name="Oval 340"/>
            <p:cNvSpPr>
              <a:spLocks noChangeAspect="1" noChangeArrowheads="1"/>
            </p:cNvSpPr>
            <p:nvPr/>
          </p:nvSpPr>
          <p:spPr bwMode="auto">
            <a:xfrm>
              <a:off x="192852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7" name="Oval 341"/>
            <p:cNvSpPr>
              <a:spLocks noChangeAspect="1" noChangeArrowheads="1"/>
            </p:cNvSpPr>
            <p:nvPr/>
          </p:nvSpPr>
          <p:spPr bwMode="auto">
            <a:xfrm>
              <a:off x="204027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8" name="Oval 342"/>
            <p:cNvSpPr>
              <a:spLocks noChangeAspect="1" noChangeArrowheads="1"/>
            </p:cNvSpPr>
            <p:nvPr/>
          </p:nvSpPr>
          <p:spPr bwMode="auto">
            <a:xfrm>
              <a:off x="215353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9" name="Oval 343"/>
            <p:cNvSpPr>
              <a:spLocks noChangeAspect="1" noChangeArrowheads="1"/>
            </p:cNvSpPr>
            <p:nvPr/>
          </p:nvSpPr>
          <p:spPr bwMode="auto">
            <a:xfrm>
              <a:off x="2265287"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0" name="Oval 344"/>
            <p:cNvSpPr>
              <a:spLocks noChangeAspect="1" noChangeArrowheads="1"/>
            </p:cNvSpPr>
            <p:nvPr/>
          </p:nvSpPr>
          <p:spPr bwMode="auto">
            <a:xfrm>
              <a:off x="237854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1" name="Oval 345"/>
            <p:cNvSpPr>
              <a:spLocks noChangeAspect="1" noChangeArrowheads="1"/>
            </p:cNvSpPr>
            <p:nvPr/>
          </p:nvSpPr>
          <p:spPr bwMode="auto">
            <a:xfrm>
              <a:off x="249029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2" name="Oval 346"/>
            <p:cNvSpPr>
              <a:spLocks noChangeAspect="1" noChangeArrowheads="1"/>
            </p:cNvSpPr>
            <p:nvPr/>
          </p:nvSpPr>
          <p:spPr bwMode="auto">
            <a:xfrm>
              <a:off x="260355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3" name="Oval 347"/>
            <p:cNvSpPr>
              <a:spLocks noChangeAspect="1" noChangeArrowheads="1"/>
            </p:cNvSpPr>
            <p:nvPr/>
          </p:nvSpPr>
          <p:spPr bwMode="auto">
            <a:xfrm>
              <a:off x="271530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4" name="Oval 348"/>
            <p:cNvSpPr>
              <a:spLocks noChangeAspect="1" noChangeArrowheads="1"/>
            </p:cNvSpPr>
            <p:nvPr/>
          </p:nvSpPr>
          <p:spPr bwMode="auto">
            <a:xfrm>
              <a:off x="2828571"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5" name="Oval 349"/>
            <p:cNvSpPr>
              <a:spLocks noChangeAspect="1" noChangeArrowheads="1"/>
            </p:cNvSpPr>
            <p:nvPr/>
          </p:nvSpPr>
          <p:spPr bwMode="auto">
            <a:xfrm>
              <a:off x="294032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6" name="Oval 350"/>
            <p:cNvSpPr>
              <a:spLocks noChangeAspect="1" noChangeArrowheads="1"/>
            </p:cNvSpPr>
            <p:nvPr/>
          </p:nvSpPr>
          <p:spPr bwMode="auto">
            <a:xfrm>
              <a:off x="3053582"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7" name="Oval 351"/>
            <p:cNvSpPr>
              <a:spLocks noChangeAspect="1" noChangeArrowheads="1"/>
            </p:cNvSpPr>
            <p:nvPr/>
          </p:nvSpPr>
          <p:spPr bwMode="auto">
            <a:xfrm>
              <a:off x="316533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8" name="Oval 352"/>
            <p:cNvSpPr>
              <a:spLocks noChangeAspect="1" noChangeArrowheads="1"/>
            </p:cNvSpPr>
            <p:nvPr/>
          </p:nvSpPr>
          <p:spPr bwMode="auto">
            <a:xfrm>
              <a:off x="327859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9" name="Oval 353"/>
            <p:cNvSpPr>
              <a:spLocks noChangeAspect="1" noChangeArrowheads="1"/>
            </p:cNvSpPr>
            <p:nvPr/>
          </p:nvSpPr>
          <p:spPr bwMode="auto">
            <a:xfrm>
              <a:off x="339034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0" name="Oval 354"/>
            <p:cNvSpPr>
              <a:spLocks noChangeAspect="1" noChangeArrowheads="1"/>
            </p:cNvSpPr>
            <p:nvPr/>
          </p:nvSpPr>
          <p:spPr bwMode="auto">
            <a:xfrm>
              <a:off x="3840369"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1" name="Oval 355"/>
            <p:cNvSpPr>
              <a:spLocks noChangeAspect="1" noChangeArrowheads="1"/>
            </p:cNvSpPr>
            <p:nvPr/>
          </p:nvSpPr>
          <p:spPr bwMode="auto">
            <a:xfrm>
              <a:off x="462866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2" name="Oval 356"/>
            <p:cNvSpPr>
              <a:spLocks noChangeAspect="1" noChangeArrowheads="1"/>
            </p:cNvSpPr>
            <p:nvPr/>
          </p:nvSpPr>
          <p:spPr bwMode="auto">
            <a:xfrm>
              <a:off x="507868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3" name="Oval 357"/>
            <p:cNvSpPr>
              <a:spLocks noChangeAspect="1" noChangeArrowheads="1"/>
            </p:cNvSpPr>
            <p:nvPr/>
          </p:nvSpPr>
          <p:spPr bwMode="auto">
            <a:xfrm>
              <a:off x="575372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4" name="Oval 358"/>
            <p:cNvSpPr>
              <a:spLocks noChangeAspect="1" noChangeArrowheads="1"/>
            </p:cNvSpPr>
            <p:nvPr/>
          </p:nvSpPr>
          <p:spPr bwMode="auto">
            <a:xfrm>
              <a:off x="586698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5" name="Oval 359"/>
            <p:cNvSpPr>
              <a:spLocks noChangeAspect="1" noChangeArrowheads="1"/>
            </p:cNvSpPr>
            <p:nvPr/>
          </p:nvSpPr>
          <p:spPr bwMode="auto">
            <a:xfrm>
              <a:off x="5978735" y="2354767"/>
              <a:ext cx="86078"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6" name="Oval 360"/>
            <p:cNvSpPr>
              <a:spLocks noChangeAspect="1" noChangeArrowheads="1"/>
            </p:cNvSpPr>
            <p:nvPr/>
          </p:nvSpPr>
          <p:spPr bwMode="auto">
            <a:xfrm>
              <a:off x="6203747"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7" name="Oval 361"/>
            <p:cNvSpPr>
              <a:spLocks noChangeAspect="1" noChangeArrowheads="1"/>
            </p:cNvSpPr>
            <p:nvPr/>
          </p:nvSpPr>
          <p:spPr bwMode="auto">
            <a:xfrm>
              <a:off x="631700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8" name="Oval 362"/>
            <p:cNvSpPr>
              <a:spLocks noChangeAspect="1" noChangeArrowheads="1"/>
            </p:cNvSpPr>
            <p:nvPr/>
          </p:nvSpPr>
          <p:spPr bwMode="auto">
            <a:xfrm>
              <a:off x="6428759"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9" name="Oval 363"/>
            <p:cNvSpPr>
              <a:spLocks noChangeAspect="1" noChangeArrowheads="1"/>
            </p:cNvSpPr>
            <p:nvPr/>
          </p:nvSpPr>
          <p:spPr bwMode="auto">
            <a:xfrm>
              <a:off x="6542019" y="2354767"/>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0" name="Oval 364"/>
            <p:cNvSpPr>
              <a:spLocks noChangeAspect="1" noChangeArrowheads="1"/>
            </p:cNvSpPr>
            <p:nvPr/>
          </p:nvSpPr>
          <p:spPr bwMode="auto">
            <a:xfrm>
              <a:off x="6653770"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1" name="Oval 365"/>
            <p:cNvSpPr>
              <a:spLocks noChangeAspect="1" noChangeArrowheads="1"/>
            </p:cNvSpPr>
            <p:nvPr/>
          </p:nvSpPr>
          <p:spPr bwMode="auto">
            <a:xfrm>
              <a:off x="676703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2" name="Oval 366"/>
            <p:cNvSpPr>
              <a:spLocks noChangeAspect="1" noChangeArrowheads="1"/>
            </p:cNvSpPr>
            <p:nvPr/>
          </p:nvSpPr>
          <p:spPr bwMode="auto">
            <a:xfrm>
              <a:off x="6878783"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3" name="Oval 367"/>
            <p:cNvSpPr>
              <a:spLocks noChangeAspect="1" noChangeArrowheads="1"/>
            </p:cNvSpPr>
            <p:nvPr/>
          </p:nvSpPr>
          <p:spPr bwMode="auto">
            <a:xfrm>
              <a:off x="699204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4" name="Oval 368"/>
            <p:cNvSpPr>
              <a:spLocks noChangeAspect="1" noChangeArrowheads="1"/>
            </p:cNvSpPr>
            <p:nvPr/>
          </p:nvSpPr>
          <p:spPr bwMode="auto">
            <a:xfrm>
              <a:off x="710379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5" name="Oval 369"/>
            <p:cNvSpPr>
              <a:spLocks noChangeAspect="1" noChangeArrowheads="1"/>
            </p:cNvSpPr>
            <p:nvPr/>
          </p:nvSpPr>
          <p:spPr bwMode="auto">
            <a:xfrm>
              <a:off x="721705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6" name="Oval 370"/>
            <p:cNvSpPr>
              <a:spLocks noChangeAspect="1" noChangeArrowheads="1"/>
            </p:cNvSpPr>
            <p:nvPr/>
          </p:nvSpPr>
          <p:spPr bwMode="auto">
            <a:xfrm>
              <a:off x="733031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7" name="Oval 371"/>
            <p:cNvSpPr>
              <a:spLocks noChangeAspect="1" noChangeArrowheads="1"/>
            </p:cNvSpPr>
            <p:nvPr/>
          </p:nvSpPr>
          <p:spPr bwMode="auto">
            <a:xfrm>
              <a:off x="744206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8" name="Oval 372"/>
            <p:cNvSpPr>
              <a:spLocks noChangeAspect="1" noChangeArrowheads="1"/>
            </p:cNvSpPr>
            <p:nvPr/>
          </p:nvSpPr>
          <p:spPr bwMode="auto">
            <a:xfrm>
              <a:off x="755532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9" name="Oval 373"/>
            <p:cNvSpPr>
              <a:spLocks noChangeAspect="1" noChangeArrowheads="1"/>
            </p:cNvSpPr>
            <p:nvPr/>
          </p:nvSpPr>
          <p:spPr bwMode="auto">
            <a:xfrm>
              <a:off x="766707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0" name="Oval 374"/>
            <p:cNvSpPr>
              <a:spLocks noChangeAspect="1" noChangeArrowheads="1"/>
            </p:cNvSpPr>
            <p:nvPr/>
          </p:nvSpPr>
          <p:spPr bwMode="auto">
            <a:xfrm>
              <a:off x="7780338"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1" name="Oval 375"/>
            <p:cNvSpPr>
              <a:spLocks noChangeAspect="1" noChangeArrowheads="1"/>
            </p:cNvSpPr>
            <p:nvPr/>
          </p:nvSpPr>
          <p:spPr bwMode="auto">
            <a:xfrm>
              <a:off x="789208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2" name="Oval 376"/>
            <p:cNvSpPr>
              <a:spLocks noChangeAspect="1" noChangeArrowheads="1"/>
            </p:cNvSpPr>
            <p:nvPr/>
          </p:nvSpPr>
          <p:spPr bwMode="auto">
            <a:xfrm>
              <a:off x="8005351"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3" name="Oval 377"/>
            <p:cNvSpPr>
              <a:spLocks noChangeAspect="1" noChangeArrowheads="1"/>
            </p:cNvSpPr>
            <p:nvPr/>
          </p:nvSpPr>
          <p:spPr bwMode="auto">
            <a:xfrm>
              <a:off x="811710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4" name="Oval 378"/>
            <p:cNvSpPr>
              <a:spLocks noChangeAspect="1" noChangeArrowheads="1"/>
            </p:cNvSpPr>
            <p:nvPr/>
          </p:nvSpPr>
          <p:spPr bwMode="auto">
            <a:xfrm>
              <a:off x="8230362"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5" name="Oval 379"/>
            <p:cNvSpPr>
              <a:spLocks noChangeAspect="1" noChangeArrowheads="1"/>
            </p:cNvSpPr>
            <p:nvPr/>
          </p:nvSpPr>
          <p:spPr bwMode="auto">
            <a:xfrm>
              <a:off x="834211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6" name="Oval 380"/>
            <p:cNvSpPr>
              <a:spLocks noChangeAspect="1" noChangeArrowheads="1"/>
            </p:cNvSpPr>
            <p:nvPr/>
          </p:nvSpPr>
          <p:spPr bwMode="auto">
            <a:xfrm>
              <a:off x="845537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7" name="Oval 381"/>
            <p:cNvSpPr>
              <a:spLocks noChangeAspect="1" noChangeArrowheads="1"/>
            </p:cNvSpPr>
            <p:nvPr/>
          </p:nvSpPr>
          <p:spPr bwMode="auto">
            <a:xfrm>
              <a:off x="856712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8" name="Oval 382"/>
            <p:cNvSpPr>
              <a:spLocks noChangeAspect="1" noChangeArrowheads="1"/>
            </p:cNvSpPr>
            <p:nvPr/>
          </p:nvSpPr>
          <p:spPr bwMode="auto">
            <a:xfrm>
              <a:off x="868038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9" name="Oval 383"/>
            <p:cNvSpPr>
              <a:spLocks noChangeAspect="1" noChangeArrowheads="1"/>
            </p:cNvSpPr>
            <p:nvPr/>
          </p:nvSpPr>
          <p:spPr bwMode="auto">
            <a:xfrm>
              <a:off x="8792137"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0" name="Oval 384"/>
            <p:cNvSpPr>
              <a:spLocks noChangeAspect="1" noChangeArrowheads="1"/>
            </p:cNvSpPr>
            <p:nvPr/>
          </p:nvSpPr>
          <p:spPr bwMode="auto">
            <a:xfrm>
              <a:off x="890539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1" name="Oval 385"/>
            <p:cNvSpPr>
              <a:spLocks noChangeAspect="1" noChangeArrowheads="1"/>
            </p:cNvSpPr>
            <p:nvPr/>
          </p:nvSpPr>
          <p:spPr bwMode="auto">
            <a:xfrm>
              <a:off x="9017149"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2" name="Oval 386"/>
            <p:cNvSpPr>
              <a:spLocks noChangeAspect="1" noChangeArrowheads="1"/>
            </p:cNvSpPr>
            <p:nvPr/>
          </p:nvSpPr>
          <p:spPr bwMode="auto">
            <a:xfrm>
              <a:off x="913040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3" name="Oval 387"/>
            <p:cNvSpPr>
              <a:spLocks noChangeAspect="1" noChangeArrowheads="1"/>
            </p:cNvSpPr>
            <p:nvPr/>
          </p:nvSpPr>
          <p:spPr bwMode="auto">
            <a:xfrm>
              <a:off x="9242160"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4" name="Oval 388"/>
            <p:cNvSpPr>
              <a:spLocks noChangeAspect="1" noChangeArrowheads="1"/>
            </p:cNvSpPr>
            <p:nvPr/>
          </p:nvSpPr>
          <p:spPr bwMode="auto">
            <a:xfrm>
              <a:off x="935542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5" name="Oval 389"/>
            <p:cNvSpPr>
              <a:spLocks noChangeAspect="1" noChangeArrowheads="1"/>
            </p:cNvSpPr>
            <p:nvPr/>
          </p:nvSpPr>
          <p:spPr bwMode="auto">
            <a:xfrm>
              <a:off x="946717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6" name="Oval 390"/>
            <p:cNvSpPr>
              <a:spLocks noChangeAspect="1" noChangeArrowheads="1"/>
            </p:cNvSpPr>
            <p:nvPr/>
          </p:nvSpPr>
          <p:spPr bwMode="auto">
            <a:xfrm>
              <a:off x="958043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7" name="Oval 391"/>
            <p:cNvSpPr>
              <a:spLocks noChangeAspect="1" noChangeArrowheads="1"/>
            </p:cNvSpPr>
            <p:nvPr/>
          </p:nvSpPr>
          <p:spPr bwMode="auto">
            <a:xfrm>
              <a:off x="969218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8" name="Oval 392"/>
            <p:cNvSpPr>
              <a:spLocks noChangeAspect="1" noChangeArrowheads="1"/>
            </p:cNvSpPr>
            <p:nvPr/>
          </p:nvSpPr>
          <p:spPr bwMode="auto">
            <a:xfrm>
              <a:off x="1703512"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9" name="Oval 393"/>
            <p:cNvSpPr>
              <a:spLocks noChangeAspect="1" noChangeArrowheads="1"/>
            </p:cNvSpPr>
            <p:nvPr/>
          </p:nvSpPr>
          <p:spPr bwMode="auto">
            <a:xfrm>
              <a:off x="181526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0" name="Oval 394"/>
            <p:cNvSpPr>
              <a:spLocks noChangeAspect="1" noChangeArrowheads="1"/>
            </p:cNvSpPr>
            <p:nvPr/>
          </p:nvSpPr>
          <p:spPr bwMode="auto">
            <a:xfrm>
              <a:off x="192852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1" name="Oval 395"/>
            <p:cNvSpPr>
              <a:spLocks noChangeAspect="1" noChangeArrowheads="1"/>
            </p:cNvSpPr>
            <p:nvPr/>
          </p:nvSpPr>
          <p:spPr bwMode="auto">
            <a:xfrm>
              <a:off x="204027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2" name="Oval 396"/>
            <p:cNvSpPr>
              <a:spLocks noChangeAspect="1" noChangeArrowheads="1"/>
            </p:cNvSpPr>
            <p:nvPr/>
          </p:nvSpPr>
          <p:spPr bwMode="auto">
            <a:xfrm>
              <a:off x="249029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3" name="Oval 397"/>
            <p:cNvSpPr>
              <a:spLocks noChangeAspect="1" noChangeArrowheads="1"/>
            </p:cNvSpPr>
            <p:nvPr/>
          </p:nvSpPr>
          <p:spPr bwMode="auto">
            <a:xfrm>
              <a:off x="260355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4" name="Oval 398"/>
            <p:cNvSpPr>
              <a:spLocks noChangeAspect="1" noChangeArrowheads="1"/>
            </p:cNvSpPr>
            <p:nvPr/>
          </p:nvSpPr>
          <p:spPr bwMode="auto">
            <a:xfrm>
              <a:off x="271530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5" name="Oval 399"/>
            <p:cNvSpPr>
              <a:spLocks noChangeAspect="1" noChangeArrowheads="1"/>
            </p:cNvSpPr>
            <p:nvPr/>
          </p:nvSpPr>
          <p:spPr bwMode="auto">
            <a:xfrm>
              <a:off x="2828571"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6" name="Oval 400"/>
            <p:cNvSpPr>
              <a:spLocks noChangeAspect="1" noChangeArrowheads="1"/>
            </p:cNvSpPr>
            <p:nvPr/>
          </p:nvSpPr>
          <p:spPr bwMode="auto">
            <a:xfrm>
              <a:off x="294032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7" name="Oval 401"/>
            <p:cNvSpPr>
              <a:spLocks noChangeAspect="1" noChangeArrowheads="1"/>
            </p:cNvSpPr>
            <p:nvPr/>
          </p:nvSpPr>
          <p:spPr bwMode="auto">
            <a:xfrm>
              <a:off x="3053582"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8" name="Oval 402"/>
            <p:cNvSpPr>
              <a:spLocks noChangeAspect="1" noChangeArrowheads="1"/>
            </p:cNvSpPr>
            <p:nvPr/>
          </p:nvSpPr>
          <p:spPr bwMode="auto">
            <a:xfrm>
              <a:off x="316533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9" name="Oval 403"/>
            <p:cNvSpPr>
              <a:spLocks noChangeAspect="1" noChangeArrowheads="1"/>
            </p:cNvSpPr>
            <p:nvPr/>
          </p:nvSpPr>
          <p:spPr bwMode="auto">
            <a:xfrm>
              <a:off x="327859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0" name="Oval 404"/>
            <p:cNvSpPr>
              <a:spLocks noChangeAspect="1" noChangeArrowheads="1"/>
            </p:cNvSpPr>
            <p:nvPr/>
          </p:nvSpPr>
          <p:spPr bwMode="auto">
            <a:xfrm>
              <a:off x="339034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1" name="Oval 405"/>
            <p:cNvSpPr>
              <a:spLocks noChangeAspect="1" noChangeArrowheads="1"/>
            </p:cNvSpPr>
            <p:nvPr/>
          </p:nvSpPr>
          <p:spPr bwMode="auto">
            <a:xfrm>
              <a:off x="3840369"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2" name="Oval 406"/>
            <p:cNvSpPr>
              <a:spLocks noChangeAspect="1" noChangeArrowheads="1"/>
            </p:cNvSpPr>
            <p:nvPr/>
          </p:nvSpPr>
          <p:spPr bwMode="auto">
            <a:xfrm>
              <a:off x="395362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3" name="Oval 407"/>
            <p:cNvSpPr>
              <a:spLocks noChangeAspect="1" noChangeArrowheads="1"/>
            </p:cNvSpPr>
            <p:nvPr/>
          </p:nvSpPr>
          <p:spPr bwMode="auto">
            <a:xfrm>
              <a:off x="4065380"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4" name="Oval 408"/>
            <p:cNvSpPr>
              <a:spLocks noChangeAspect="1" noChangeArrowheads="1"/>
            </p:cNvSpPr>
            <p:nvPr/>
          </p:nvSpPr>
          <p:spPr bwMode="auto">
            <a:xfrm>
              <a:off x="5528712" y="2459601"/>
              <a:ext cx="86078"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5" name="Oval 409"/>
            <p:cNvSpPr>
              <a:spLocks noChangeAspect="1" noChangeArrowheads="1"/>
            </p:cNvSpPr>
            <p:nvPr/>
          </p:nvSpPr>
          <p:spPr bwMode="auto">
            <a:xfrm>
              <a:off x="575372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6" name="Oval 410"/>
            <p:cNvSpPr>
              <a:spLocks noChangeAspect="1" noChangeArrowheads="1"/>
            </p:cNvSpPr>
            <p:nvPr/>
          </p:nvSpPr>
          <p:spPr bwMode="auto">
            <a:xfrm>
              <a:off x="586698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7" name="Oval 411"/>
            <p:cNvSpPr>
              <a:spLocks noChangeAspect="1" noChangeArrowheads="1"/>
            </p:cNvSpPr>
            <p:nvPr/>
          </p:nvSpPr>
          <p:spPr bwMode="auto">
            <a:xfrm>
              <a:off x="597873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8" name="Oval 412"/>
            <p:cNvSpPr>
              <a:spLocks noChangeAspect="1" noChangeArrowheads="1"/>
            </p:cNvSpPr>
            <p:nvPr/>
          </p:nvSpPr>
          <p:spPr bwMode="auto">
            <a:xfrm>
              <a:off x="6203747"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9" name="Oval 413"/>
            <p:cNvSpPr>
              <a:spLocks noChangeAspect="1" noChangeArrowheads="1"/>
            </p:cNvSpPr>
            <p:nvPr/>
          </p:nvSpPr>
          <p:spPr bwMode="auto">
            <a:xfrm>
              <a:off x="631700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0" name="Oval 414"/>
            <p:cNvSpPr>
              <a:spLocks noChangeAspect="1" noChangeArrowheads="1"/>
            </p:cNvSpPr>
            <p:nvPr/>
          </p:nvSpPr>
          <p:spPr bwMode="auto">
            <a:xfrm>
              <a:off x="6428759"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1" name="Oval 415"/>
            <p:cNvSpPr>
              <a:spLocks noChangeAspect="1" noChangeArrowheads="1"/>
            </p:cNvSpPr>
            <p:nvPr/>
          </p:nvSpPr>
          <p:spPr bwMode="auto">
            <a:xfrm>
              <a:off x="654201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2" name="Oval 416"/>
            <p:cNvSpPr>
              <a:spLocks noChangeAspect="1" noChangeArrowheads="1"/>
            </p:cNvSpPr>
            <p:nvPr/>
          </p:nvSpPr>
          <p:spPr bwMode="auto">
            <a:xfrm>
              <a:off x="6653770"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3" name="Oval 417"/>
            <p:cNvSpPr>
              <a:spLocks noChangeAspect="1" noChangeArrowheads="1"/>
            </p:cNvSpPr>
            <p:nvPr/>
          </p:nvSpPr>
          <p:spPr bwMode="auto">
            <a:xfrm>
              <a:off x="676703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4" name="Oval 418"/>
            <p:cNvSpPr>
              <a:spLocks noChangeAspect="1" noChangeArrowheads="1"/>
            </p:cNvSpPr>
            <p:nvPr/>
          </p:nvSpPr>
          <p:spPr bwMode="auto">
            <a:xfrm>
              <a:off x="6878783"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5" name="Oval 419"/>
            <p:cNvSpPr>
              <a:spLocks noChangeAspect="1" noChangeArrowheads="1"/>
            </p:cNvSpPr>
            <p:nvPr/>
          </p:nvSpPr>
          <p:spPr bwMode="auto">
            <a:xfrm>
              <a:off x="699204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6" name="Oval 420"/>
            <p:cNvSpPr>
              <a:spLocks noChangeAspect="1" noChangeArrowheads="1"/>
            </p:cNvSpPr>
            <p:nvPr/>
          </p:nvSpPr>
          <p:spPr bwMode="auto">
            <a:xfrm>
              <a:off x="710379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7" name="Oval 421"/>
            <p:cNvSpPr>
              <a:spLocks noChangeAspect="1" noChangeArrowheads="1"/>
            </p:cNvSpPr>
            <p:nvPr/>
          </p:nvSpPr>
          <p:spPr bwMode="auto">
            <a:xfrm>
              <a:off x="721705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8" name="Oval 422"/>
            <p:cNvSpPr>
              <a:spLocks noChangeAspect="1" noChangeArrowheads="1"/>
            </p:cNvSpPr>
            <p:nvPr/>
          </p:nvSpPr>
          <p:spPr bwMode="auto">
            <a:xfrm>
              <a:off x="7330316"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9" name="Oval 423"/>
            <p:cNvSpPr>
              <a:spLocks noChangeAspect="1" noChangeArrowheads="1"/>
            </p:cNvSpPr>
            <p:nvPr/>
          </p:nvSpPr>
          <p:spPr bwMode="auto">
            <a:xfrm>
              <a:off x="7442066"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0" name="Oval 424"/>
            <p:cNvSpPr>
              <a:spLocks noChangeAspect="1" noChangeArrowheads="1"/>
            </p:cNvSpPr>
            <p:nvPr/>
          </p:nvSpPr>
          <p:spPr bwMode="auto">
            <a:xfrm>
              <a:off x="755532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1" name="Oval 425"/>
            <p:cNvSpPr>
              <a:spLocks noChangeAspect="1" noChangeArrowheads="1"/>
            </p:cNvSpPr>
            <p:nvPr/>
          </p:nvSpPr>
          <p:spPr bwMode="auto">
            <a:xfrm>
              <a:off x="766707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2" name="Oval 426"/>
            <p:cNvSpPr>
              <a:spLocks noChangeAspect="1" noChangeArrowheads="1"/>
            </p:cNvSpPr>
            <p:nvPr/>
          </p:nvSpPr>
          <p:spPr bwMode="auto">
            <a:xfrm>
              <a:off x="7780338"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3" name="Oval 427"/>
            <p:cNvSpPr>
              <a:spLocks noChangeAspect="1" noChangeArrowheads="1"/>
            </p:cNvSpPr>
            <p:nvPr/>
          </p:nvSpPr>
          <p:spPr bwMode="auto">
            <a:xfrm>
              <a:off x="789208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4" name="Oval 428"/>
            <p:cNvSpPr>
              <a:spLocks noChangeAspect="1" noChangeArrowheads="1"/>
            </p:cNvSpPr>
            <p:nvPr/>
          </p:nvSpPr>
          <p:spPr bwMode="auto">
            <a:xfrm>
              <a:off x="8005351"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5" name="Oval 429"/>
            <p:cNvSpPr>
              <a:spLocks noChangeAspect="1" noChangeArrowheads="1"/>
            </p:cNvSpPr>
            <p:nvPr/>
          </p:nvSpPr>
          <p:spPr bwMode="auto">
            <a:xfrm>
              <a:off x="811710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6" name="Oval 430"/>
            <p:cNvSpPr>
              <a:spLocks noChangeAspect="1" noChangeArrowheads="1"/>
            </p:cNvSpPr>
            <p:nvPr/>
          </p:nvSpPr>
          <p:spPr bwMode="auto">
            <a:xfrm>
              <a:off x="8230362"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7" name="Oval 431"/>
            <p:cNvSpPr>
              <a:spLocks noChangeAspect="1" noChangeArrowheads="1"/>
            </p:cNvSpPr>
            <p:nvPr/>
          </p:nvSpPr>
          <p:spPr bwMode="auto">
            <a:xfrm>
              <a:off x="834211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8" name="Oval 432"/>
            <p:cNvSpPr>
              <a:spLocks noChangeAspect="1" noChangeArrowheads="1"/>
            </p:cNvSpPr>
            <p:nvPr/>
          </p:nvSpPr>
          <p:spPr bwMode="auto">
            <a:xfrm>
              <a:off x="845537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9" name="Oval 433"/>
            <p:cNvSpPr>
              <a:spLocks noChangeAspect="1" noChangeArrowheads="1"/>
            </p:cNvSpPr>
            <p:nvPr/>
          </p:nvSpPr>
          <p:spPr bwMode="auto">
            <a:xfrm>
              <a:off x="856712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0" name="Oval 434"/>
            <p:cNvSpPr>
              <a:spLocks noChangeAspect="1" noChangeArrowheads="1"/>
            </p:cNvSpPr>
            <p:nvPr/>
          </p:nvSpPr>
          <p:spPr bwMode="auto">
            <a:xfrm>
              <a:off x="8680386"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1" name="Oval 435"/>
            <p:cNvSpPr>
              <a:spLocks noChangeAspect="1" noChangeArrowheads="1"/>
            </p:cNvSpPr>
            <p:nvPr/>
          </p:nvSpPr>
          <p:spPr bwMode="auto">
            <a:xfrm>
              <a:off x="8792137"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2" name="Oval 436"/>
            <p:cNvSpPr>
              <a:spLocks noChangeAspect="1" noChangeArrowheads="1"/>
            </p:cNvSpPr>
            <p:nvPr/>
          </p:nvSpPr>
          <p:spPr bwMode="auto">
            <a:xfrm>
              <a:off x="890539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3" name="Oval 437"/>
            <p:cNvSpPr>
              <a:spLocks noChangeAspect="1" noChangeArrowheads="1"/>
            </p:cNvSpPr>
            <p:nvPr/>
          </p:nvSpPr>
          <p:spPr bwMode="auto">
            <a:xfrm>
              <a:off x="935542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4" name="Oval 438"/>
            <p:cNvSpPr>
              <a:spLocks noChangeAspect="1" noChangeArrowheads="1"/>
            </p:cNvSpPr>
            <p:nvPr/>
          </p:nvSpPr>
          <p:spPr bwMode="auto">
            <a:xfrm>
              <a:off x="946717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5" name="Oval 439"/>
            <p:cNvSpPr>
              <a:spLocks noChangeAspect="1" noChangeArrowheads="1"/>
            </p:cNvSpPr>
            <p:nvPr/>
          </p:nvSpPr>
          <p:spPr bwMode="auto">
            <a:xfrm>
              <a:off x="181526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6" name="Oval 440"/>
            <p:cNvSpPr>
              <a:spLocks noChangeAspect="1" noChangeArrowheads="1"/>
            </p:cNvSpPr>
            <p:nvPr/>
          </p:nvSpPr>
          <p:spPr bwMode="auto">
            <a:xfrm>
              <a:off x="192852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7" name="Oval 441"/>
            <p:cNvSpPr>
              <a:spLocks noChangeAspect="1" noChangeArrowheads="1"/>
            </p:cNvSpPr>
            <p:nvPr/>
          </p:nvSpPr>
          <p:spPr bwMode="auto">
            <a:xfrm>
              <a:off x="204027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8" name="Oval 442"/>
            <p:cNvSpPr>
              <a:spLocks noChangeAspect="1" noChangeArrowheads="1"/>
            </p:cNvSpPr>
            <p:nvPr/>
          </p:nvSpPr>
          <p:spPr bwMode="auto">
            <a:xfrm>
              <a:off x="249029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9" name="Oval 443"/>
            <p:cNvSpPr>
              <a:spLocks noChangeAspect="1" noChangeArrowheads="1"/>
            </p:cNvSpPr>
            <p:nvPr/>
          </p:nvSpPr>
          <p:spPr bwMode="auto">
            <a:xfrm>
              <a:off x="260355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0" name="Oval 444"/>
            <p:cNvSpPr>
              <a:spLocks noChangeAspect="1" noChangeArrowheads="1"/>
            </p:cNvSpPr>
            <p:nvPr/>
          </p:nvSpPr>
          <p:spPr bwMode="auto">
            <a:xfrm>
              <a:off x="271530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1" name="Oval 445"/>
            <p:cNvSpPr>
              <a:spLocks noChangeAspect="1" noChangeArrowheads="1"/>
            </p:cNvSpPr>
            <p:nvPr/>
          </p:nvSpPr>
          <p:spPr bwMode="auto">
            <a:xfrm>
              <a:off x="2828571"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2" name="Oval 446"/>
            <p:cNvSpPr>
              <a:spLocks noChangeAspect="1" noChangeArrowheads="1"/>
            </p:cNvSpPr>
            <p:nvPr/>
          </p:nvSpPr>
          <p:spPr bwMode="auto">
            <a:xfrm>
              <a:off x="294032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3" name="Oval 447"/>
            <p:cNvSpPr>
              <a:spLocks noChangeAspect="1" noChangeArrowheads="1"/>
            </p:cNvSpPr>
            <p:nvPr/>
          </p:nvSpPr>
          <p:spPr bwMode="auto">
            <a:xfrm>
              <a:off x="3053582"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4" name="Oval 448"/>
            <p:cNvSpPr>
              <a:spLocks noChangeAspect="1" noChangeArrowheads="1"/>
            </p:cNvSpPr>
            <p:nvPr/>
          </p:nvSpPr>
          <p:spPr bwMode="auto">
            <a:xfrm>
              <a:off x="316533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5" name="Oval 449"/>
            <p:cNvSpPr>
              <a:spLocks noChangeAspect="1" noChangeArrowheads="1"/>
            </p:cNvSpPr>
            <p:nvPr/>
          </p:nvSpPr>
          <p:spPr bwMode="auto">
            <a:xfrm>
              <a:off x="3278594"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6" name="Oval 450"/>
            <p:cNvSpPr>
              <a:spLocks noChangeAspect="1" noChangeArrowheads="1"/>
            </p:cNvSpPr>
            <p:nvPr/>
          </p:nvSpPr>
          <p:spPr bwMode="auto">
            <a:xfrm>
              <a:off x="3390345"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7" name="Oval 451"/>
            <p:cNvSpPr>
              <a:spLocks noChangeAspect="1" noChangeArrowheads="1"/>
            </p:cNvSpPr>
            <p:nvPr/>
          </p:nvSpPr>
          <p:spPr bwMode="auto">
            <a:xfrm>
              <a:off x="350360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8" name="Oval 452"/>
            <p:cNvSpPr>
              <a:spLocks noChangeAspect="1" noChangeArrowheads="1"/>
            </p:cNvSpPr>
            <p:nvPr/>
          </p:nvSpPr>
          <p:spPr bwMode="auto">
            <a:xfrm>
              <a:off x="3840369"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9" name="Oval 453"/>
            <p:cNvSpPr>
              <a:spLocks noChangeAspect="1" noChangeArrowheads="1"/>
            </p:cNvSpPr>
            <p:nvPr/>
          </p:nvSpPr>
          <p:spPr bwMode="auto">
            <a:xfrm>
              <a:off x="395362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0" name="Oval 454"/>
            <p:cNvSpPr>
              <a:spLocks noChangeAspect="1" noChangeArrowheads="1"/>
            </p:cNvSpPr>
            <p:nvPr/>
          </p:nvSpPr>
          <p:spPr bwMode="auto">
            <a:xfrm>
              <a:off x="4065380"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1" name="Oval 455"/>
            <p:cNvSpPr>
              <a:spLocks noChangeAspect="1" noChangeArrowheads="1"/>
            </p:cNvSpPr>
            <p:nvPr/>
          </p:nvSpPr>
          <p:spPr bwMode="auto">
            <a:xfrm>
              <a:off x="417864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2" name="Oval 456"/>
            <p:cNvSpPr>
              <a:spLocks noChangeAspect="1" noChangeArrowheads="1"/>
            </p:cNvSpPr>
            <p:nvPr/>
          </p:nvSpPr>
          <p:spPr bwMode="auto">
            <a:xfrm>
              <a:off x="552871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3" name="Oval 457"/>
            <p:cNvSpPr>
              <a:spLocks noChangeAspect="1" noChangeArrowheads="1"/>
            </p:cNvSpPr>
            <p:nvPr/>
          </p:nvSpPr>
          <p:spPr bwMode="auto">
            <a:xfrm>
              <a:off x="5866984"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4" name="Oval 458"/>
            <p:cNvSpPr>
              <a:spLocks noChangeAspect="1" noChangeArrowheads="1"/>
            </p:cNvSpPr>
            <p:nvPr/>
          </p:nvSpPr>
          <p:spPr bwMode="auto">
            <a:xfrm>
              <a:off x="6203747"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5" name="Oval 459"/>
            <p:cNvSpPr>
              <a:spLocks noChangeAspect="1" noChangeArrowheads="1"/>
            </p:cNvSpPr>
            <p:nvPr/>
          </p:nvSpPr>
          <p:spPr bwMode="auto">
            <a:xfrm>
              <a:off x="631700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6" name="Oval 460"/>
            <p:cNvSpPr>
              <a:spLocks noChangeAspect="1" noChangeArrowheads="1"/>
            </p:cNvSpPr>
            <p:nvPr/>
          </p:nvSpPr>
          <p:spPr bwMode="auto">
            <a:xfrm>
              <a:off x="6428759"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7" name="Oval 461"/>
            <p:cNvSpPr>
              <a:spLocks noChangeAspect="1" noChangeArrowheads="1"/>
            </p:cNvSpPr>
            <p:nvPr/>
          </p:nvSpPr>
          <p:spPr bwMode="auto">
            <a:xfrm>
              <a:off x="654201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8" name="Oval 462"/>
            <p:cNvSpPr>
              <a:spLocks noChangeAspect="1" noChangeArrowheads="1"/>
            </p:cNvSpPr>
            <p:nvPr/>
          </p:nvSpPr>
          <p:spPr bwMode="auto">
            <a:xfrm>
              <a:off x="6653770"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9" name="Oval 463"/>
            <p:cNvSpPr>
              <a:spLocks noChangeAspect="1" noChangeArrowheads="1"/>
            </p:cNvSpPr>
            <p:nvPr/>
          </p:nvSpPr>
          <p:spPr bwMode="auto">
            <a:xfrm>
              <a:off x="676703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0" name="Oval 464"/>
            <p:cNvSpPr>
              <a:spLocks noChangeAspect="1" noChangeArrowheads="1"/>
            </p:cNvSpPr>
            <p:nvPr/>
          </p:nvSpPr>
          <p:spPr bwMode="auto">
            <a:xfrm>
              <a:off x="6878783"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1" name="Oval 465"/>
            <p:cNvSpPr>
              <a:spLocks noChangeAspect="1" noChangeArrowheads="1"/>
            </p:cNvSpPr>
            <p:nvPr/>
          </p:nvSpPr>
          <p:spPr bwMode="auto">
            <a:xfrm>
              <a:off x="699204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2" name="Oval 466"/>
            <p:cNvSpPr>
              <a:spLocks noChangeAspect="1" noChangeArrowheads="1"/>
            </p:cNvSpPr>
            <p:nvPr/>
          </p:nvSpPr>
          <p:spPr bwMode="auto">
            <a:xfrm>
              <a:off x="710379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3" name="Oval 467"/>
            <p:cNvSpPr>
              <a:spLocks noChangeAspect="1" noChangeArrowheads="1"/>
            </p:cNvSpPr>
            <p:nvPr/>
          </p:nvSpPr>
          <p:spPr bwMode="auto">
            <a:xfrm>
              <a:off x="7217055"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4" name="Oval 468"/>
            <p:cNvSpPr>
              <a:spLocks noChangeAspect="1" noChangeArrowheads="1"/>
            </p:cNvSpPr>
            <p:nvPr/>
          </p:nvSpPr>
          <p:spPr bwMode="auto">
            <a:xfrm>
              <a:off x="733031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5" name="Oval 469"/>
            <p:cNvSpPr>
              <a:spLocks noChangeAspect="1" noChangeArrowheads="1"/>
            </p:cNvSpPr>
            <p:nvPr/>
          </p:nvSpPr>
          <p:spPr bwMode="auto">
            <a:xfrm>
              <a:off x="744206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6" name="Oval 470"/>
            <p:cNvSpPr>
              <a:spLocks noChangeAspect="1" noChangeArrowheads="1"/>
            </p:cNvSpPr>
            <p:nvPr/>
          </p:nvSpPr>
          <p:spPr bwMode="auto">
            <a:xfrm>
              <a:off x="755532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7" name="Oval 471"/>
            <p:cNvSpPr>
              <a:spLocks noChangeAspect="1" noChangeArrowheads="1"/>
            </p:cNvSpPr>
            <p:nvPr/>
          </p:nvSpPr>
          <p:spPr bwMode="auto">
            <a:xfrm>
              <a:off x="766707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8" name="Oval 472"/>
            <p:cNvSpPr>
              <a:spLocks noChangeAspect="1" noChangeArrowheads="1"/>
            </p:cNvSpPr>
            <p:nvPr/>
          </p:nvSpPr>
          <p:spPr bwMode="auto">
            <a:xfrm>
              <a:off x="7780338"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9" name="Oval 473"/>
            <p:cNvSpPr>
              <a:spLocks noChangeAspect="1" noChangeArrowheads="1"/>
            </p:cNvSpPr>
            <p:nvPr/>
          </p:nvSpPr>
          <p:spPr bwMode="auto">
            <a:xfrm>
              <a:off x="789208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0" name="Oval 474"/>
            <p:cNvSpPr>
              <a:spLocks noChangeAspect="1" noChangeArrowheads="1"/>
            </p:cNvSpPr>
            <p:nvPr/>
          </p:nvSpPr>
          <p:spPr bwMode="auto">
            <a:xfrm>
              <a:off x="8005351"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1" name="Oval 475"/>
            <p:cNvSpPr>
              <a:spLocks noChangeAspect="1" noChangeArrowheads="1"/>
            </p:cNvSpPr>
            <p:nvPr/>
          </p:nvSpPr>
          <p:spPr bwMode="auto">
            <a:xfrm>
              <a:off x="811710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2" name="Oval 476"/>
            <p:cNvSpPr>
              <a:spLocks noChangeAspect="1" noChangeArrowheads="1"/>
            </p:cNvSpPr>
            <p:nvPr/>
          </p:nvSpPr>
          <p:spPr bwMode="auto">
            <a:xfrm>
              <a:off x="8230362"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3" name="Oval 477"/>
            <p:cNvSpPr>
              <a:spLocks noChangeAspect="1" noChangeArrowheads="1"/>
            </p:cNvSpPr>
            <p:nvPr/>
          </p:nvSpPr>
          <p:spPr bwMode="auto">
            <a:xfrm>
              <a:off x="834211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4" name="Oval 478"/>
            <p:cNvSpPr>
              <a:spLocks noChangeAspect="1" noChangeArrowheads="1"/>
            </p:cNvSpPr>
            <p:nvPr/>
          </p:nvSpPr>
          <p:spPr bwMode="auto">
            <a:xfrm>
              <a:off x="8455374"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5" name="Oval 479"/>
            <p:cNvSpPr>
              <a:spLocks noChangeAspect="1" noChangeArrowheads="1"/>
            </p:cNvSpPr>
            <p:nvPr/>
          </p:nvSpPr>
          <p:spPr bwMode="auto">
            <a:xfrm>
              <a:off x="8567125"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6" name="Oval 480"/>
            <p:cNvSpPr>
              <a:spLocks noChangeAspect="1" noChangeArrowheads="1"/>
            </p:cNvSpPr>
            <p:nvPr/>
          </p:nvSpPr>
          <p:spPr bwMode="auto">
            <a:xfrm>
              <a:off x="868038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7" name="Oval 481"/>
            <p:cNvSpPr>
              <a:spLocks noChangeAspect="1" noChangeArrowheads="1"/>
            </p:cNvSpPr>
            <p:nvPr/>
          </p:nvSpPr>
          <p:spPr bwMode="auto">
            <a:xfrm>
              <a:off x="8792137"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8" name="Oval 482"/>
            <p:cNvSpPr>
              <a:spLocks noChangeAspect="1" noChangeArrowheads="1"/>
            </p:cNvSpPr>
            <p:nvPr/>
          </p:nvSpPr>
          <p:spPr bwMode="auto">
            <a:xfrm>
              <a:off x="935542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9" name="Oval 483"/>
            <p:cNvSpPr>
              <a:spLocks noChangeAspect="1" noChangeArrowheads="1"/>
            </p:cNvSpPr>
            <p:nvPr/>
          </p:nvSpPr>
          <p:spPr bwMode="auto">
            <a:xfrm>
              <a:off x="946717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0" name="Oval 484"/>
            <p:cNvSpPr>
              <a:spLocks noChangeAspect="1" noChangeArrowheads="1"/>
            </p:cNvSpPr>
            <p:nvPr/>
          </p:nvSpPr>
          <p:spPr bwMode="auto">
            <a:xfrm>
              <a:off x="181526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1" name="Oval 485"/>
            <p:cNvSpPr>
              <a:spLocks noChangeAspect="1" noChangeArrowheads="1"/>
            </p:cNvSpPr>
            <p:nvPr/>
          </p:nvSpPr>
          <p:spPr bwMode="auto">
            <a:xfrm>
              <a:off x="249029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2" name="Oval 486"/>
            <p:cNvSpPr>
              <a:spLocks noChangeAspect="1" noChangeArrowheads="1"/>
            </p:cNvSpPr>
            <p:nvPr/>
          </p:nvSpPr>
          <p:spPr bwMode="auto">
            <a:xfrm>
              <a:off x="260355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3" name="Oval 487"/>
            <p:cNvSpPr>
              <a:spLocks noChangeAspect="1" noChangeArrowheads="1"/>
            </p:cNvSpPr>
            <p:nvPr/>
          </p:nvSpPr>
          <p:spPr bwMode="auto">
            <a:xfrm>
              <a:off x="271530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4" name="Oval 488"/>
            <p:cNvSpPr>
              <a:spLocks noChangeAspect="1" noChangeArrowheads="1"/>
            </p:cNvSpPr>
            <p:nvPr/>
          </p:nvSpPr>
          <p:spPr bwMode="auto">
            <a:xfrm>
              <a:off x="2828571"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5" name="Oval 489"/>
            <p:cNvSpPr>
              <a:spLocks noChangeAspect="1" noChangeArrowheads="1"/>
            </p:cNvSpPr>
            <p:nvPr/>
          </p:nvSpPr>
          <p:spPr bwMode="auto">
            <a:xfrm>
              <a:off x="294032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6" name="Oval 490"/>
            <p:cNvSpPr>
              <a:spLocks noChangeAspect="1" noChangeArrowheads="1"/>
            </p:cNvSpPr>
            <p:nvPr/>
          </p:nvSpPr>
          <p:spPr bwMode="auto">
            <a:xfrm>
              <a:off x="3053582"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7" name="Oval 491"/>
            <p:cNvSpPr>
              <a:spLocks noChangeAspect="1" noChangeArrowheads="1"/>
            </p:cNvSpPr>
            <p:nvPr/>
          </p:nvSpPr>
          <p:spPr bwMode="auto">
            <a:xfrm>
              <a:off x="316533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8" name="Oval 492"/>
            <p:cNvSpPr>
              <a:spLocks noChangeAspect="1" noChangeArrowheads="1"/>
            </p:cNvSpPr>
            <p:nvPr/>
          </p:nvSpPr>
          <p:spPr bwMode="auto">
            <a:xfrm>
              <a:off x="3278594"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9" name="Oval 493"/>
            <p:cNvSpPr>
              <a:spLocks noChangeAspect="1" noChangeArrowheads="1"/>
            </p:cNvSpPr>
            <p:nvPr/>
          </p:nvSpPr>
          <p:spPr bwMode="auto">
            <a:xfrm>
              <a:off x="339034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0" name="Oval 494"/>
            <p:cNvSpPr>
              <a:spLocks noChangeAspect="1" noChangeArrowheads="1"/>
            </p:cNvSpPr>
            <p:nvPr/>
          </p:nvSpPr>
          <p:spPr bwMode="auto">
            <a:xfrm>
              <a:off x="350360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1" name="Oval 495"/>
            <p:cNvSpPr>
              <a:spLocks noChangeAspect="1" noChangeArrowheads="1"/>
            </p:cNvSpPr>
            <p:nvPr/>
          </p:nvSpPr>
          <p:spPr bwMode="auto">
            <a:xfrm>
              <a:off x="3615357"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2" name="Oval 496"/>
            <p:cNvSpPr>
              <a:spLocks noChangeAspect="1" noChangeArrowheads="1"/>
            </p:cNvSpPr>
            <p:nvPr/>
          </p:nvSpPr>
          <p:spPr bwMode="auto">
            <a:xfrm>
              <a:off x="372861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3" name="Oval 497"/>
            <p:cNvSpPr>
              <a:spLocks noChangeAspect="1" noChangeArrowheads="1"/>
            </p:cNvSpPr>
            <p:nvPr/>
          </p:nvSpPr>
          <p:spPr bwMode="auto">
            <a:xfrm>
              <a:off x="3840369"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4" name="Oval 498"/>
            <p:cNvSpPr>
              <a:spLocks noChangeAspect="1" noChangeArrowheads="1"/>
            </p:cNvSpPr>
            <p:nvPr/>
          </p:nvSpPr>
          <p:spPr bwMode="auto">
            <a:xfrm>
              <a:off x="395362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5" name="Oval 499"/>
            <p:cNvSpPr>
              <a:spLocks noChangeAspect="1" noChangeArrowheads="1"/>
            </p:cNvSpPr>
            <p:nvPr/>
          </p:nvSpPr>
          <p:spPr bwMode="auto">
            <a:xfrm>
              <a:off x="4065380"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6" name="Oval 500"/>
            <p:cNvSpPr>
              <a:spLocks noChangeAspect="1" noChangeArrowheads="1"/>
            </p:cNvSpPr>
            <p:nvPr/>
          </p:nvSpPr>
          <p:spPr bwMode="auto">
            <a:xfrm>
              <a:off x="417864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7" name="Oval 501"/>
            <p:cNvSpPr>
              <a:spLocks noChangeAspect="1" noChangeArrowheads="1"/>
            </p:cNvSpPr>
            <p:nvPr/>
          </p:nvSpPr>
          <p:spPr bwMode="auto">
            <a:xfrm>
              <a:off x="4290393"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8" name="Oval 502"/>
            <p:cNvSpPr>
              <a:spLocks noChangeAspect="1" noChangeArrowheads="1"/>
            </p:cNvSpPr>
            <p:nvPr/>
          </p:nvSpPr>
          <p:spPr bwMode="auto">
            <a:xfrm>
              <a:off x="5416961"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9" name="Oval 503"/>
            <p:cNvSpPr>
              <a:spLocks noChangeAspect="1" noChangeArrowheads="1"/>
            </p:cNvSpPr>
            <p:nvPr/>
          </p:nvSpPr>
          <p:spPr bwMode="auto">
            <a:xfrm>
              <a:off x="552871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0" name="Oval 504"/>
            <p:cNvSpPr>
              <a:spLocks noChangeAspect="1" noChangeArrowheads="1"/>
            </p:cNvSpPr>
            <p:nvPr/>
          </p:nvSpPr>
          <p:spPr bwMode="auto">
            <a:xfrm>
              <a:off x="5641972"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1" name="Oval 505"/>
            <p:cNvSpPr>
              <a:spLocks noChangeAspect="1" noChangeArrowheads="1"/>
            </p:cNvSpPr>
            <p:nvPr/>
          </p:nvSpPr>
          <p:spPr bwMode="auto">
            <a:xfrm>
              <a:off x="575372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2" name="Oval 506"/>
            <p:cNvSpPr>
              <a:spLocks noChangeAspect="1" noChangeArrowheads="1"/>
            </p:cNvSpPr>
            <p:nvPr/>
          </p:nvSpPr>
          <p:spPr bwMode="auto">
            <a:xfrm>
              <a:off x="5866984"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3" name="Oval 507"/>
            <p:cNvSpPr>
              <a:spLocks noChangeAspect="1" noChangeArrowheads="1"/>
            </p:cNvSpPr>
            <p:nvPr/>
          </p:nvSpPr>
          <p:spPr bwMode="auto">
            <a:xfrm>
              <a:off x="597873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4" name="Oval 508"/>
            <p:cNvSpPr>
              <a:spLocks noChangeAspect="1" noChangeArrowheads="1"/>
            </p:cNvSpPr>
            <p:nvPr/>
          </p:nvSpPr>
          <p:spPr bwMode="auto">
            <a:xfrm>
              <a:off x="609199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5" name="Oval 509"/>
            <p:cNvSpPr>
              <a:spLocks noChangeAspect="1" noChangeArrowheads="1"/>
            </p:cNvSpPr>
            <p:nvPr/>
          </p:nvSpPr>
          <p:spPr bwMode="auto">
            <a:xfrm>
              <a:off x="6203747" y="2667751"/>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6" name="Oval 510"/>
            <p:cNvSpPr>
              <a:spLocks noChangeAspect="1" noChangeArrowheads="1"/>
            </p:cNvSpPr>
            <p:nvPr/>
          </p:nvSpPr>
          <p:spPr bwMode="auto">
            <a:xfrm>
              <a:off x="631700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7" name="Oval 511"/>
            <p:cNvSpPr>
              <a:spLocks noChangeAspect="1" noChangeArrowheads="1"/>
            </p:cNvSpPr>
            <p:nvPr/>
          </p:nvSpPr>
          <p:spPr bwMode="auto">
            <a:xfrm>
              <a:off x="6428759"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8" name="Oval 512"/>
            <p:cNvSpPr>
              <a:spLocks noChangeAspect="1" noChangeArrowheads="1"/>
            </p:cNvSpPr>
            <p:nvPr/>
          </p:nvSpPr>
          <p:spPr bwMode="auto">
            <a:xfrm>
              <a:off x="654201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9" name="Oval 513"/>
            <p:cNvSpPr>
              <a:spLocks noChangeAspect="1" noChangeArrowheads="1"/>
            </p:cNvSpPr>
            <p:nvPr/>
          </p:nvSpPr>
          <p:spPr bwMode="auto">
            <a:xfrm>
              <a:off x="6653770"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0" name="Oval 514"/>
            <p:cNvSpPr>
              <a:spLocks noChangeAspect="1" noChangeArrowheads="1"/>
            </p:cNvSpPr>
            <p:nvPr/>
          </p:nvSpPr>
          <p:spPr bwMode="auto">
            <a:xfrm>
              <a:off x="676703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1" name="Oval 515"/>
            <p:cNvSpPr>
              <a:spLocks noChangeAspect="1" noChangeArrowheads="1"/>
            </p:cNvSpPr>
            <p:nvPr/>
          </p:nvSpPr>
          <p:spPr bwMode="auto">
            <a:xfrm>
              <a:off x="6878783"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2" name="Oval 516"/>
            <p:cNvSpPr>
              <a:spLocks noChangeAspect="1" noChangeArrowheads="1"/>
            </p:cNvSpPr>
            <p:nvPr/>
          </p:nvSpPr>
          <p:spPr bwMode="auto">
            <a:xfrm>
              <a:off x="699204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3" name="Oval 517"/>
            <p:cNvSpPr>
              <a:spLocks noChangeAspect="1" noChangeArrowheads="1"/>
            </p:cNvSpPr>
            <p:nvPr/>
          </p:nvSpPr>
          <p:spPr bwMode="auto">
            <a:xfrm>
              <a:off x="710379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4" name="Oval 518"/>
            <p:cNvSpPr>
              <a:spLocks noChangeAspect="1" noChangeArrowheads="1"/>
            </p:cNvSpPr>
            <p:nvPr/>
          </p:nvSpPr>
          <p:spPr bwMode="auto">
            <a:xfrm>
              <a:off x="721705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5" name="Oval 519"/>
            <p:cNvSpPr>
              <a:spLocks noChangeAspect="1" noChangeArrowheads="1"/>
            </p:cNvSpPr>
            <p:nvPr/>
          </p:nvSpPr>
          <p:spPr bwMode="auto">
            <a:xfrm>
              <a:off x="733031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6" name="Oval 520"/>
            <p:cNvSpPr>
              <a:spLocks noChangeAspect="1" noChangeArrowheads="1"/>
            </p:cNvSpPr>
            <p:nvPr/>
          </p:nvSpPr>
          <p:spPr bwMode="auto">
            <a:xfrm>
              <a:off x="744206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7" name="Oval 521"/>
            <p:cNvSpPr>
              <a:spLocks noChangeAspect="1" noChangeArrowheads="1"/>
            </p:cNvSpPr>
            <p:nvPr/>
          </p:nvSpPr>
          <p:spPr bwMode="auto">
            <a:xfrm>
              <a:off x="755532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8" name="Oval 522"/>
            <p:cNvSpPr>
              <a:spLocks noChangeAspect="1" noChangeArrowheads="1"/>
            </p:cNvSpPr>
            <p:nvPr/>
          </p:nvSpPr>
          <p:spPr bwMode="auto">
            <a:xfrm>
              <a:off x="766707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9" name="Oval 523"/>
            <p:cNvSpPr>
              <a:spLocks noChangeAspect="1" noChangeArrowheads="1"/>
            </p:cNvSpPr>
            <p:nvPr/>
          </p:nvSpPr>
          <p:spPr bwMode="auto">
            <a:xfrm>
              <a:off x="7780338"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0" name="Oval 524"/>
            <p:cNvSpPr>
              <a:spLocks noChangeAspect="1" noChangeArrowheads="1"/>
            </p:cNvSpPr>
            <p:nvPr/>
          </p:nvSpPr>
          <p:spPr bwMode="auto">
            <a:xfrm>
              <a:off x="789208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1" name="Oval 525"/>
            <p:cNvSpPr>
              <a:spLocks noChangeAspect="1" noChangeArrowheads="1"/>
            </p:cNvSpPr>
            <p:nvPr/>
          </p:nvSpPr>
          <p:spPr bwMode="auto">
            <a:xfrm>
              <a:off x="8005351"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2" name="Oval 526"/>
            <p:cNvSpPr>
              <a:spLocks noChangeAspect="1" noChangeArrowheads="1"/>
            </p:cNvSpPr>
            <p:nvPr/>
          </p:nvSpPr>
          <p:spPr bwMode="auto">
            <a:xfrm>
              <a:off x="811710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3" name="Oval 527"/>
            <p:cNvSpPr>
              <a:spLocks noChangeAspect="1" noChangeArrowheads="1"/>
            </p:cNvSpPr>
            <p:nvPr/>
          </p:nvSpPr>
          <p:spPr bwMode="auto">
            <a:xfrm>
              <a:off x="8230362"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4" name="Oval 528"/>
            <p:cNvSpPr>
              <a:spLocks noChangeAspect="1" noChangeArrowheads="1"/>
            </p:cNvSpPr>
            <p:nvPr/>
          </p:nvSpPr>
          <p:spPr bwMode="auto">
            <a:xfrm>
              <a:off x="834211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5" name="Oval 529"/>
            <p:cNvSpPr>
              <a:spLocks noChangeAspect="1" noChangeArrowheads="1"/>
            </p:cNvSpPr>
            <p:nvPr/>
          </p:nvSpPr>
          <p:spPr bwMode="auto">
            <a:xfrm>
              <a:off x="8455374"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6" name="Oval 530"/>
            <p:cNvSpPr>
              <a:spLocks noChangeAspect="1" noChangeArrowheads="1"/>
            </p:cNvSpPr>
            <p:nvPr/>
          </p:nvSpPr>
          <p:spPr bwMode="auto">
            <a:xfrm>
              <a:off x="856712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7" name="Oval 531"/>
            <p:cNvSpPr>
              <a:spLocks noChangeAspect="1" noChangeArrowheads="1"/>
            </p:cNvSpPr>
            <p:nvPr/>
          </p:nvSpPr>
          <p:spPr bwMode="auto">
            <a:xfrm>
              <a:off x="868038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8" name="Oval 532"/>
            <p:cNvSpPr>
              <a:spLocks noChangeAspect="1" noChangeArrowheads="1"/>
            </p:cNvSpPr>
            <p:nvPr/>
          </p:nvSpPr>
          <p:spPr bwMode="auto">
            <a:xfrm>
              <a:off x="8792137"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9" name="Oval 533"/>
            <p:cNvSpPr>
              <a:spLocks noChangeAspect="1" noChangeArrowheads="1"/>
            </p:cNvSpPr>
            <p:nvPr/>
          </p:nvSpPr>
          <p:spPr bwMode="auto">
            <a:xfrm>
              <a:off x="890539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0" name="Oval 534"/>
            <p:cNvSpPr>
              <a:spLocks noChangeAspect="1" noChangeArrowheads="1"/>
            </p:cNvSpPr>
            <p:nvPr/>
          </p:nvSpPr>
          <p:spPr bwMode="auto">
            <a:xfrm>
              <a:off x="9017149"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1" name="Oval 535"/>
            <p:cNvSpPr>
              <a:spLocks noChangeAspect="1" noChangeArrowheads="1"/>
            </p:cNvSpPr>
            <p:nvPr/>
          </p:nvSpPr>
          <p:spPr bwMode="auto">
            <a:xfrm>
              <a:off x="935542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2" name="Oval 536"/>
            <p:cNvSpPr>
              <a:spLocks noChangeAspect="1" noChangeArrowheads="1"/>
            </p:cNvSpPr>
            <p:nvPr/>
          </p:nvSpPr>
          <p:spPr bwMode="auto">
            <a:xfrm>
              <a:off x="271530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3" name="Oval 537"/>
            <p:cNvSpPr>
              <a:spLocks noChangeAspect="1" noChangeArrowheads="1"/>
            </p:cNvSpPr>
            <p:nvPr/>
          </p:nvSpPr>
          <p:spPr bwMode="auto">
            <a:xfrm>
              <a:off x="2828571"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4" name="Oval 538"/>
            <p:cNvSpPr>
              <a:spLocks noChangeAspect="1" noChangeArrowheads="1"/>
            </p:cNvSpPr>
            <p:nvPr/>
          </p:nvSpPr>
          <p:spPr bwMode="auto">
            <a:xfrm>
              <a:off x="294032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5" name="Oval 539"/>
            <p:cNvSpPr>
              <a:spLocks noChangeAspect="1" noChangeArrowheads="1"/>
            </p:cNvSpPr>
            <p:nvPr/>
          </p:nvSpPr>
          <p:spPr bwMode="auto">
            <a:xfrm>
              <a:off x="3053582"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6" name="Oval 540"/>
            <p:cNvSpPr>
              <a:spLocks noChangeAspect="1" noChangeArrowheads="1"/>
            </p:cNvSpPr>
            <p:nvPr/>
          </p:nvSpPr>
          <p:spPr bwMode="auto">
            <a:xfrm>
              <a:off x="316533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7" name="Oval 541"/>
            <p:cNvSpPr>
              <a:spLocks noChangeAspect="1" noChangeArrowheads="1"/>
            </p:cNvSpPr>
            <p:nvPr/>
          </p:nvSpPr>
          <p:spPr bwMode="auto">
            <a:xfrm>
              <a:off x="3278594"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8" name="Oval 542"/>
            <p:cNvSpPr>
              <a:spLocks noChangeAspect="1" noChangeArrowheads="1"/>
            </p:cNvSpPr>
            <p:nvPr/>
          </p:nvSpPr>
          <p:spPr bwMode="auto">
            <a:xfrm>
              <a:off x="339034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9" name="Oval 543"/>
            <p:cNvSpPr>
              <a:spLocks noChangeAspect="1" noChangeArrowheads="1"/>
            </p:cNvSpPr>
            <p:nvPr/>
          </p:nvSpPr>
          <p:spPr bwMode="auto">
            <a:xfrm>
              <a:off x="350360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0" name="Oval 544"/>
            <p:cNvSpPr>
              <a:spLocks noChangeAspect="1" noChangeArrowheads="1"/>
            </p:cNvSpPr>
            <p:nvPr/>
          </p:nvSpPr>
          <p:spPr bwMode="auto">
            <a:xfrm>
              <a:off x="3615357"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1" name="Oval 545"/>
            <p:cNvSpPr>
              <a:spLocks noChangeAspect="1" noChangeArrowheads="1"/>
            </p:cNvSpPr>
            <p:nvPr/>
          </p:nvSpPr>
          <p:spPr bwMode="auto">
            <a:xfrm>
              <a:off x="372861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2" name="Oval 546"/>
            <p:cNvSpPr>
              <a:spLocks noChangeAspect="1" noChangeArrowheads="1"/>
            </p:cNvSpPr>
            <p:nvPr/>
          </p:nvSpPr>
          <p:spPr bwMode="auto">
            <a:xfrm>
              <a:off x="3840369"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3" name="Oval 547"/>
            <p:cNvSpPr>
              <a:spLocks noChangeAspect="1" noChangeArrowheads="1"/>
            </p:cNvSpPr>
            <p:nvPr/>
          </p:nvSpPr>
          <p:spPr bwMode="auto">
            <a:xfrm>
              <a:off x="395362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4" name="Oval 548"/>
            <p:cNvSpPr>
              <a:spLocks noChangeAspect="1" noChangeArrowheads="1"/>
            </p:cNvSpPr>
            <p:nvPr/>
          </p:nvSpPr>
          <p:spPr bwMode="auto">
            <a:xfrm>
              <a:off x="4065380"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5" name="Oval 549"/>
            <p:cNvSpPr>
              <a:spLocks noChangeAspect="1" noChangeArrowheads="1"/>
            </p:cNvSpPr>
            <p:nvPr/>
          </p:nvSpPr>
          <p:spPr bwMode="auto">
            <a:xfrm>
              <a:off x="417864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6" name="Oval 550"/>
            <p:cNvSpPr>
              <a:spLocks noChangeAspect="1" noChangeArrowheads="1"/>
            </p:cNvSpPr>
            <p:nvPr/>
          </p:nvSpPr>
          <p:spPr bwMode="auto">
            <a:xfrm>
              <a:off x="4290393"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7" name="Oval 551"/>
            <p:cNvSpPr>
              <a:spLocks noChangeAspect="1" noChangeArrowheads="1"/>
            </p:cNvSpPr>
            <p:nvPr/>
          </p:nvSpPr>
          <p:spPr bwMode="auto">
            <a:xfrm>
              <a:off x="552871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8" name="Oval 552"/>
            <p:cNvSpPr>
              <a:spLocks noChangeAspect="1" noChangeArrowheads="1"/>
            </p:cNvSpPr>
            <p:nvPr/>
          </p:nvSpPr>
          <p:spPr bwMode="auto">
            <a:xfrm>
              <a:off x="5641972" y="2772585"/>
              <a:ext cx="86079"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9" name="Oval 553"/>
            <p:cNvSpPr>
              <a:spLocks noChangeAspect="1" noChangeArrowheads="1"/>
            </p:cNvSpPr>
            <p:nvPr/>
          </p:nvSpPr>
          <p:spPr bwMode="auto">
            <a:xfrm>
              <a:off x="575372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0" name="Oval 554"/>
            <p:cNvSpPr>
              <a:spLocks noChangeAspect="1" noChangeArrowheads="1"/>
            </p:cNvSpPr>
            <p:nvPr/>
          </p:nvSpPr>
          <p:spPr bwMode="auto">
            <a:xfrm>
              <a:off x="5866984"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1" name="Oval 555"/>
            <p:cNvSpPr>
              <a:spLocks noChangeAspect="1" noChangeArrowheads="1"/>
            </p:cNvSpPr>
            <p:nvPr/>
          </p:nvSpPr>
          <p:spPr bwMode="auto">
            <a:xfrm>
              <a:off x="597873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2" name="Oval 556"/>
            <p:cNvSpPr>
              <a:spLocks noChangeAspect="1" noChangeArrowheads="1"/>
            </p:cNvSpPr>
            <p:nvPr/>
          </p:nvSpPr>
          <p:spPr bwMode="auto">
            <a:xfrm>
              <a:off x="609199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3" name="Oval 557"/>
            <p:cNvSpPr>
              <a:spLocks noChangeAspect="1" noChangeArrowheads="1"/>
            </p:cNvSpPr>
            <p:nvPr/>
          </p:nvSpPr>
          <p:spPr bwMode="auto">
            <a:xfrm>
              <a:off x="6203747"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4" name="Oval 558"/>
            <p:cNvSpPr>
              <a:spLocks noChangeAspect="1" noChangeArrowheads="1"/>
            </p:cNvSpPr>
            <p:nvPr/>
          </p:nvSpPr>
          <p:spPr bwMode="auto">
            <a:xfrm>
              <a:off x="631700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5" name="Oval 559"/>
            <p:cNvSpPr>
              <a:spLocks noChangeAspect="1" noChangeArrowheads="1"/>
            </p:cNvSpPr>
            <p:nvPr/>
          </p:nvSpPr>
          <p:spPr bwMode="auto">
            <a:xfrm>
              <a:off x="6428759"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6" name="Oval 560"/>
            <p:cNvSpPr>
              <a:spLocks noChangeAspect="1" noChangeArrowheads="1"/>
            </p:cNvSpPr>
            <p:nvPr/>
          </p:nvSpPr>
          <p:spPr bwMode="auto">
            <a:xfrm>
              <a:off x="654201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7" name="Oval 561"/>
            <p:cNvSpPr>
              <a:spLocks noChangeAspect="1" noChangeArrowheads="1"/>
            </p:cNvSpPr>
            <p:nvPr/>
          </p:nvSpPr>
          <p:spPr bwMode="auto">
            <a:xfrm>
              <a:off x="6653770"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8" name="Oval 562"/>
            <p:cNvSpPr>
              <a:spLocks noChangeAspect="1" noChangeArrowheads="1"/>
            </p:cNvSpPr>
            <p:nvPr/>
          </p:nvSpPr>
          <p:spPr bwMode="auto">
            <a:xfrm>
              <a:off x="676703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9" name="Oval 563"/>
            <p:cNvSpPr>
              <a:spLocks noChangeAspect="1" noChangeArrowheads="1"/>
            </p:cNvSpPr>
            <p:nvPr/>
          </p:nvSpPr>
          <p:spPr bwMode="auto">
            <a:xfrm>
              <a:off x="6878783"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0" name="Oval 564"/>
            <p:cNvSpPr>
              <a:spLocks noChangeAspect="1" noChangeArrowheads="1"/>
            </p:cNvSpPr>
            <p:nvPr/>
          </p:nvSpPr>
          <p:spPr bwMode="auto">
            <a:xfrm>
              <a:off x="699204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1" name="Oval 565"/>
            <p:cNvSpPr>
              <a:spLocks noChangeAspect="1" noChangeArrowheads="1"/>
            </p:cNvSpPr>
            <p:nvPr/>
          </p:nvSpPr>
          <p:spPr bwMode="auto">
            <a:xfrm>
              <a:off x="710379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2" name="Oval 566"/>
            <p:cNvSpPr>
              <a:spLocks noChangeAspect="1" noChangeArrowheads="1"/>
            </p:cNvSpPr>
            <p:nvPr/>
          </p:nvSpPr>
          <p:spPr bwMode="auto">
            <a:xfrm>
              <a:off x="721705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3" name="Oval 567"/>
            <p:cNvSpPr>
              <a:spLocks noChangeAspect="1" noChangeArrowheads="1"/>
            </p:cNvSpPr>
            <p:nvPr/>
          </p:nvSpPr>
          <p:spPr bwMode="auto">
            <a:xfrm>
              <a:off x="733031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4" name="Oval 568"/>
            <p:cNvSpPr>
              <a:spLocks noChangeAspect="1" noChangeArrowheads="1"/>
            </p:cNvSpPr>
            <p:nvPr/>
          </p:nvSpPr>
          <p:spPr bwMode="auto">
            <a:xfrm>
              <a:off x="744206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5" name="Oval 569"/>
            <p:cNvSpPr>
              <a:spLocks noChangeAspect="1" noChangeArrowheads="1"/>
            </p:cNvSpPr>
            <p:nvPr/>
          </p:nvSpPr>
          <p:spPr bwMode="auto">
            <a:xfrm>
              <a:off x="755532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6" name="Oval 570"/>
            <p:cNvSpPr>
              <a:spLocks noChangeAspect="1" noChangeArrowheads="1"/>
            </p:cNvSpPr>
            <p:nvPr/>
          </p:nvSpPr>
          <p:spPr bwMode="auto">
            <a:xfrm>
              <a:off x="766707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7" name="Oval 571"/>
            <p:cNvSpPr>
              <a:spLocks noChangeAspect="1" noChangeArrowheads="1"/>
            </p:cNvSpPr>
            <p:nvPr/>
          </p:nvSpPr>
          <p:spPr bwMode="auto">
            <a:xfrm>
              <a:off x="7780338"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8" name="Oval 572"/>
            <p:cNvSpPr>
              <a:spLocks noChangeAspect="1" noChangeArrowheads="1"/>
            </p:cNvSpPr>
            <p:nvPr/>
          </p:nvSpPr>
          <p:spPr bwMode="auto">
            <a:xfrm>
              <a:off x="789208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9" name="Oval 573"/>
            <p:cNvSpPr>
              <a:spLocks noChangeAspect="1" noChangeArrowheads="1"/>
            </p:cNvSpPr>
            <p:nvPr/>
          </p:nvSpPr>
          <p:spPr bwMode="auto">
            <a:xfrm>
              <a:off x="8005351"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0" name="Oval 574"/>
            <p:cNvSpPr>
              <a:spLocks noChangeAspect="1" noChangeArrowheads="1"/>
            </p:cNvSpPr>
            <p:nvPr/>
          </p:nvSpPr>
          <p:spPr bwMode="auto">
            <a:xfrm>
              <a:off x="811710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1" name="Oval 575"/>
            <p:cNvSpPr>
              <a:spLocks noChangeAspect="1" noChangeArrowheads="1"/>
            </p:cNvSpPr>
            <p:nvPr/>
          </p:nvSpPr>
          <p:spPr bwMode="auto">
            <a:xfrm>
              <a:off x="8230362"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2" name="Oval 576"/>
            <p:cNvSpPr>
              <a:spLocks noChangeAspect="1" noChangeArrowheads="1"/>
            </p:cNvSpPr>
            <p:nvPr/>
          </p:nvSpPr>
          <p:spPr bwMode="auto">
            <a:xfrm>
              <a:off x="834211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3" name="Oval 577"/>
            <p:cNvSpPr>
              <a:spLocks noChangeAspect="1" noChangeArrowheads="1"/>
            </p:cNvSpPr>
            <p:nvPr/>
          </p:nvSpPr>
          <p:spPr bwMode="auto">
            <a:xfrm>
              <a:off x="8455374"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4" name="Oval 578"/>
            <p:cNvSpPr>
              <a:spLocks noChangeAspect="1" noChangeArrowheads="1"/>
            </p:cNvSpPr>
            <p:nvPr/>
          </p:nvSpPr>
          <p:spPr bwMode="auto">
            <a:xfrm>
              <a:off x="856712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5" name="Oval 579"/>
            <p:cNvSpPr>
              <a:spLocks noChangeAspect="1" noChangeArrowheads="1"/>
            </p:cNvSpPr>
            <p:nvPr/>
          </p:nvSpPr>
          <p:spPr bwMode="auto">
            <a:xfrm>
              <a:off x="868038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6" name="Oval 580"/>
            <p:cNvSpPr>
              <a:spLocks noChangeAspect="1" noChangeArrowheads="1"/>
            </p:cNvSpPr>
            <p:nvPr/>
          </p:nvSpPr>
          <p:spPr bwMode="auto">
            <a:xfrm>
              <a:off x="8792137"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7" name="Oval 581"/>
            <p:cNvSpPr>
              <a:spLocks noChangeAspect="1" noChangeArrowheads="1"/>
            </p:cNvSpPr>
            <p:nvPr/>
          </p:nvSpPr>
          <p:spPr bwMode="auto">
            <a:xfrm>
              <a:off x="890539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8" name="Oval 582"/>
            <p:cNvSpPr>
              <a:spLocks noChangeAspect="1" noChangeArrowheads="1"/>
            </p:cNvSpPr>
            <p:nvPr/>
          </p:nvSpPr>
          <p:spPr bwMode="auto">
            <a:xfrm>
              <a:off x="9017149"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9" name="Oval 583"/>
            <p:cNvSpPr>
              <a:spLocks noChangeAspect="1" noChangeArrowheads="1"/>
            </p:cNvSpPr>
            <p:nvPr/>
          </p:nvSpPr>
          <p:spPr bwMode="auto">
            <a:xfrm>
              <a:off x="935542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0" name="Oval 584"/>
            <p:cNvSpPr>
              <a:spLocks noChangeAspect="1" noChangeArrowheads="1"/>
            </p:cNvSpPr>
            <p:nvPr/>
          </p:nvSpPr>
          <p:spPr bwMode="auto">
            <a:xfrm>
              <a:off x="271530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1" name="Oval 585"/>
            <p:cNvSpPr>
              <a:spLocks noChangeAspect="1" noChangeArrowheads="1"/>
            </p:cNvSpPr>
            <p:nvPr/>
          </p:nvSpPr>
          <p:spPr bwMode="auto">
            <a:xfrm>
              <a:off x="2828571"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2" name="Oval 586"/>
            <p:cNvSpPr>
              <a:spLocks noChangeAspect="1" noChangeArrowheads="1"/>
            </p:cNvSpPr>
            <p:nvPr/>
          </p:nvSpPr>
          <p:spPr bwMode="auto">
            <a:xfrm>
              <a:off x="294032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3" name="Oval 587"/>
            <p:cNvSpPr>
              <a:spLocks noChangeAspect="1" noChangeArrowheads="1"/>
            </p:cNvSpPr>
            <p:nvPr/>
          </p:nvSpPr>
          <p:spPr bwMode="auto">
            <a:xfrm>
              <a:off x="3053582"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4" name="Oval 588"/>
            <p:cNvSpPr>
              <a:spLocks noChangeAspect="1" noChangeArrowheads="1"/>
            </p:cNvSpPr>
            <p:nvPr/>
          </p:nvSpPr>
          <p:spPr bwMode="auto">
            <a:xfrm>
              <a:off x="316533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5" name="Oval 589"/>
            <p:cNvSpPr>
              <a:spLocks noChangeAspect="1" noChangeArrowheads="1"/>
            </p:cNvSpPr>
            <p:nvPr/>
          </p:nvSpPr>
          <p:spPr bwMode="auto">
            <a:xfrm>
              <a:off x="3278594"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6" name="Oval 590"/>
            <p:cNvSpPr>
              <a:spLocks noChangeAspect="1" noChangeArrowheads="1"/>
            </p:cNvSpPr>
            <p:nvPr/>
          </p:nvSpPr>
          <p:spPr bwMode="auto">
            <a:xfrm>
              <a:off x="339034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7" name="Oval 591"/>
            <p:cNvSpPr>
              <a:spLocks noChangeAspect="1" noChangeArrowheads="1"/>
            </p:cNvSpPr>
            <p:nvPr/>
          </p:nvSpPr>
          <p:spPr bwMode="auto">
            <a:xfrm>
              <a:off x="350360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8" name="Oval 592"/>
            <p:cNvSpPr>
              <a:spLocks noChangeAspect="1" noChangeArrowheads="1"/>
            </p:cNvSpPr>
            <p:nvPr/>
          </p:nvSpPr>
          <p:spPr bwMode="auto">
            <a:xfrm>
              <a:off x="3615357"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9" name="Oval 593"/>
            <p:cNvSpPr>
              <a:spLocks noChangeAspect="1" noChangeArrowheads="1"/>
            </p:cNvSpPr>
            <p:nvPr/>
          </p:nvSpPr>
          <p:spPr bwMode="auto">
            <a:xfrm>
              <a:off x="372861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0" name="Oval 594"/>
            <p:cNvSpPr>
              <a:spLocks noChangeAspect="1" noChangeArrowheads="1"/>
            </p:cNvSpPr>
            <p:nvPr/>
          </p:nvSpPr>
          <p:spPr bwMode="auto">
            <a:xfrm>
              <a:off x="3840369"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1" name="Oval 595"/>
            <p:cNvSpPr>
              <a:spLocks noChangeAspect="1" noChangeArrowheads="1"/>
            </p:cNvSpPr>
            <p:nvPr/>
          </p:nvSpPr>
          <p:spPr bwMode="auto">
            <a:xfrm>
              <a:off x="395362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2" name="Oval 596"/>
            <p:cNvSpPr>
              <a:spLocks noChangeAspect="1" noChangeArrowheads="1"/>
            </p:cNvSpPr>
            <p:nvPr/>
          </p:nvSpPr>
          <p:spPr bwMode="auto">
            <a:xfrm>
              <a:off x="4065380"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3" name="Oval 597"/>
            <p:cNvSpPr>
              <a:spLocks noChangeAspect="1" noChangeArrowheads="1"/>
            </p:cNvSpPr>
            <p:nvPr/>
          </p:nvSpPr>
          <p:spPr bwMode="auto">
            <a:xfrm>
              <a:off x="417864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4" name="Oval 598"/>
            <p:cNvSpPr>
              <a:spLocks noChangeAspect="1" noChangeArrowheads="1"/>
            </p:cNvSpPr>
            <p:nvPr/>
          </p:nvSpPr>
          <p:spPr bwMode="auto">
            <a:xfrm>
              <a:off x="4290393"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5" name="Oval 599"/>
            <p:cNvSpPr>
              <a:spLocks noChangeAspect="1" noChangeArrowheads="1"/>
            </p:cNvSpPr>
            <p:nvPr/>
          </p:nvSpPr>
          <p:spPr bwMode="auto">
            <a:xfrm>
              <a:off x="5641972"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6" name="Oval 600"/>
            <p:cNvSpPr>
              <a:spLocks noChangeAspect="1" noChangeArrowheads="1"/>
            </p:cNvSpPr>
            <p:nvPr/>
          </p:nvSpPr>
          <p:spPr bwMode="auto">
            <a:xfrm>
              <a:off x="575372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7" name="Oval 601"/>
            <p:cNvSpPr>
              <a:spLocks noChangeAspect="1" noChangeArrowheads="1"/>
            </p:cNvSpPr>
            <p:nvPr/>
          </p:nvSpPr>
          <p:spPr bwMode="auto">
            <a:xfrm>
              <a:off x="5866984"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8" name="Oval 602"/>
            <p:cNvSpPr>
              <a:spLocks noChangeAspect="1" noChangeArrowheads="1"/>
            </p:cNvSpPr>
            <p:nvPr/>
          </p:nvSpPr>
          <p:spPr bwMode="auto">
            <a:xfrm>
              <a:off x="597873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9" name="Oval 603"/>
            <p:cNvSpPr>
              <a:spLocks noChangeAspect="1" noChangeArrowheads="1"/>
            </p:cNvSpPr>
            <p:nvPr/>
          </p:nvSpPr>
          <p:spPr bwMode="auto">
            <a:xfrm>
              <a:off x="6091996" y="2877420"/>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0" name="Oval 604"/>
            <p:cNvSpPr>
              <a:spLocks noChangeAspect="1" noChangeArrowheads="1"/>
            </p:cNvSpPr>
            <p:nvPr/>
          </p:nvSpPr>
          <p:spPr bwMode="auto">
            <a:xfrm>
              <a:off x="6203747"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1" name="Oval 605"/>
            <p:cNvSpPr>
              <a:spLocks noChangeAspect="1" noChangeArrowheads="1"/>
            </p:cNvSpPr>
            <p:nvPr/>
          </p:nvSpPr>
          <p:spPr bwMode="auto">
            <a:xfrm>
              <a:off x="631700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2" name="Oval 606"/>
            <p:cNvSpPr>
              <a:spLocks noChangeAspect="1" noChangeArrowheads="1"/>
            </p:cNvSpPr>
            <p:nvPr/>
          </p:nvSpPr>
          <p:spPr bwMode="auto">
            <a:xfrm>
              <a:off x="6428759"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3" name="Oval 607"/>
            <p:cNvSpPr>
              <a:spLocks noChangeAspect="1" noChangeArrowheads="1"/>
            </p:cNvSpPr>
            <p:nvPr/>
          </p:nvSpPr>
          <p:spPr bwMode="auto">
            <a:xfrm>
              <a:off x="654201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4" name="Oval 608"/>
            <p:cNvSpPr>
              <a:spLocks noChangeAspect="1" noChangeArrowheads="1"/>
            </p:cNvSpPr>
            <p:nvPr/>
          </p:nvSpPr>
          <p:spPr bwMode="auto">
            <a:xfrm>
              <a:off x="6653770"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5" name="Oval 609"/>
            <p:cNvSpPr>
              <a:spLocks noChangeAspect="1" noChangeArrowheads="1"/>
            </p:cNvSpPr>
            <p:nvPr/>
          </p:nvSpPr>
          <p:spPr bwMode="auto">
            <a:xfrm>
              <a:off x="676703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6" name="Oval 610"/>
            <p:cNvSpPr>
              <a:spLocks noChangeAspect="1" noChangeArrowheads="1"/>
            </p:cNvSpPr>
            <p:nvPr/>
          </p:nvSpPr>
          <p:spPr bwMode="auto">
            <a:xfrm>
              <a:off x="6878783"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7" name="Oval 611"/>
            <p:cNvSpPr>
              <a:spLocks noChangeAspect="1" noChangeArrowheads="1"/>
            </p:cNvSpPr>
            <p:nvPr/>
          </p:nvSpPr>
          <p:spPr bwMode="auto">
            <a:xfrm>
              <a:off x="699204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8" name="Oval 612"/>
            <p:cNvSpPr>
              <a:spLocks noChangeAspect="1" noChangeArrowheads="1"/>
            </p:cNvSpPr>
            <p:nvPr/>
          </p:nvSpPr>
          <p:spPr bwMode="auto">
            <a:xfrm>
              <a:off x="710379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9" name="Oval 613"/>
            <p:cNvSpPr>
              <a:spLocks noChangeAspect="1" noChangeArrowheads="1"/>
            </p:cNvSpPr>
            <p:nvPr/>
          </p:nvSpPr>
          <p:spPr bwMode="auto">
            <a:xfrm>
              <a:off x="721705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0" name="Oval 614"/>
            <p:cNvSpPr>
              <a:spLocks noChangeAspect="1" noChangeArrowheads="1"/>
            </p:cNvSpPr>
            <p:nvPr/>
          </p:nvSpPr>
          <p:spPr bwMode="auto">
            <a:xfrm>
              <a:off x="733031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1" name="Oval 615"/>
            <p:cNvSpPr>
              <a:spLocks noChangeAspect="1" noChangeArrowheads="1"/>
            </p:cNvSpPr>
            <p:nvPr/>
          </p:nvSpPr>
          <p:spPr bwMode="auto">
            <a:xfrm>
              <a:off x="744206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2" name="Oval 616"/>
            <p:cNvSpPr>
              <a:spLocks noChangeAspect="1" noChangeArrowheads="1"/>
            </p:cNvSpPr>
            <p:nvPr/>
          </p:nvSpPr>
          <p:spPr bwMode="auto">
            <a:xfrm>
              <a:off x="755532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3" name="Oval 617"/>
            <p:cNvSpPr>
              <a:spLocks noChangeAspect="1" noChangeArrowheads="1"/>
            </p:cNvSpPr>
            <p:nvPr/>
          </p:nvSpPr>
          <p:spPr bwMode="auto">
            <a:xfrm>
              <a:off x="766707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4" name="Oval 618"/>
            <p:cNvSpPr>
              <a:spLocks noChangeAspect="1" noChangeArrowheads="1"/>
            </p:cNvSpPr>
            <p:nvPr/>
          </p:nvSpPr>
          <p:spPr bwMode="auto">
            <a:xfrm>
              <a:off x="7780338"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5" name="Oval 619"/>
            <p:cNvSpPr>
              <a:spLocks noChangeAspect="1" noChangeArrowheads="1"/>
            </p:cNvSpPr>
            <p:nvPr/>
          </p:nvSpPr>
          <p:spPr bwMode="auto">
            <a:xfrm>
              <a:off x="789208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6" name="Oval 620"/>
            <p:cNvSpPr>
              <a:spLocks noChangeAspect="1" noChangeArrowheads="1"/>
            </p:cNvSpPr>
            <p:nvPr/>
          </p:nvSpPr>
          <p:spPr bwMode="auto">
            <a:xfrm>
              <a:off x="8005351"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7" name="Oval 621"/>
            <p:cNvSpPr>
              <a:spLocks noChangeAspect="1" noChangeArrowheads="1"/>
            </p:cNvSpPr>
            <p:nvPr/>
          </p:nvSpPr>
          <p:spPr bwMode="auto">
            <a:xfrm>
              <a:off x="811710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8" name="Oval 622"/>
            <p:cNvSpPr>
              <a:spLocks noChangeAspect="1" noChangeArrowheads="1"/>
            </p:cNvSpPr>
            <p:nvPr/>
          </p:nvSpPr>
          <p:spPr bwMode="auto">
            <a:xfrm>
              <a:off x="8230362"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9" name="Oval 623"/>
            <p:cNvSpPr>
              <a:spLocks noChangeAspect="1" noChangeArrowheads="1"/>
            </p:cNvSpPr>
            <p:nvPr/>
          </p:nvSpPr>
          <p:spPr bwMode="auto">
            <a:xfrm>
              <a:off x="834211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0" name="Oval 624"/>
            <p:cNvSpPr>
              <a:spLocks noChangeAspect="1" noChangeArrowheads="1"/>
            </p:cNvSpPr>
            <p:nvPr/>
          </p:nvSpPr>
          <p:spPr bwMode="auto">
            <a:xfrm>
              <a:off x="8455374"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1" name="Oval 625"/>
            <p:cNvSpPr>
              <a:spLocks noChangeAspect="1" noChangeArrowheads="1"/>
            </p:cNvSpPr>
            <p:nvPr/>
          </p:nvSpPr>
          <p:spPr bwMode="auto">
            <a:xfrm>
              <a:off x="856712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2" name="Oval 626"/>
            <p:cNvSpPr>
              <a:spLocks noChangeAspect="1" noChangeArrowheads="1"/>
            </p:cNvSpPr>
            <p:nvPr/>
          </p:nvSpPr>
          <p:spPr bwMode="auto">
            <a:xfrm>
              <a:off x="868038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3" name="Oval 627"/>
            <p:cNvSpPr>
              <a:spLocks noChangeAspect="1" noChangeArrowheads="1"/>
            </p:cNvSpPr>
            <p:nvPr/>
          </p:nvSpPr>
          <p:spPr bwMode="auto">
            <a:xfrm>
              <a:off x="8792137"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4" name="Oval 628"/>
            <p:cNvSpPr>
              <a:spLocks noChangeAspect="1" noChangeArrowheads="1"/>
            </p:cNvSpPr>
            <p:nvPr/>
          </p:nvSpPr>
          <p:spPr bwMode="auto">
            <a:xfrm>
              <a:off x="890539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5" name="Oval 629"/>
            <p:cNvSpPr>
              <a:spLocks noChangeAspect="1" noChangeArrowheads="1"/>
            </p:cNvSpPr>
            <p:nvPr/>
          </p:nvSpPr>
          <p:spPr bwMode="auto">
            <a:xfrm>
              <a:off x="9017149"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6" name="Oval 630"/>
            <p:cNvSpPr>
              <a:spLocks noChangeAspect="1" noChangeArrowheads="1"/>
            </p:cNvSpPr>
            <p:nvPr/>
          </p:nvSpPr>
          <p:spPr bwMode="auto">
            <a:xfrm>
              <a:off x="9130409" y="2877420"/>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7" name="Oval 631"/>
            <p:cNvSpPr>
              <a:spLocks noChangeAspect="1" noChangeArrowheads="1"/>
            </p:cNvSpPr>
            <p:nvPr/>
          </p:nvSpPr>
          <p:spPr bwMode="auto">
            <a:xfrm>
              <a:off x="271530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8" name="Oval 632"/>
            <p:cNvSpPr>
              <a:spLocks noChangeAspect="1" noChangeArrowheads="1"/>
            </p:cNvSpPr>
            <p:nvPr/>
          </p:nvSpPr>
          <p:spPr bwMode="auto">
            <a:xfrm>
              <a:off x="2828571"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9" name="Oval 633"/>
            <p:cNvSpPr>
              <a:spLocks noChangeAspect="1" noChangeArrowheads="1"/>
            </p:cNvSpPr>
            <p:nvPr/>
          </p:nvSpPr>
          <p:spPr bwMode="auto">
            <a:xfrm>
              <a:off x="294032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0" name="Oval 634"/>
            <p:cNvSpPr>
              <a:spLocks noChangeAspect="1" noChangeArrowheads="1"/>
            </p:cNvSpPr>
            <p:nvPr/>
          </p:nvSpPr>
          <p:spPr bwMode="auto">
            <a:xfrm>
              <a:off x="3053582"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1" name="Oval 635"/>
            <p:cNvSpPr>
              <a:spLocks noChangeAspect="1" noChangeArrowheads="1"/>
            </p:cNvSpPr>
            <p:nvPr/>
          </p:nvSpPr>
          <p:spPr bwMode="auto">
            <a:xfrm>
              <a:off x="316533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2" name="Oval 636"/>
            <p:cNvSpPr>
              <a:spLocks noChangeAspect="1" noChangeArrowheads="1"/>
            </p:cNvSpPr>
            <p:nvPr/>
          </p:nvSpPr>
          <p:spPr bwMode="auto">
            <a:xfrm>
              <a:off x="3278594"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3" name="Oval 637"/>
            <p:cNvSpPr>
              <a:spLocks noChangeAspect="1" noChangeArrowheads="1"/>
            </p:cNvSpPr>
            <p:nvPr/>
          </p:nvSpPr>
          <p:spPr bwMode="auto">
            <a:xfrm>
              <a:off x="339034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4" name="Oval 638"/>
            <p:cNvSpPr>
              <a:spLocks noChangeAspect="1" noChangeArrowheads="1"/>
            </p:cNvSpPr>
            <p:nvPr/>
          </p:nvSpPr>
          <p:spPr bwMode="auto">
            <a:xfrm>
              <a:off x="350360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5" name="Oval 639"/>
            <p:cNvSpPr>
              <a:spLocks noChangeAspect="1" noChangeArrowheads="1"/>
            </p:cNvSpPr>
            <p:nvPr/>
          </p:nvSpPr>
          <p:spPr bwMode="auto">
            <a:xfrm>
              <a:off x="3615357"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6" name="Oval 640"/>
            <p:cNvSpPr>
              <a:spLocks noChangeAspect="1" noChangeArrowheads="1"/>
            </p:cNvSpPr>
            <p:nvPr/>
          </p:nvSpPr>
          <p:spPr bwMode="auto">
            <a:xfrm>
              <a:off x="372861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7" name="Oval 641"/>
            <p:cNvSpPr>
              <a:spLocks noChangeAspect="1" noChangeArrowheads="1"/>
            </p:cNvSpPr>
            <p:nvPr/>
          </p:nvSpPr>
          <p:spPr bwMode="auto">
            <a:xfrm>
              <a:off x="3840369"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8" name="Oval 642"/>
            <p:cNvSpPr>
              <a:spLocks noChangeAspect="1" noChangeArrowheads="1"/>
            </p:cNvSpPr>
            <p:nvPr/>
          </p:nvSpPr>
          <p:spPr bwMode="auto">
            <a:xfrm>
              <a:off x="395362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9" name="Oval 643"/>
            <p:cNvSpPr>
              <a:spLocks noChangeAspect="1" noChangeArrowheads="1"/>
            </p:cNvSpPr>
            <p:nvPr/>
          </p:nvSpPr>
          <p:spPr bwMode="auto">
            <a:xfrm>
              <a:off x="4065380"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0" name="Oval 644"/>
            <p:cNvSpPr>
              <a:spLocks noChangeAspect="1" noChangeArrowheads="1"/>
            </p:cNvSpPr>
            <p:nvPr/>
          </p:nvSpPr>
          <p:spPr bwMode="auto">
            <a:xfrm>
              <a:off x="5641972"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1" name="Oval 645"/>
            <p:cNvSpPr>
              <a:spLocks noChangeAspect="1" noChangeArrowheads="1"/>
            </p:cNvSpPr>
            <p:nvPr/>
          </p:nvSpPr>
          <p:spPr bwMode="auto">
            <a:xfrm>
              <a:off x="575372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2" name="Oval 646"/>
            <p:cNvSpPr>
              <a:spLocks noChangeAspect="1" noChangeArrowheads="1"/>
            </p:cNvSpPr>
            <p:nvPr/>
          </p:nvSpPr>
          <p:spPr bwMode="auto">
            <a:xfrm>
              <a:off x="5866984"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3" name="Oval 647"/>
            <p:cNvSpPr>
              <a:spLocks noChangeAspect="1" noChangeArrowheads="1"/>
            </p:cNvSpPr>
            <p:nvPr/>
          </p:nvSpPr>
          <p:spPr bwMode="auto">
            <a:xfrm>
              <a:off x="597873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4" name="Oval 648"/>
            <p:cNvSpPr>
              <a:spLocks noChangeAspect="1" noChangeArrowheads="1"/>
            </p:cNvSpPr>
            <p:nvPr/>
          </p:nvSpPr>
          <p:spPr bwMode="auto">
            <a:xfrm>
              <a:off x="609199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5" name="Oval 649"/>
            <p:cNvSpPr>
              <a:spLocks noChangeAspect="1" noChangeArrowheads="1"/>
            </p:cNvSpPr>
            <p:nvPr/>
          </p:nvSpPr>
          <p:spPr bwMode="auto">
            <a:xfrm>
              <a:off x="6203747"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6" name="Oval 650"/>
            <p:cNvSpPr>
              <a:spLocks noChangeAspect="1" noChangeArrowheads="1"/>
            </p:cNvSpPr>
            <p:nvPr/>
          </p:nvSpPr>
          <p:spPr bwMode="auto">
            <a:xfrm>
              <a:off x="631700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7" name="Oval 651"/>
            <p:cNvSpPr>
              <a:spLocks noChangeAspect="1" noChangeArrowheads="1"/>
            </p:cNvSpPr>
            <p:nvPr/>
          </p:nvSpPr>
          <p:spPr bwMode="auto">
            <a:xfrm>
              <a:off x="654201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8" name="Oval 652"/>
            <p:cNvSpPr>
              <a:spLocks noChangeAspect="1" noChangeArrowheads="1"/>
            </p:cNvSpPr>
            <p:nvPr/>
          </p:nvSpPr>
          <p:spPr bwMode="auto">
            <a:xfrm>
              <a:off x="6653770"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9" name="Oval 653"/>
            <p:cNvSpPr>
              <a:spLocks noChangeAspect="1" noChangeArrowheads="1"/>
            </p:cNvSpPr>
            <p:nvPr/>
          </p:nvSpPr>
          <p:spPr bwMode="auto">
            <a:xfrm>
              <a:off x="676703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0" name="Oval 654"/>
            <p:cNvSpPr>
              <a:spLocks noChangeAspect="1" noChangeArrowheads="1"/>
            </p:cNvSpPr>
            <p:nvPr/>
          </p:nvSpPr>
          <p:spPr bwMode="auto">
            <a:xfrm>
              <a:off x="6878783"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1" name="Oval 655"/>
            <p:cNvSpPr>
              <a:spLocks noChangeAspect="1" noChangeArrowheads="1"/>
            </p:cNvSpPr>
            <p:nvPr/>
          </p:nvSpPr>
          <p:spPr bwMode="auto">
            <a:xfrm>
              <a:off x="699204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2" name="Oval 656"/>
            <p:cNvSpPr>
              <a:spLocks noChangeAspect="1" noChangeArrowheads="1"/>
            </p:cNvSpPr>
            <p:nvPr/>
          </p:nvSpPr>
          <p:spPr bwMode="auto">
            <a:xfrm>
              <a:off x="721705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3" name="Oval 657"/>
            <p:cNvSpPr>
              <a:spLocks noChangeAspect="1" noChangeArrowheads="1"/>
            </p:cNvSpPr>
            <p:nvPr/>
          </p:nvSpPr>
          <p:spPr bwMode="auto">
            <a:xfrm>
              <a:off x="733031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4" name="Oval 658"/>
            <p:cNvSpPr>
              <a:spLocks noChangeAspect="1" noChangeArrowheads="1"/>
            </p:cNvSpPr>
            <p:nvPr/>
          </p:nvSpPr>
          <p:spPr bwMode="auto">
            <a:xfrm>
              <a:off x="744206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5" name="Oval 659"/>
            <p:cNvSpPr>
              <a:spLocks noChangeAspect="1" noChangeArrowheads="1"/>
            </p:cNvSpPr>
            <p:nvPr/>
          </p:nvSpPr>
          <p:spPr bwMode="auto">
            <a:xfrm>
              <a:off x="755532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6" name="Oval 660"/>
            <p:cNvSpPr>
              <a:spLocks noChangeAspect="1" noChangeArrowheads="1"/>
            </p:cNvSpPr>
            <p:nvPr/>
          </p:nvSpPr>
          <p:spPr bwMode="auto">
            <a:xfrm>
              <a:off x="766707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7" name="Oval 661"/>
            <p:cNvSpPr>
              <a:spLocks noChangeAspect="1" noChangeArrowheads="1"/>
            </p:cNvSpPr>
            <p:nvPr/>
          </p:nvSpPr>
          <p:spPr bwMode="auto">
            <a:xfrm>
              <a:off x="7780338"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8" name="Oval 662"/>
            <p:cNvSpPr>
              <a:spLocks noChangeAspect="1" noChangeArrowheads="1"/>
            </p:cNvSpPr>
            <p:nvPr/>
          </p:nvSpPr>
          <p:spPr bwMode="auto">
            <a:xfrm>
              <a:off x="789208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9" name="Oval 663"/>
            <p:cNvSpPr>
              <a:spLocks noChangeAspect="1" noChangeArrowheads="1"/>
            </p:cNvSpPr>
            <p:nvPr/>
          </p:nvSpPr>
          <p:spPr bwMode="auto">
            <a:xfrm>
              <a:off x="8005351"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0" name="Oval 664"/>
            <p:cNvSpPr>
              <a:spLocks noChangeAspect="1" noChangeArrowheads="1"/>
            </p:cNvSpPr>
            <p:nvPr/>
          </p:nvSpPr>
          <p:spPr bwMode="auto">
            <a:xfrm>
              <a:off x="811710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1" name="Oval 665"/>
            <p:cNvSpPr>
              <a:spLocks noChangeAspect="1" noChangeArrowheads="1"/>
            </p:cNvSpPr>
            <p:nvPr/>
          </p:nvSpPr>
          <p:spPr bwMode="auto">
            <a:xfrm>
              <a:off x="8230362"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2" name="Oval 666"/>
            <p:cNvSpPr>
              <a:spLocks noChangeAspect="1" noChangeArrowheads="1"/>
            </p:cNvSpPr>
            <p:nvPr/>
          </p:nvSpPr>
          <p:spPr bwMode="auto">
            <a:xfrm>
              <a:off x="834211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3" name="Oval 667"/>
            <p:cNvSpPr>
              <a:spLocks noChangeAspect="1" noChangeArrowheads="1"/>
            </p:cNvSpPr>
            <p:nvPr/>
          </p:nvSpPr>
          <p:spPr bwMode="auto">
            <a:xfrm>
              <a:off x="8455374"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4" name="Oval 668"/>
            <p:cNvSpPr>
              <a:spLocks noChangeAspect="1" noChangeArrowheads="1"/>
            </p:cNvSpPr>
            <p:nvPr/>
          </p:nvSpPr>
          <p:spPr bwMode="auto">
            <a:xfrm>
              <a:off x="856712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5" name="Oval 669"/>
            <p:cNvSpPr>
              <a:spLocks noChangeAspect="1" noChangeArrowheads="1"/>
            </p:cNvSpPr>
            <p:nvPr/>
          </p:nvSpPr>
          <p:spPr bwMode="auto">
            <a:xfrm>
              <a:off x="868038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6" name="Oval 670"/>
            <p:cNvSpPr>
              <a:spLocks noChangeAspect="1" noChangeArrowheads="1"/>
            </p:cNvSpPr>
            <p:nvPr/>
          </p:nvSpPr>
          <p:spPr bwMode="auto">
            <a:xfrm>
              <a:off x="8792137"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7" name="Oval 671"/>
            <p:cNvSpPr>
              <a:spLocks noChangeAspect="1" noChangeArrowheads="1"/>
            </p:cNvSpPr>
            <p:nvPr/>
          </p:nvSpPr>
          <p:spPr bwMode="auto">
            <a:xfrm>
              <a:off x="271530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8" name="Oval 672"/>
            <p:cNvSpPr>
              <a:spLocks noChangeAspect="1" noChangeArrowheads="1"/>
            </p:cNvSpPr>
            <p:nvPr/>
          </p:nvSpPr>
          <p:spPr bwMode="auto">
            <a:xfrm>
              <a:off x="2828571"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9" name="Oval 673"/>
            <p:cNvSpPr>
              <a:spLocks noChangeAspect="1" noChangeArrowheads="1"/>
            </p:cNvSpPr>
            <p:nvPr/>
          </p:nvSpPr>
          <p:spPr bwMode="auto">
            <a:xfrm>
              <a:off x="294032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0" name="Oval 674"/>
            <p:cNvSpPr>
              <a:spLocks noChangeAspect="1" noChangeArrowheads="1"/>
            </p:cNvSpPr>
            <p:nvPr/>
          </p:nvSpPr>
          <p:spPr bwMode="auto">
            <a:xfrm>
              <a:off x="3053582"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1" name="Oval 675"/>
            <p:cNvSpPr>
              <a:spLocks noChangeAspect="1" noChangeArrowheads="1"/>
            </p:cNvSpPr>
            <p:nvPr/>
          </p:nvSpPr>
          <p:spPr bwMode="auto">
            <a:xfrm>
              <a:off x="316533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2" name="Oval 676"/>
            <p:cNvSpPr>
              <a:spLocks noChangeAspect="1" noChangeArrowheads="1"/>
            </p:cNvSpPr>
            <p:nvPr/>
          </p:nvSpPr>
          <p:spPr bwMode="auto">
            <a:xfrm>
              <a:off x="3278594"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3" name="Oval 677"/>
            <p:cNvSpPr>
              <a:spLocks noChangeAspect="1" noChangeArrowheads="1"/>
            </p:cNvSpPr>
            <p:nvPr/>
          </p:nvSpPr>
          <p:spPr bwMode="auto">
            <a:xfrm>
              <a:off x="339034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4" name="Oval 678"/>
            <p:cNvSpPr>
              <a:spLocks noChangeAspect="1" noChangeArrowheads="1"/>
            </p:cNvSpPr>
            <p:nvPr/>
          </p:nvSpPr>
          <p:spPr bwMode="auto">
            <a:xfrm>
              <a:off x="350360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5" name="Oval 679"/>
            <p:cNvSpPr>
              <a:spLocks noChangeAspect="1" noChangeArrowheads="1"/>
            </p:cNvSpPr>
            <p:nvPr/>
          </p:nvSpPr>
          <p:spPr bwMode="auto">
            <a:xfrm>
              <a:off x="3615357"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6" name="Oval 680"/>
            <p:cNvSpPr>
              <a:spLocks noChangeAspect="1" noChangeArrowheads="1"/>
            </p:cNvSpPr>
            <p:nvPr/>
          </p:nvSpPr>
          <p:spPr bwMode="auto">
            <a:xfrm>
              <a:off x="372861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7" name="Oval 681"/>
            <p:cNvSpPr>
              <a:spLocks noChangeAspect="1" noChangeArrowheads="1"/>
            </p:cNvSpPr>
            <p:nvPr/>
          </p:nvSpPr>
          <p:spPr bwMode="auto">
            <a:xfrm>
              <a:off x="3840369"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8" name="Oval 682"/>
            <p:cNvSpPr>
              <a:spLocks noChangeAspect="1" noChangeArrowheads="1"/>
            </p:cNvSpPr>
            <p:nvPr/>
          </p:nvSpPr>
          <p:spPr bwMode="auto">
            <a:xfrm>
              <a:off x="395362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9" name="Oval 683"/>
            <p:cNvSpPr>
              <a:spLocks noChangeAspect="1" noChangeArrowheads="1"/>
            </p:cNvSpPr>
            <p:nvPr/>
          </p:nvSpPr>
          <p:spPr bwMode="auto">
            <a:xfrm>
              <a:off x="5416961"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0" name="Oval 684"/>
            <p:cNvSpPr>
              <a:spLocks noChangeAspect="1" noChangeArrowheads="1"/>
            </p:cNvSpPr>
            <p:nvPr/>
          </p:nvSpPr>
          <p:spPr bwMode="auto">
            <a:xfrm>
              <a:off x="552871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1" name="Oval 685"/>
            <p:cNvSpPr>
              <a:spLocks noChangeAspect="1" noChangeArrowheads="1"/>
            </p:cNvSpPr>
            <p:nvPr/>
          </p:nvSpPr>
          <p:spPr bwMode="auto">
            <a:xfrm>
              <a:off x="5641972"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2" name="Oval 686"/>
            <p:cNvSpPr>
              <a:spLocks noChangeAspect="1" noChangeArrowheads="1"/>
            </p:cNvSpPr>
            <p:nvPr/>
          </p:nvSpPr>
          <p:spPr bwMode="auto">
            <a:xfrm>
              <a:off x="597873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3" name="Oval 687"/>
            <p:cNvSpPr>
              <a:spLocks noChangeAspect="1" noChangeArrowheads="1"/>
            </p:cNvSpPr>
            <p:nvPr/>
          </p:nvSpPr>
          <p:spPr bwMode="auto">
            <a:xfrm>
              <a:off x="609199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4" name="Oval 688"/>
            <p:cNvSpPr>
              <a:spLocks noChangeAspect="1" noChangeArrowheads="1"/>
            </p:cNvSpPr>
            <p:nvPr/>
          </p:nvSpPr>
          <p:spPr bwMode="auto">
            <a:xfrm>
              <a:off x="6203747"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5" name="Oval 689"/>
            <p:cNvSpPr>
              <a:spLocks noChangeAspect="1" noChangeArrowheads="1"/>
            </p:cNvSpPr>
            <p:nvPr/>
          </p:nvSpPr>
          <p:spPr bwMode="auto">
            <a:xfrm>
              <a:off x="631700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6" name="Oval 690"/>
            <p:cNvSpPr>
              <a:spLocks noChangeAspect="1" noChangeArrowheads="1"/>
            </p:cNvSpPr>
            <p:nvPr/>
          </p:nvSpPr>
          <p:spPr bwMode="auto">
            <a:xfrm>
              <a:off x="6428759"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7" name="Oval 691"/>
            <p:cNvSpPr>
              <a:spLocks noChangeAspect="1" noChangeArrowheads="1"/>
            </p:cNvSpPr>
            <p:nvPr/>
          </p:nvSpPr>
          <p:spPr bwMode="auto">
            <a:xfrm>
              <a:off x="654201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8" name="Oval 692"/>
            <p:cNvSpPr>
              <a:spLocks noChangeAspect="1" noChangeArrowheads="1"/>
            </p:cNvSpPr>
            <p:nvPr/>
          </p:nvSpPr>
          <p:spPr bwMode="auto">
            <a:xfrm>
              <a:off x="6653770"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9" name="Oval 693"/>
            <p:cNvSpPr>
              <a:spLocks noChangeAspect="1" noChangeArrowheads="1"/>
            </p:cNvSpPr>
            <p:nvPr/>
          </p:nvSpPr>
          <p:spPr bwMode="auto">
            <a:xfrm>
              <a:off x="676703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0" name="Oval 694"/>
            <p:cNvSpPr>
              <a:spLocks noChangeAspect="1" noChangeArrowheads="1"/>
            </p:cNvSpPr>
            <p:nvPr/>
          </p:nvSpPr>
          <p:spPr bwMode="auto">
            <a:xfrm>
              <a:off x="699204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1" name="Oval 695"/>
            <p:cNvSpPr>
              <a:spLocks noChangeAspect="1" noChangeArrowheads="1"/>
            </p:cNvSpPr>
            <p:nvPr/>
          </p:nvSpPr>
          <p:spPr bwMode="auto">
            <a:xfrm>
              <a:off x="710379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2" name="Oval 696"/>
            <p:cNvSpPr>
              <a:spLocks noChangeAspect="1" noChangeArrowheads="1"/>
            </p:cNvSpPr>
            <p:nvPr/>
          </p:nvSpPr>
          <p:spPr bwMode="auto">
            <a:xfrm>
              <a:off x="721705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3" name="Oval 697"/>
            <p:cNvSpPr>
              <a:spLocks noChangeAspect="1" noChangeArrowheads="1"/>
            </p:cNvSpPr>
            <p:nvPr/>
          </p:nvSpPr>
          <p:spPr bwMode="auto">
            <a:xfrm>
              <a:off x="733031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4" name="Oval 698"/>
            <p:cNvSpPr>
              <a:spLocks noChangeAspect="1" noChangeArrowheads="1"/>
            </p:cNvSpPr>
            <p:nvPr/>
          </p:nvSpPr>
          <p:spPr bwMode="auto">
            <a:xfrm>
              <a:off x="744206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5" name="Oval 699"/>
            <p:cNvSpPr>
              <a:spLocks noChangeAspect="1" noChangeArrowheads="1"/>
            </p:cNvSpPr>
            <p:nvPr/>
          </p:nvSpPr>
          <p:spPr bwMode="auto">
            <a:xfrm>
              <a:off x="755532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6" name="Oval 700"/>
            <p:cNvSpPr>
              <a:spLocks noChangeAspect="1" noChangeArrowheads="1"/>
            </p:cNvSpPr>
            <p:nvPr/>
          </p:nvSpPr>
          <p:spPr bwMode="auto">
            <a:xfrm>
              <a:off x="766707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7" name="Oval 701"/>
            <p:cNvSpPr>
              <a:spLocks noChangeAspect="1" noChangeArrowheads="1"/>
            </p:cNvSpPr>
            <p:nvPr/>
          </p:nvSpPr>
          <p:spPr bwMode="auto">
            <a:xfrm>
              <a:off x="7780338"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8" name="Oval 702"/>
            <p:cNvSpPr>
              <a:spLocks noChangeAspect="1" noChangeArrowheads="1"/>
            </p:cNvSpPr>
            <p:nvPr/>
          </p:nvSpPr>
          <p:spPr bwMode="auto">
            <a:xfrm>
              <a:off x="789208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9" name="Oval 703"/>
            <p:cNvSpPr>
              <a:spLocks noChangeAspect="1" noChangeArrowheads="1"/>
            </p:cNvSpPr>
            <p:nvPr/>
          </p:nvSpPr>
          <p:spPr bwMode="auto">
            <a:xfrm>
              <a:off x="8005351"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0" name="Oval 704"/>
            <p:cNvSpPr>
              <a:spLocks noChangeAspect="1" noChangeArrowheads="1"/>
            </p:cNvSpPr>
            <p:nvPr/>
          </p:nvSpPr>
          <p:spPr bwMode="auto">
            <a:xfrm>
              <a:off x="811710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1" name="Oval 705"/>
            <p:cNvSpPr>
              <a:spLocks noChangeAspect="1" noChangeArrowheads="1"/>
            </p:cNvSpPr>
            <p:nvPr/>
          </p:nvSpPr>
          <p:spPr bwMode="auto">
            <a:xfrm>
              <a:off x="8230362"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2" name="Oval 706"/>
            <p:cNvSpPr>
              <a:spLocks noChangeAspect="1" noChangeArrowheads="1"/>
            </p:cNvSpPr>
            <p:nvPr/>
          </p:nvSpPr>
          <p:spPr bwMode="auto">
            <a:xfrm>
              <a:off x="834211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3" name="Oval 707"/>
            <p:cNvSpPr>
              <a:spLocks noChangeAspect="1" noChangeArrowheads="1"/>
            </p:cNvSpPr>
            <p:nvPr/>
          </p:nvSpPr>
          <p:spPr bwMode="auto">
            <a:xfrm>
              <a:off x="8455374"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4" name="Oval 708"/>
            <p:cNvSpPr>
              <a:spLocks noChangeAspect="1" noChangeArrowheads="1"/>
            </p:cNvSpPr>
            <p:nvPr/>
          </p:nvSpPr>
          <p:spPr bwMode="auto">
            <a:xfrm>
              <a:off x="856712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5" name="Oval 709"/>
            <p:cNvSpPr>
              <a:spLocks noChangeAspect="1" noChangeArrowheads="1"/>
            </p:cNvSpPr>
            <p:nvPr/>
          </p:nvSpPr>
          <p:spPr bwMode="auto">
            <a:xfrm>
              <a:off x="868038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6" name="Oval 710"/>
            <p:cNvSpPr>
              <a:spLocks noChangeAspect="1" noChangeArrowheads="1"/>
            </p:cNvSpPr>
            <p:nvPr/>
          </p:nvSpPr>
          <p:spPr bwMode="auto">
            <a:xfrm>
              <a:off x="890539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7" name="Oval 711"/>
            <p:cNvSpPr>
              <a:spLocks noChangeAspect="1" noChangeArrowheads="1"/>
            </p:cNvSpPr>
            <p:nvPr/>
          </p:nvSpPr>
          <p:spPr bwMode="auto">
            <a:xfrm>
              <a:off x="2715309"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8" name="Oval 712"/>
            <p:cNvSpPr>
              <a:spLocks noChangeAspect="1" noChangeArrowheads="1"/>
            </p:cNvSpPr>
            <p:nvPr/>
          </p:nvSpPr>
          <p:spPr bwMode="auto">
            <a:xfrm>
              <a:off x="2828571"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9" name="Oval 713"/>
            <p:cNvSpPr>
              <a:spLocks noChangeAspect="1" noChangeArrowheads="1"/>
            </p:cNvSpPr>
            <p:nvPr/>
          </p:nvSpPr>
          <p:spPr bwMode="auto">
            <a:xfrm>
              <a:off x="294032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0" name="Oval 714"/>
            <p:cNvSpPr>
              <a:spLocks noChangeAspect="1" noChangeArrowheads="1"/>
            </p:cNvSpPr>
            <p:nvPr/>
          </p:nvSpPr>
          <p:spPr bwMode="auto">
            <a:xfrm>
              <a:off x="3053582"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1" name="Oval 715"/>
            <p:cNvSpPr>
              <a:spLocks noChangeAspect="1" noChangeArrowheads="1"/>
            </p:cNvSpPr>
            <p:nvPr/>
          </p:nvSpPr>
          <p:spPr bwMode="auto">
            <a:xfrm>
              <a:off x="316533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2" name="Oval 716"/>
            <p:cNvSpPr>
              <a:spLocks noChangeAspect="1" noChangeArrowheads="1"/>
            </p:cNvSpPr>
            <p:nvPr/>
          </p:nvSpPr>
          <p:spPr bwMode="auto">
            <a:xfrm>
              <a:off x="3278594"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3" name="Oval 717"/>
            <p:cNvSpPr>
              <a:spLocks noChangeAspect="1" noChangeArrowheads="1"/>
            </p:cNvSpPr>
            <p:nvPr/>
          </p:nvSpPr>
          <p:spPr bwMode="auto">
            <a:xfrm>
              <a:off x="3390345"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4" name="Oval 718"/>
            <p:cNvSpPr>
              <a:spLocks noChangeAspect="1" noChangeArrowheads="1"/>
            </p:cNvSpPr>
            <p:nvPr/>
          </p:nvSpPr>
          <p:spPr bwMode="auto">
            <a:xfrm>
              <a:off x="350360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5" name="Oval 719"/>
            <p:cNvSpPr>
              <a:spLocks noChangeAspect="1" noChangeArrowheads="1"/>
            </p:cNvSpPr>
            <p:nvPr/>
          </p:nvSpPr>
          <p:spPr bwMode="auto">
            <a:xfrm>
              <a:off x="3615357"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6" name="Oval 720"/>
            <p:cNvSpPr>
              <a:spLocks noChangeAspect="1" noChangeArrowheads="1"/>
            </p:cNvSpPr>
            <p:nvPr/>
          </p:nvSpPr>
          <p:spPr bwMode="auto">
            <a:xfrm>
              <a:off x="372861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7" name="Oval 721"/>
            <p:cNvSpPr>
              <a:spLocks noChangeAspect="1" noChangeArrowheads="1"/>
            </p:cNvSpPr>
            <p:nvPr/>
          </p:nvSpPr>
          <p:spPr bwMode="auto">
            <a:xfrm>
              <a:off x="3840369"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8" name="Oval 722"/>
            <p:cNvSpPr>
              <a:spLocks noChangeAspect="1" noChangeArrowheads="1"/>
            </p:cNvSpPr>
            <p:nvPr/>
          </p:nvSpPr>
          <p:spPr bwMode="auto">
            <a:xfrm>
              <a:off x="5416961"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9" name="Oval 723"/>
            <p:cNvSpPr>
              <a:spLocks noChangeAspect="1" noChangeArrowheads="1"/>
            </p:cNvSpPr>
            <p:nvPr/>
          </p:nvSpPr>
          <p:spPr bwMode="auto">
            <a:xfrm>
              <a:off x="552871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0" name="Oval 724"/>
            <p:cNvSpPr>
              <a:spLocks noChangeAspect="1" noChangeArrowheads="1"/>
            </p:cNvSpPr>
            <p:nvPr/>
          </p:nvSpPr>
          <p:spPr bwMode="auto">
            <a:xfrm>
              <a:off x="5978735"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1" name="Oval 725"/>
            <p:cNvSpPr>
              <a:spLocks noChangeAspect="1" noChangeArrowheads="1"/>
            </p:cNvSpPr>
            <p:nvPr/>
          </p:nvSpPr>
          <p:spPr bwMode="auto">
            <a:xfrm>
              <a:off x="6203747"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2" name="Oval 726"/>
            <p:cNvSpPr>
              <a:spLocks noChangeAspect="1" noChangeArrowheads="1"/>
            </p:cNvSpPr>
            <p:nvPr/>
          </p:nvSpPr>
          <p:spPr bwMode="auto">
            <a:xfrm>
              <a:off x="631700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3" name="Oval 727"/>
            <p:cNvSpPr>
              <a:spLocks noChangeAspect="1" noChangeArrowheads="1"/>
            </p:cNvSpPr>
            <p:nvPr/>
          </p:nvSpPr>
          <p:spPr bwMode="auto">
            <a:xfrm>
              <a:off x="6428759" y="3190405"/>
              <a:ext cx="86078"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4" name="Oval 728"/>
            <p:cNvSpPr>
              <a:spLocks noChangeAspect="1" noChangeArrowheads="1"/>
            </p:cNvSpPr>
            <p:nvPr/>
          </p:nvSpPr>
          <p:spPr bwMode="auto">
            <a:xfrm>
              <a:off x="6542019"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5" name="Oval 729"/>
            <p:cNvSpPr>
              <a:spLocks noChangeAspect="1" noChangeArrowheads="1"/>
            </p:cNvSpPr>
            <p:nvPr/>
          </p:nvSpPr>
          <p:spPr bwMode="auto">
            <a:xfrm>
              <a:off x="6653770"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6" name="Oval 730"/>
            <p:cNvSpPr>
              <a:spLocks noChangeAspect="1" noChangeArrowheads="1"/>
            </p:cNvSpPr>
            <p:nvPr/>
          </p:nvSpPr>
          <p:spPr bwMode="auto">
            <a:xfrm>
              <a:off x="676703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7" name="Oval 731"/>
            <p:cNvSpPr>
              <a:spLocks noChangeAspect="1" noChangeArrowheads="1"/>
            </p:cNvSpPr>
            <p:nvPr/>
          </p:nvSpPr>
          <p:spPr bwMode="auto">
            <a:xfrm>
              <a:off x="699204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8" name="Oval 732"/>
            <p:cNvSpPr>
              <a:spLocks noChangeAspect="1" noChangeArrowheads="1"/>
            </p:cNvSpPr>
            <p:nvPr/>
          </p:nvSpPr>
          <p:spPr bwMode="auto">
            <a:xfrm>
              <a:off x="710379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9" name="Oval 733"/>
            <p:cNvSpPr>
              <a:spLocks noChangeAspect="1" noChangeArrowheads="1"/>
            </p:cNvSpPr>
            <p:nvPr/>
          </p:nvSpPr>
          <p:spPr bwMode="auto">
            <a:xfrm>
              <a:off x="7217055"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0" name="Oval 734"/>
            <p:cNvSpPr>
              <a:spLocks noChangeAspect="1" noChangeArrowheads="1"/>
            </p:cNvSpPr>
            <p:nvPr/>
          </p:nvSpPr>
          <p:spPr bwMode="auto">
            <a:xfrm>
              <a:off x="733031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1" name="Oval 735"/>
            <p:cNvSpPr>
              <a:spLocks noChangeAspect="1" noChangeArrowheads="1"/>
            </p:cNvSpPr>
            <p:nvPr/>
          </p:nvSpPr>
          <p:spPr bwMode="auto">
            <a:xfrm>
              <a:off x="744206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2" name="Oval 736"/>
            <p:cNvSpPr>
              <a:spLocks noChangeAspect="1" noChangeArrowheads="1"/>
            </p:cNvSpPr>
            <p:nvPr/>
          </p:nvSpPr>
          <p:spPr bwMode="auto">
            <a:xfrm>
              <a:off x="755532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3" name="Oval 737"/>
            <p:cNvSpPr>
              <a:spLocks noChangeAspect="1" noChangeArrowheads="1"/>
            </p:cNvSpPr>
            <p:nvPr/>
          </p:nvSpPr>
          <p:spPr bwMode="auto">
            <a:xfrm>
              <a:off x="766707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4" name="Oval 738"/>
            <p:cNvSpPr>
              <a:spLocks noChangeAspect="1" noChangeArrowheads="1"/>
            </p:cNvSpPr>
            <p:nvPr/>
          </p:nvSpPr>
          <p:spPr bwMode="auto">
            <a:xfrm>
              <a:off x="7780338"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5" name="Oval 739"/>
            <p:cNvSpPr>
              <a:spLocks noChangeAspect="1" noChangeArrowheads="1"/>
            </p:cNvSpPr>
            <p:nvPr/>
          </p:nvSpPr>
          <p:spPr bwMode="auto">
            <a:xfrm>
              <a:off x="7892089"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6" name="Oval 740"/>
            <p:cNvSpPr>
              <a:spLocks noChangeAspect="1" noChangeArrowheads="1"/>
            </p:cNvSpPr>
            <p:nvPr/>
          </p:nvSpPr>
          <p:spPr bwMode="auto">
            <a:xfrm>
              <a:off x="8005351"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7" name="Oval 741"/>
            <p:cNvSpPr>
              <a:spLocks noChangeAspect="1" noChangeArrowheads="1"/>
            </p:cNvSpPr>
            <p:nvPr/>
          </p:nvSpPr>
          <p:spPr bwMode="auto">
            <a:xfrm>
              <a:off x="811710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8" name="Oval 742"/>
            <p:cNvSpPr>
              <a:spLocks noChangeAspect="1" noChangeArrowheads="1"/>
            </p:cNvSpPr>
            <p:nvPr/>
          </p:nvSpPr>
          <p:spPr bwMode="auto">
            <a:xfrm>
              <a:off x="8230362"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9" name="Oval 743"/>
            <p:cNvSpPr>
              <a:spLocks noChangeAspect="1" noChangeArrowheads="1"/>
            </p:cNvSpPr>
            <p:nvPr/>
          </p:nvSpPr>
          <p:spPr bwMode="auto">
            <a:xfrm>
              <a:off x="834211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0" name="Oval 744"/>
            <p:cNvSpPr>
              <a:spLocks noChangeAspect="1" noChangeArrowheads="1"/>
            </p:cNvSpPr>
            <p:nvPr/>
          </p:nvSpPr>
          <p:spPr bwMode="auto">
            <a:xfrm>
              <a:off x="8455374"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1" name="Oval 745"/>
            <p:cNvSpPr>
              <a:spLocks noChangeAspect="1" noChangeArrowheads="1"/>
            </p:cNvSpPr>
            <p:nvPr/>
          </p:nvSpPr>
          <p:spPr bwMode="auto">
            <a:xfrm>
              <a:off x="868038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2" name="Oval 746"/>
            <p:cNvSpPr>
              <a:spLocks noChangeAspect="1" noChangeArrowheads="1"/>
            </p:cNvSpPr>
            <p:nvPr/>
          </p:nvSpPr>
          <p:spPr bwMode="auto">
            <a:xfrm>
              <a:off x="8905398" y="3190405"/>
              <a:ext cx="86078"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3" name="Oval 747"/>
            <p:cNvSpPr>
              <a:spLocks noChangeAspect="1" noChangeArrowheads="1"/>
            </p:cNvSpPr>
            <p:nvPr/>
          </p:nvSpPr>
          <p:spPr bwMode="auto">
            <a:xfrm>
              <a:off x="2828571"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4" name="Oval 748"/>
            <p:cNvSpPr>
              <a:spLocks noChangeAspect="1" noChangeArrowheads="1"/>
            </p:cNvSpPr>
            <p:nvPr/>
          </p:nvSpPr>
          <p:spPr bwMode="auto">
            <a:xfrm>
              <a:off x="294032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5" name="Oval 749"/>
            <p:cNvSpPr>
              <a:spLocks noChangeAspect="1" noChangeArrowheads="1"/>
            </p:cNvSpPr>
            <p:nvPr/>
          </p:nvSpPr>
          <p:spPr bwMode="auto">
            <a:xfrm>
              <a:off x="3053582"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6" name="Oval 750"/>
            <p:cNvSpPr>
              <a:spLocks noChangeAspect="1" noChangeArrowheads="1"/>
            </p:cNvSpPr>
            <p:nvPr/>
          </p:nvSpPr>
          <p:spPr bwMode="auto">
            <a:xfrm>
              <a:off x="316533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7" name="Oval 751"/>
            <p:cNvSpPr>
              <a:spLocks noChangeAspect="1" noChangeArrowheads="1"/>
            </p:cNvSpPr>
            <p:nvPr/>
          </p:nvSpPr>
          <p:spPr bwMode="auto">
            <a:xfrm>
              <a:off x="3278594"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8" name="Oval 752"/>
            <p:cNvSpPr>
              <a:spLocks noChangeAspect="1" noChangeArrowheads="1"/>
            </p:cNvSpPr>
            <p:nvPr/>
          </p:nvSpPr>
          <p:spPr bwMode="auto">
            <a:xfrm>
              <a:off x="3390345"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9" name="Oval 753"/>
            <p:cNvSpPr>
              <a:spLocks noChangeAspect="1" noChangeArrowheads="1"/>
            </p:cNvSpPr>
            <p:nvPr/>
          </p:nvSpPr>
          <p:spPr bwMode="auto">
            <a:xfrm>
              <a:off x="3503606"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0" name="Oval 754"/>
            <p:cNvSpPr>
              <a:spLocks noChangeAspect="1" noChangeArrowheads="1"/>
            </p:cNvSpPr>
            <p:nvPr/>
          </p:nvSpPr>
          <p:spPr bwMode="auto">
            <a:xfrm>
              <a:off x="3615357"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1" name="Oval 755"/>
            <p:cNvSpPr>
              <a:spLocks noChangeAspect="1" noChangeArrowheads="1"/>
            </p:cNvSpPr>
            <p:nvPr/>
          </p:nvSpPr>
          <p:spPr bwMode="auto">
            <a:xfrm>
              <a:off x="372861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2" name="Oval 756"/>
            <p:cNvSpPr>
              <a:spLocks noChangeAspect="1" noChangeArrowheads="1"/>
            </p:cNvSpPr>
            <p:nvPr/>
          </p:nvSpPr>
          <p:spPr bwMode="auto">
            <a:xfrm>
              <a:off x="552871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3" name="Oval 757"/>
            <p:cNvSpPr>
              <a:spLocks noChangeAspect="1" noChangeArrowheads="1"/>
            </p:cNvSpPr>
            <p:nvPr/>
          </p:nvSpPr>
          <p:spPr bwMode="auto">
            <a:xfrm>
              <a:off x="5641972"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4" name="Oval 758"/>
            <p:cNvSpPr>
              <a:spLocks noChangeAspect="1" noChangeArrowheads="1"/>
            </p:cNvSpPr>
            <p:nvPr/>
          </p:nvSpPr>
          <p:spPr bwMode="auto">
            <a:xfrm>
              <a:off x="575372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5" name="Oval 759"/>
            <p:cNvSpPr>
              <a:spLocks noChangeAspect="1" noChangeArrowheads="1"/>
            </p:cNvSpPr>
            <p:nvPr/>
          </p:nvSpPr>
          <p:spPr bwMode="auto">
            <a:xfrm>
              <a:off x="5866984"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6" name="Oval 760"/>
            <p:cNvSpPr>
              <a:spLocks noChangeAspect="1" noChangeArrowheads="1"/>
            </p:cNvSpPr>
            <p:nvPr/>
          </p:nvSpPr>
          <p:spPr bwMode="auto">
            <a:xfrm>
              <a:off x="6542019"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7" name="Oval 761"/>
            <p:cNvSpPr>
              <a:spLocks noChangeAspect="1" noChangeArrowheads="1"/>
            </p:cNvSpPr>
            <p:nvPr/>
          </p:nvSpPr>
          <p:spPr bwMode="auto">
            <a:xfrm>
              <a:off x="6653770"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8" name="Oval 762"/>
            <p:cNvSpPr>
              <a:spLocks noChangeAspect="1" noChangeArrowheads="1"/>
            </p:cNvSpPr>
            <p:nvPr/>
          </p:nvSpPr>
          <p:spPr bwMode="auto">
            <a:xfrm>
              <a:off x="676703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9" name="Oval 763"/>
            <p:cNvSpPr>
              <a:spLocks noChangeAspect="1" noChangeArrowheads="1"/>
            </p:cNvSpPr>
            <p:nvPr/>
          </p:nvSpPr>
          <p:spPr bwMode="auto">
            <a:xfrm>
              <a:off x="6878783"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0" name="Oval 764"/>
            <p:cNvSpPr>
              <a:spLocks noChangeAspect="1" noChangeArrowheads="1"/>
            </p:cNvSpPr>
            <p:nvPr/>
          </p:nvSpPr>
          <p:spPr bwMode="auto">
            <a:xfrm>
              <a:off x="699204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1" name="Oval 765"/>
            <p:cNvSpPr>
              <a:spLocks noChangeAspect="1" noChangeArrowheads="1"/>
            </p:cNvSpPr>
            <p:nvPr/>
          </p:nvSpPr>
          <p:spPr bwMode="auto">
            <a:xfrm>
              <a:off x="710379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2" name="Oval 766"/>
            <p:cNvSpPr>
              <a:spLocks noChangeAspect="1" noChangeArrowheads="1"/>
            </p:cNvSpPr>
            <p:nvPr/>
          </p:nvSpPr>
          <p:spPr bwMode="auto">
            <a:xfrm>
              <a:off x="7217055"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3" name="Oval 767"/>
            <p:cNvSpPr>
              <a:spLocks noChangeAspect="1" noChangeArrowheads="1"/>
            </p:cNvSpPr>
            <p:nvPr/>
          </p:nvSpPr>
          <p:spPr bwMode="auto">
            <a:xfrm>
              <a:off x="7330316"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4" name="Oval 768"/>
            <p:cNvSpPr>
              <a:spLocks noChangeAspect="1" noChangeArrowheads="1"/>
            </p:cNvSpPr>
            <p:nvPr/>
          </p:nvSpPr>
          <p:spPr bwMode="auto">
            <a:xfrm>
              <a:off x="7442066"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5" name="Oval 769"/>
            <p:cNvSpPr>
              <a:spLocks noChangeAspect="1" noChangeArrowheads="1"/>
            </p:cNvSpPr>
            <p:nvPr/>
          </p:nvSpPr>
          <p:spPr bwMode="auto">
            <a:xfrm>
              <a:off x="755532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6" name="Oval 770"/>
            <p:cNvSpPr>
              <a:spLocks noChangeAspect="1" noChangeArrowheads="1"/>
            </p:cNvSpPr>
            <p:nvPr/>
          </p:nvSpPr>
          <p:spPr bwMode="auto">
            <a:xfrm>
              <a:off x="766707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7" name="Oval 771"/>
            <p:cNvSpPr>
              <a:spLocks noChangeAspect="1" noChangeArrowheads="1"/>
            </p:cNvSpPr>
            <p:nvPr/>
          </p:nvSpPr>
          <p:spPr bwMode="auto">
            <a:xfrm>
              <a:off x="7780338"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8" name="Oval 772"/>
            <p:cNvSpPr>
              <a:spLocks noChangeAspect="1" noChangeArrowheads="1"/>
            </p:cNvSpPr>
            <p:nvPr/>
          </p:nvSpPr>
          <p:spPr bwMode="auto">
            <a:xfrm>
              <a:off x="7892089"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9" name="Oval 773"/>
            <p:cNvSpPr>
              <a:spLocks noChangeAspect="1" noChangeArrowheads="1"/>
            </p:cNvSpPr>
            <p:nvPr/>
          </p:nvSpPr>
          <p:spPr bwMode="auto">
            <a:xfrm>
              <a:off x="8005351"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0" name="Oval 774"/>
            <p:cNvSpPr>
              <a:spLocks noChangeAspect="1" noChangeArrowheads="1"/>
            </p:cNvSpPr>
            <p:nvPr/>
          </p:nvSpPr>
          <p:spPr bwMode="auto">
            <a:xfrm>
              <a:off x="811710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1" name="Oval 775"/>
            <p:cNvSpPr>
              <a:spLocks noChangeAspect="1" noChangeArrowheads="1"/>
            </p:cNvSpPr>
            <p:nvPr/>
          </p:nvSpPr>
          <p:spPr bwMode="auto">
            <a:xfrm>
              <a:off x="8230362"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2" name="Oval 776"/>
            <p:cNvSpPr>
              <a:spLocks noChangeAspect="1" noChangeArrowheads="1"/>
            </p:cNvSpPr>
            <p:nvPr/>
          </p:nvSpPr>
          <p:spPr bwMode="auto">
            <a:xfrm>
              <a:off x="834211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3" name="Oval 777"/>
            <p:cNvSpPr>
              <a:spLocks noChangeAspect="1" noChangeArrowheads="1"/>
            </p:cNvSpPr>
            <p:nvPr/>
          </p:nvSpPr>
          <p:spPr bwMode="auto">
            <a:xfrm>
              <a:off x="8455374"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4" name="Oval 778"/>
            <p:cNvSpPr>
              <a:spLocks noChangeAspect="1" noChangeArrowheads="1"/>
            </p:cNvSpPr>
            <p:nvPr/>
          </p:nvSpPr>
          <p:spPr bwMode="auto">
            <a:xfrm>
              <a:off x="8792137"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5" name="Oval 779"/>
            <p:cNvSpPr>
              <a:spLocks noChangeAspect="1" noChangeArrowheads="1"/>
            </p:cNvSpPr>
            <p:nvPr/>
          </p:nvSpPr>
          <p:spPr bwMode="auto">
            <a:xfrm>
              <a:off x="890539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6" name="Oval 780"/>
            <p:cNvSpPr>
              <a:spLocks noChangeAspect="1" noChangeArrowheads="1"/>
            </p:cNvSpPr>
            <p:nvPr/>
          </p:nvSpPr>
          <p:spPr bwMode="auto">
            <a:xfrm>
              <a:off x="294032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7" name="Oval 781"/>
            <p:cNvSpPr>
              <a:spLocks noChangeAspect="1" noChangeArrowheads="1"/>
            </p:cNvSpPr>
            <p:nvPr/>
          </p:nvSpPr>
          <p:spPr bwMode="auto">
            <a:xfrm>
              <a:off x="3053582"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8" name="Oval 782"/>
            <p:cNvSpPr>
              <a:spLocks noChangeAspect="1" noChangeArrowheads="1"/>
            </p:cNvSpPr>
            <p:nvPr/>
          </p:nvSpPr>
          <p:spPr bwMode="auto">
            <a:xfrm>
              <a:off x="316533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9" name="Oval 783"/>
            <p:cNvSpPr>
              <a:spLocks noChangeAspect="1" noChangeArrowheads="1"/>
            </p:cNvSpPr>
            <p:nvPr/>
          </p:nvSpPr>
          <p:spPr bwMode="auto">
            <a:xfrm>
              <a:off x="3278594"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0" name="Oval 784"/>
            <p:cNvSpPr>
              <a:spLocks noChangeAspect="1" noChangeArrowheads="1"/>
            </p:cNvSpPr>
            <p:nvPr/>
          </p:nvSpPr>
          <p:spPr bwMode="auto">
            <a:xfrm>
              <a:off x="3390345"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1" name="Oval 785"/>
            <p:cNvSpPr>
              <a:spLocks noChangeAspect="1" noChangeArrowheads="1"/>
            </p:cNvSpPr>
            <p:nvPr/>
          </p:nvSpPr>
          <p:spPr bwMode="auto">
            <a:xfrm>
              <a:off x="350360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2" name="Oval 786"/>
            <p:cNvSpPr>
              <a:spLocks noChangeAspect="1" noChangeArrowheads="1"/>
            </p:cNvSpPr>
            <p:nvPr/>
          </p:nvSpPr>
          <p:spPr bwMode="auto">
            <a:xfrm>
              <a:off x="3615357"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3" name="Oval 787"/>
            <p:cNvSpPr>
              <a:spLocks noChangeAspect="1" noChangeArrowheads="1"/>
            </p:cNvSpPr>
            <p:nvPr/>
          </p:nvSpPr>
          <p:spPr bwMode="auto">
            <a:xfrm>
              <a:off x="372861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4" name="Oval 788"/>
            <p:cNvSpPr>
              <a:spLocks noChangeAspect="1" noChangeArrowheads="1"/>
            </p:cNvSpPr>
            <p:nvPr/>
          </p:nvSpPr>
          <p:spPr bwMode="auto">
            <a:xfrm>
              <a:off x="5416961"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5" name="Oval 789"/>
            <p:cNvSpPr>
              <a:spLocks noChangeAspect="1" noChangeArrowheads="1"/>
            </p:cNvSpPr>
            <p:nvPr/>
          </p:nvSpPr>
          <p:spPr bwMode="auto">
            <a:xfrm>
              <a:off x="552871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6" name="Oval 790"/>
            <p:cNvSpPr>
              <a:spLocks noChangeAspect="1" noChangeArrowheads="1"/>
            </p:cNvSpPr>
            <p:nvPr/>
          </p:nvSpPr>
          <p:spPr bwMode="auto">
            <a:xfrm>
              <a:off x="5641972"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7" name="Oval 791"/>
            <p:cNvSpPr>
              <a:spLocks noChangeAspect="1" noChangeArrowheads="1"/>
            </p:cNvSpPr>
            <p:nvPr/>
          </p:nvSpPr>
          <p:spPr bwMode="auto">
            <a:xfrm>
              <a:off x="575372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8" name="Oval 792"/>
            <p:cNvSpPr>
              <a:spLocks noChangeAspect="1" noChangeArrowheads="1"/>
            </p:cNvSpPr>
            <p:nvPr/>
          </p:nvSpPr>
          <p:spPr bwMode="auto">
            <a:xfrm>
              <a:off x="5866984"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9" name="Oval 793"/>
            <p:cNvSpPr>
              <a:spLocks noChangeAspect="1" noChangeArrowheads="1"/>
            </p:cNvSpPr>
            <p:nvPr/>
          </p:nvSpPr>
          <p:spPr bwMode="auto">
            <a:xfrm>
              <a:off x="5978735"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0" name="Oval 794"/>
            <p:cNvSpPr>
              <a:spLocks noChangeAspect="1" noChangeArrowheads="1"/>
            </p:cNvSpPr>
            <p:nvPr/>
          </p:nvSpPr>
          <p:spPr bwMode="auto">
            <a:xfrm>
              <a:off x="609199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1" name="Oval 795"/>
            <p:cNvSpPr>
              <a:spLocks noChangeAspect="1" noChangeArrowheads="1"/>
            </p:cNvSpPr>
            <p:nvPr/>
          </p:nvSpPr>
          <p:spPr bwMode="auto">
            <a:xfrm>
              <a:off x="6203747"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2" name="Oval 796"/>
            <p:cNvSpPr>
              <a:spLocks noChangeAspect="1" noChangeArrowheads="1"/>
            </p:cNvSpPr>
            <p:nvPr/>
          </p:nvSpPr>
          <p:spPr bwMode="auto">
            <a:xfrm>
              <a:off x="631700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3" name="Oval 797"/>
            <p:cNvSpPr>
              <a:spLocks noChangeAspect="1" noChangeArrowheads="1"/>
            </p:cNvSpPr>
            <p:nvPr/>
          </p:nvSpPr>
          <p:spPr bwMode="auto">
            <a:xfrm>
              <a:off x="6542019"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4" name="Oval 798"/>
            <p:cNvSpPr>
              <a:spLocks noChangeAspect="1" noChangeArrowheads="1"/>
            </p:cNvSpPr>
            <p:nvPr/>
          </p:nvSpPr>
          <p:spPr bwMode="auto">
            <a:xfrm>
              <a:off x="6653770"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5" name="Oval 799"/>
            <p:cNvSpPr>
              <a:spLocks noChangeAspect="1" noChangeArrowheads="1"/>
            </p:cNvSpPr>
            <p:nvPr/>
          </p:nvSpPr>
          <p:spPr bwMode="auto">
            <a:xfrm>
              <a:off x="676703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6" name="Oval 800"/>
            <p:cNvSpPr>
              <a:spLocks noChangeAspect="1" noChangeArrowheads="1"/>
            </p:cNvSpPr>
            <p:nvPr/>
          </p:nvSpPr>
          <p:spPr bwMode="auto">
            <a:xfrm>
              <a:off x="6878783"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7" name="Oval 801"/>
            <p:cNvSpPr>
              <a:spLocks noChangeAspect="1" noChangeArrowheads="1"/>
            </p:cNvSpPr>
            <p:nvPr/>
          </p:nvSpPr>
          <p:spPr bwMode="auto">
            <a:xfrm>
              <a:off x="699204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8" name="Oval 802"/>
            <p:cNvSpPr>
              <a:spLocks noChangeAspect="1" noChangeArrowheads="1"/>
            </p:cNvSpPr>
            <p:nvPr/>
          </p:nvSpPr>
          <p:spPr bwMode="auto">
            <a:xfrm>
              <a:off x="710379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9" name="Oval 803"/>
            <p:cNvSpPr>
              <a:spLocks noChangeAspect="1" noChangeArrowheads="1"/>
            </p:cNvSpPr>
            <p:nvPr/>
          </p:nvSpPr>
          <p:spPr bwMode="auto">
            <a:xfrm>
              <a:off x="7217055"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0" name="Oval 804"/>
            <p:cNvSpPr>
              <a:spLocks noChangeAspect="1" noChangeArrowheads="1"/>
            </p:cNvSpPr>
            <p:nvPr/>
          </p:nvSpPr>
          <p:spPr bwMode="auto">
            <a:xfrm>
              <a:off x="733031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1" name="Oval 805"/>
            <p:cNvSpPr>
              <a:spLocks noChangeAspect="1" noChangeArrowheads="1"/>
            </p:cNvSpPr>
            <p:nvPr/>
          </p:nvSpPr>
          <p:spPr bwMode="auto">
            <a:xfrm>
              <a:off x="744206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2" name="Oval 806"/>
            <p:cNvSpPr>
              <a:spLocks noChangeAspect="1" noChangeArrowheads="1"/>
            </p:cNvSpPr>
            <p:nvPr/>
          </p:nvSpPr>
          <p:spPr bwMode="auto">
            <a:xfrm>
              <a:off x="755532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3" name="Oval 807"/>
            <p:cNvSpPr>
              <a:spLocks noChangeAspect="1" noChangeArrowheads="1"/>
            </p:cNvSpPr>
            <p:nvPr/>
          </p:nvSpPr>
          <p:spPr bwMode="auto">
            <a:xfrm>
              <a:off x="766707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4" name="Oval 808"/>
            <p:cNvSpPr>
              <a:spLocks noChangeAspect="1" noChangeArrowheads="1"/>
            </p:cNvSpPr>
            <p:nvPr/>
          </p:nvSpPr>
          <p:spPr bwMode="auto">
            <a:xfrm>
              <a:off x="7780338"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5" name="Oval 809"/>
            <p:cNvSpPr>
              <a:spLocks noChangeAspect="1" noChangeArrowheads="1"/>
            </p:cNvSpPr>
            <p:nvPr/>
          </p:nvSpPr>
          <p:spPr bwMode="auto">
            <a:xfrm>
              <a:off x="7892089"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6" name="Oval 810"/>
            <p:cNvSpPr>
              <a:spLocks noChangeAspect="1" noChangeArrowheads="1"/>
            </p:cNvSpPr>
            <p:nvPr/>
          </p:nvSpPr>
          <p:spPr bwMode="auto">
            <a:xfrm>
              <a:off x="8005351"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7" name="Oval 811"/>
            <p:cNvSpPr>
              <a:spLocks noChangeAspect="1" noChangeArrowheads="1"/>
            </p:cNvSpPr>
            <p:nvPr/>
          </p:nvSpPr>
          <p:spPr bwMode="auto">
            <a:xfrm>
              <a:off x="811710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8" name="Oval 812"/>
            <p:cNvSpPr>
              <a:spLocks noChangeAspect="1" noChangeArrowheads="1"/>
            </p:cNvSpPr>
            <p:nvPr/>
          </p:nvSpPr>
          <p:spPr bwMode="auto">
            <a:xfrm>
              <a:off x="8230362"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9" name="Oval 813"/>
            <p:cNvSpPr>
              <a:spLocks noChangeAspect="1" noChangeArrowheads="1"/>
            </p:cNvSpPr>
            <p:nvPr/>
          </p:nvSpPr>
          <p:spPr bwMode="auto">
            <a:xfrm>
              <a:off x="834211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0" name="Oval 814"/>
            <p:cNvSpPr>
              <a:spLocks noChangeAspect="1" noChangeArrowheads="1"/>
            </p:cNvSpPr>
            <p:nvPr/>
          </p:nvSpPr>
          <p:spPr bwMode="auto">
            <a:xfrm>
              <a:off x="8455374"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1" name="Oval 815"/>
            <p:cNvSpPr>
              <a:spLocks noChangeAspect="1" noChangeArrowheads="1"/>
            </p:cNvSpPr>
            <p:nvPr/>
          </p:nvSpPr>
          <p:spPr bwMode="auto">
            <a:xfrm>
              <a:off x="294032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2" name="Oval 816"/>
            <p:cNvSpPr>
              <a:spLocks noChangeAspect="1" noChangeArrowheads="1"/>
            </p:cNvSpPr>
            <p:nvPr/>
          </p:nvSpPr>
          <p:spPr bwMode="auto">
            <a:xfrm>
              <a:off x="3053582"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3" name="Oval 817"/>
            <p:cNvSpPr>
              <a:spLocks noChangeAspect="1" noChangeArrowheads="1"/>
            </p:cNvSpPr>
            <p:nvPr/>
          </p:nvSpPr>
          <p:spPr bwMode="auto">
            <a:xfrm>
              <a:off x="316533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4" name="Oval 818"/>
            <p:cNvSpPr>
              <a:spLocks noChangeAspect="1" noChangeArrowheads="1"/>
            </p:cNvSpPr>
            <p:nvPr/>
          </p:nvSpPr>
          <p:spPr bwMode="auto">
            <a:xfrm>
              <a:off x="3278594"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5" name="Oval 819"/>
            <p:cNvSpPr>
              <a:spLocks noChangeAspect="1" noChangeArrowheads="1"/>
            </p:cNvSpPr>
            <p:nvPr/>
          </p:nvSpPr>
          <p:spPr bwMode="auto">
            <a:xfrm>
              <a:off x="372861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6" name="Oval 820"/>
            <p:cNvSpPr>
              <a:spLocks noChangeAspect="1" noChangeArrowheads="1"/>
            </p:cNvSpPr>
            <p:nvPr/>
          </p:nvSpPr>
          <p:spPr bwMode="auto">
            <a:xfrm>
              <a:off x="5416961"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7" name="Oval 821"/>
            <p:cNvSpPr>
              <a:spLocks noChangeAspect="1" noChangeArrowheads="1"/>
            </p:cNvSpPr>
            <p:nvPr/>
          </p:nvSpPr>
          <p:spPr bwMode="auto">
            <a:xfrm>
              <a:off x="552871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8" name="Oval 822"/>
            <p:cNvSpPr>
              <a:spLocks noChangeAspect="1" noChangeArrowheads="1"/>
            </p:cNvSpPr>
            <p:nvPr/>
          </p:nvSpPr>
          <p:spPr bwMode="auto">
            <a:xfrm>
              <a:off x="5641972"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9" name="Oval 823"/>
            <p:cNvSpPr>
              <a:spLocks noChangeAspect="1" noChangeArrowheads="1"/>
            </p:cNvSpPr>
            <p:nvPr/>
          </p:nvSpPr>
          <p:spPr bwMode="auto">
            <a:xfrm>
              <a:off x="575372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0" name="Oval 824"/>
            <p:cNvSpPr>
              <a:spLocks noChangeAspect="1" noChangeArrowheads="1"/>
            </p:cNvSpPr>
            <p:nvPr/>
          </p:nvSpPr>
          <p:spPr bwMode="auto">
            <a:xfrm>
              <a:off x="5866984"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1" name="Oval 825"/>
            <p:cNvSpPr>
              <a:spLocks noChangeAspect="1" noChangeArrowheads="1"/>
            </p:cNvSpPr>
            <p:nvPr/>
          </p:nvSpPr>
          <p:spPr bwMode="auto">
            <a:xfrm>
              <a:off x="5978735"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2" name="Oval 826"/>
            <p:cNvSpPr>
              <a:spLocks noChangeAspect="1" noChangeArrowheads="1"/>
            </p:cNvSpPr>
            <p:nvPr/>
          </p:nvSpPr>
          <p:spPr bwMode="auto">
            <a:xfrm>
              <a:off x="6091996"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3" name="Oval 827"/>
            <p:cNvSpPr>
              <a:spLocks noChangeAspect="1" noChangeArrowheads="1"/>
            </p:cNvSpPr>
            <p:nvPr/>
          </p:nvSpPr>
          <p:spPr bwMode="auto">
            <a:xfrm>
              <a:off x="6203747"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4" name="Oval 828"/>
            <p:cNvSpPr>
              <a:spLocks noChangeAspect="1" noChangeArrowheads="1"/>
            </p:cNvSpPr>
            <p:nvPr/>
          </p:nvSpPr>
          <p:spPr bwMode="auto">
            <a:xfrm>
              <a:off x="631700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5" name="Oval 829"/>
            <p:cNvSpPr>
              <a:spLocks noChangeAspect="1" noChangeArrowheads="1"/>
            </p:cNvSpPr>
            <p:nvPr/>
          </p:nvSpPr>
          <p:spPr bwMode="auto">
            <a:xfrm>
              <a:off x="6428759"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6" name="Oval 830"/>
            <p:cNvSpPr>
              <a:spLocks noChangeAspect="1" noChangeArrowheads="1"/>
            </p:cNvSpPr>
            <p:nvPr/>
          </p:nvSpPr>
          <p:spPr bwMode="auto">
            <a:xfrm>
              <a:off x="6542019"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7" name="Oval 831"/>
            <p:cNvSpPr>
              <a:spLocks noChangeAspect="1" noChangeArrowheads="1"/>
            </p:cNvSpPr>
            <p:nvPr/>
          </p:nvSpPr>
          <p:spPr bwMode="auto">
            <a:xfrm>
              <a:off x="6653770"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8" name="Oval 832"/>
            <p:cNvSpPr>
              <a:spLocks noChangeAspect="1" noChangeArrowheads="1"/>
            </p:cNvSpPr>
            <p:nvPr/>
          </p:nvSpPr>
          <p:spPr bwMode="auto">
            <a:xfrm>
              <a:off x="676703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9" name="Oval 833"/>
            <p:cNvSpPr>
              <a:spLocks noChangeAspect="1" noChangeArrowheads="1"/>
            </p:cNvSpPr>
            <p:nvPr/>
          </p:nvSpPr>
          <p:spPr bwMode="auto">
            <a:xfrm>
              <a:off x="6878783"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0" name="Oval 834"/>
            <p:cNvSpPr>
              <a:spLocks noChangeAspect="1" noChangeArrowheads="1"/>
            </p:cNvSpPr>
            <p:nvPr/>
          </p:nvSpPr>
          <p:spPr bwMode="auto">
            <a:xfrm>
              <a:off x="699204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1" name="Oval 835"/>
            <p:cNvSpPr>
              <a:spLocks noChangeAspect="1" noChangeArrowheads="1"/>
            </p:cNvSpPr>
            <p:nvPr/>
          </p:nvSpPr>
          <p:spPr bwMode="auto">
            <a:xfrm>
              <a:off x="710379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2" name="Oval 836"/>
            <p:cNvSpPr>
              <a:spLocks noChangeAspect="1" noChangeArrowheads="1"/>
            </p:cNvSpPr>
            <p:nvPr/>
          </p:nvSpPr>
          <p:spPr bwMode="auto">
            <a:xfrm>
              <a:off x="7217055"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3" name="Oval 837"/>
            <p:cNvSpPr>
              <a:spLocks noChangeAspect="1" noChangeArrowheads="1"/>
            </p:cNvSpPr>
            <p:nvPr/>
          </p:nvSpPr>
          <p:spPr bwMode="auto">
            <a:xfrm>
              <a:off x="7330316"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4" name="Oval 838"/>
            <p:cNvSpPr>
              <a:spLocks noChangeAspect="1" noChangeArrowheads="1"/>
            </p:cNvSpPr>
            <p:nvPr/>
          </p:nvSpPr>
          <p:spPr bwMode="auto">
            <a:xfrm>
              <a:off x="7442066"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5" name="Oval 839"/>
            <p:cNvSpPr>
              <a:spLocks noChangeAspect="1" noChangeArrowheads="1"/>
            </p:cNvSpPr>
            <p:nvPr/>
          </p:nvSpPr>
          <p:spPr bwMode="auto">
            <a:xfrm>
              <a:off x="755532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6" name="Oval 840"/>
            <p:cNvSpPr>
              <a:spLocks noChangeAspect="1" noChangeArrowheads="1"/>
            </p:cNvSpPr>
            <p:nvPr/>
          </p:nvSpPr>
          <p:spPr bwMode="auto">
            <a:xfrm>
              <a:off x="766707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7" name="Oval 841"/>
            <p:cNvSpPr>
              <a:spLocks noChangeAspect="1" noChangeArrowheads="1"/>
            </p:cNvSpPr>
            <p:nvPr/>
          </p:nvSpPr>
          <p:spPr bwMode="auto">
            <a:xfrm>
              <a:off x="7780338"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8" name="Oval 842"/>
            <p:cNvSpPr>
              <a:spLocks noChangeAspect="1" noChangeArrowheads="1"/>
            </p:cNvSpPr>
            <p:nvPr/>
          </p:nvSpPr>
          <p:spPr bwMode="auto">
            <a:xfrm>
              <a:off x="7892089"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9" name="Oval 843"/>
            <p:cNvSpPr>
              <a:spLocks noChangeAspect="1" noChangeArrowheads="1"/>
            </p:cNvSpPr>
            <p:nvPr/>
          </p:nvSpPr>
          <p:spPr bwMode="auto">
            <a:xfrm>
              <a:off x="8005351"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0" name="Oval 844"/>
            <p:cNvSpPr>
              <a:spLocks noChangeAspect="1" noChangeArrowheads="1"/>
            </p:cNvSpPr>
            <p:nvPr/>
          </p:nvSpPr>
          <p:spPr bwMode="auto">
            <a:xfrm>
              <a:off x="811710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1" name="Oval 845"/>
            <p:cNvSpPr>
              <a:spLocks noChangeAspect="1" noChangeArrowheads="1"/>
            </p:cNvSpPr>
            <p:nvPr/>
          </p:nvSpPr>
          <p:spPr bwMode="auto">
            <a:xfrm>
              <a:off x="8230362"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2" name="Oval 846"/>
            <p:cNvSpPr>
              <a:spLocks noChangeAspect="1" noChangeArrowheads="1"/>
            </p:cNvSpPr>
            <p:nvPr/>
          </p:nvSpPr>
          <p:spPr bwMode="auto">
            <a:xfrm>
              <a:off x="834211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3" name="Oval 847"/>
            <p:cNvSpPr>
              <a:spLocks noChangeAspect="1" noChangeArrowheads="1"/>
            </p:cNvSpPr>
            <p:nvPr/>
          </p:nvSpPr>
          <p:spPr bwMode="auto">
            <a:xfrm>
              <a:off x="8455374"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4" name="Oval 848"/>
            <p:cNvSpPr>
              <a:spLocks noChangeAspect="1" noChangeArrowheads="1"/>
            </p:cNvSpPr>
            <p:nvPr/>
          </p:nvSpPr>
          <p:spPr bwMode="auto">
            <a:xfrm>
              <a:off x="3053582"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5" name="Oval 849"/>
            <p:cNvSpPr>
              <a:spLocks noChangeAspect="1" noChangeArrowheads="1"/>
            </p:cNvSpPr>
            <p:nvPr/>
          </p:nvSpPr>
          <p:spPr bwMode="auto">
            <a:xfrm>
              <a:off x="316533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6" name="Oval 850"/>
            <p:cNvSpPr>
              <a:spLocks noChangeAspect="1" noChangeArrowheads="1"/>
            </p:cNvSpPr>
            <p:nvPr/>
          </p:nvSpPr>
          <p:spPr bwMode="auto">
            <a:xfrm>
              <a:off x="3278594"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7" name="Oval 851"/>
            <p:cNvSpPr>
              <a:spLocks noChangeAspect="1" noChangeArrowheads="1"/>
            </p:cNvSpPr>
            <p:nvPr/>
          </p:nvSpPr>
          <p:spPr bwMode="auto">
            <a:xfrm>
              <a:off x="5303699"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8" name="Oval 852"/>
            <p:cNvSpPr>
              <a:spLocks noChangeAspect="1" noChangeArrowheads="1"/>
            </p:cNvSpPr>
            <p:nvPr/>
          </p:nvSpPr>
          <p:spPr bwMode="auto">
            <a:xfrm>
              <a:off x="5416961"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9" name="Oval 853"/>
            <p:cNvSpPr>
              <a:spLocks noChangeAspect="1" noChangeArrowheads="1"/>
            </p:cNvSpPr>
            <p:nvPr/>
          </p:nvSpPr>
          <p:spPr bwMode="auto">
            <a:xfrm>
              <a:off x="5528712"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0" name="Oval 854"/>
            <p:cNvSpPr>
              <a:spLocks noChangeAspect="1" noChangeArrowheads="1"/>
            </p:cNvSpPr>
            <p:nvPr/>
          </p:nvSpPr>
          <p:spPr bwMode="auto">
            <a:xfrm>
              <a:off x="5641972"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1" name="Oval 855"/>
            <p:cNvSpPr>
              <a:spLocks noChangeAspect="1" noChangeArrowheads="1"/>
            </p:cNvSpPr>
            <p:nvPr/>
          </p:nvSpPr>
          <p:spPr bwMode="auto">
            <a:xfrm>
              <a:off x="575372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2" name="Oval 856"/>
            <p:cNvSpPr>
              <a:spLocks noChangeAspect="1" noChangeArrowheads="1"/>
            </p:cNvSpPr>
            <p:nvPr/>
          </p:nvSpPr>
          <p:spPr bwMode="auto">
            <a:xfrm>
              <a:off x="5866984"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3" name="Oval 857"/>
            <p:cNvSpPr>
              <a:spLocks noChangeAspect="1" noChangeArrowheads="1"/>
            </p:cNvSpPr>
            <p:nvPr/>
          </p:nvSpPr>
          <p:spPr bwMode="auto">
            <a:xfrm>
              <a:off x="5978735"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4" name="Oval 858"/>
            <p:cNvSpPr>
              <a:spLocks noChangeAspect="1" noChangeArrowheads="1"/>
            </p:cNvSpPr>
            <p:nvPr/>
          </p:nvSpPr>
          <p:spPr bwMode="auto">
            <a:xfrm>
              <a:off x="6091996"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5" name="Oval 859"/>
            <p:cNvSpPr>
              <a:spLocks noChangeAspect="1" noChangeArrowheads="1"/>
            </p:cNvSpPr>
            <p:nvPr/>
          </p:nvSpPr>
          <p:spPr bwMode="auto">
            <a:xfrm>
              <a:off x="6203747"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6" name="Oval 860"/>
            <p:cNvSpPr>
              <a:spLocks noChangeAspect="1" noChangeArrowheads="1"/>
            </p:cNvSpPr>
            <p:nvPr/>
          </p:nvSpPr>
          <p:spPr bwMode="auto">
            <a:xfrm>
              <a:off x="6317008"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7" name="Oval 861"/>
            <p:cNvSpPr>
              <a:spLocks noChangeAspect="1" noChangeArrowheads="1"/>
            </p:cNvSpPr>
            <p:nvPr/>
          </p:nvSpPr>
          <p:spPr bwMode="auto">
            <a:xfrm>
              <a:off x="6428759"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8" name="Oval 862"/>
            <p:cNvSpPr>
              <a:spLocks noChangeAspect="1" noChangeArrowheads="1"/>
            </p:cNvSpPr>
            <p:nvPr/>
          </p:nvSpPr>
          <p:spPr bwMode="auto">
            <a:xfrm>
              <a:off x="6542019"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9" name="Oval 863"/>
            <p:cNvSpPr>
              <a:spLocks noChangeAspect="1" noChangeArrowheads="1"/>
            </p:cNvSpPr>
            <p:nvPr/>
          </p:nvSpPr>
          <p:spPr bwMode="auto">
            <a:xfrm>
              <a:off x="6653770"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0" name="Oval 864"/>
            <p:cNvSpPr>
              <a:spLocks noChangeAspect="1" noChangeArrowheads="1"/>
            </p:cNvSpPr>
            <p:nvPr/>
          </p:nvSpPr>
          <p:spPr bwMode="auto">
            <a:xfrm>
              <a:off x="6767032"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1" name="Oval 865"/>
            <p:cNvSpPr>
              <a:spLocks noChangeAspect="1" noChangeArrowheads="1"/>
            </p:cNvSpPr>
            <p:nvPr/>
          </p:nvSpPr>
          <p:spPr bwMode="auto">
            <a:xfrm>
              <a:off x="6878783"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2" name="Oval 866"/>
            <p:cNvSpPr>
              <a:spLocks noChangeAspect="1" noChangeArrowheads="1"/>
            </p:cNvSpPr>
            <p:nvPr/>
          </p:nvSpPr>
          <p:spPr bwMode="auto">
            <a:xfrm>
              <a:off x="699204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3" name="Oval 867"/>
            <p:cNvSpPr>
              <a:spLocks noChangeAspect="1" noChangeArrowheads="1"/>
            </p:cNvSpPr>
            <p:nvPr/>
          </p:nvSpPr>
          <p:spPr bwMode="auto">
            <a:xfrm>
              <a:off x="710379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4" name="Oval 868"/>
            <p:cNvSpPr>
              <a:spLocks noChangeAspect="1" noChangeArrowheads="1"/>
            </p:cNvSpPr>
            <p:nvPr/>
          </p:nvSpPr>
          <p:spPr bwMode="auto">
            <a:xfrm>
              <a:off x="7217055"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5" name="Oval 869"/>
            <p:cNvSpPr>
              <a:spLocks noChangeAspect="1" noChangeArrowheads="1"/>
            </p:cNvSpPr>
            <p:nvPr/>
          </p:nvSpPr>
          <p:spPr bwMode="auto">
            <a:xfrm>
              <a:off x="7330316"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6" name="Oval 870"/>
            <p:cNvSpPr>
              <a:spLocks noChangeAspect="1" noChangeArrowheads="1"/>
            </p:cNvSpPr>
            <p:nvPr/>
          </p:nvSpPr>
          <p:spPr bwMode="auto">
            <a:xfrm>
              <a:off x="7442066"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7" name="Oval 871"/>
            <p:cNvSpPr>
              <a:spLocks noChangeAspect="1" noChangeArrowheads="1"/>
            </p:cNvSpPr>
            <p:nvPr/>
          </p:nvSpPr>
          <p:spPr bwMode="auto">
            <a:xfrm>
              <a:off x="7555328"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8" name="Oval 872"/>
            <p:cNvSpPr>
              <a:spLocks noChangeAspect="1" noChangeArrowheads="1"/>
            </p:cNvSpPr>
            <p:nvPr/>
          </p:nvSpPr>
          <p:spPr bwMode="auto">
            <a:xfrm>
              <a:off x="7667078"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9" name="Oval 873"/>
            <p:cNvSpPr>
              <a:spLocks noChangeAspect="1" noChangeArrowheads="1"/>
            </p:cNvSpPr>
            <p:nvPr/>
          </p:nvSpPr>
          <p:spPr bwMode="auto">
            <a:xfrm>
              <a:off x="7780338"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0" name="Oval 874"/>
            <p:cNvSpPr>
              <a:spLocks noChangeAspect="1" noChangeArrowheads="1"/>
            </p:cNvSpPr>
            <p:nvPr/>
          </p:nvSpPr>
          <p:spPr bwMode="auto">
            <a:xfrm>
              <a:off x="7892089"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1" name="Oval 875"/>
            <p:cNvSpPr>
              <a:spLocks noChangeAspect="1" noChangeArrowheads="1"/>
            </p:cNvSpPr>
            <p:nvPr/>
          </p:nvSpPr>
          <p:spPr bwMode="auto">
            <a:xfrm>
              <a:off x="8005351"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2" name="Oval 876"/>
            <p:cNvSpPr>
              <a:spLocks noChangeAspect="1" noChangeArrowheads="1"/>
            </p:cNvSpPr>
            <p:nvPr/>
          </p:nvSpPr>
          <p:spPr bwMode="auto">
            <a:xfrm>
              <a:off x="8117102"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3" name="Oval 877"/>
            <p:cNvSpPr>
              <a:spLocks noChangeAspect="1" noChangeArrowheads="1"/>
            </p:cNvSpPr>
            <p:nvPr/>
          </p:nvSpPr>
          <p:spPr bwMode="auto">
            <a:xfrm>
              <a:off x="8230362"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4" name="Oval 878"/>
            <p:cNvSpPr>
              <a:spLocks noChangeAspect="1" noChangeArrowheads="1"/>
            </p:cNvSpPr>
            <p:nvPr/>
          </p:nvSpPr>
          <p:spPr bwMode="auto">
            <a:xfrm>
              <a:off x="834211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5" name="Oval 879"/>
            <p:cNvSpPr>
              <a:spLocks noChangeAspect="1" noChangeArrowheads="1"/>
            </p:cNvSpPr>
            <p:nvPr/>
          </p:nvSpPr>
          <p:spPr bwMode="auto">
            <a:xfrm>
              <a:off x="8455374"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6" name="Oval 880"/>
            <p:cNvSpPr>
              <a:spLocks noChangeAspect="1" noChangeArrowheads="1"/>
            </p:cNvSpPr>
            <p:nvPr/>
          </p:nvSpPr>
          <p:spPr bwMode="auto">
            <a:xfrm>
              <a:off x="3165333"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7" name="Oval 881"/>
            <p:cNvSpPr>
              <a:spLocks noChangeAspect="1" noChangeArrowheads="1"/>
            </p:cNvSpPr>
            <p:nvPr/>
          </p:nvSpPr>
          <p:spPr bwMode="auto">
            <a:xfrm>
              <a:off x="3278594"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8" name="Oval 882"/>
            <p:cNvSpPr>
              <a:spLocks noChangeAspect="1" noChangeArrowheads="1"/>
            </p:cNvSpPr>
            <p:nvPr/>
          </p:nvSpPr>
          <p:spPr bwMode="auto">
            <a:xfrm>
              <a:off x="350360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9" name="Oval 883"/>
            <p:cNvSpPr>
              <a:spLocks noChangeAspect="1" noChangeArrowheads="1"/>
            </p:cNvSpPr>
            <p:nvPr/>
          </p:nvSpPr>
          <p:spPr bwMode="auto">
            <a:xfrm>
              <a:off x="372861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0" name="Oval 884"/>
            <p:cNvSpPr>
              <a:spLocks noChangeAspect="1" noChangeArrowheads="1"/>
            </p:cNvSpPr>
            <p:nvPr/>
          </p:nvSpPr>
          <p:spPr bwMode="auto">
            <a:xfrm>
              <a:off x="5303699"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1" name="Oval 885"/>
            <p:cNvSpPr>
              <a:spLocks noChangeAspect="1" noChangeArrowheads="1"/>
            </p:cNvSpPr>
            <p:nvPr/>
          </p:nvSpPr>
          <p:spPr bwMode="auto">
            <a:xfrm>
              <a:off x="5416961"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2" name="Oval 886"/>
            <p:cNvSpPr>
              <a:spLocks noChangeAspect="1" noChangeArrowheads="1"/>
            </p:cNvSpPr>
            <p:nvPr/>
          </p:nvSpPr>
          <p:spPr bwMode="auto">
            <a:xfrm>
              <a:off x="5528712"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3" name="Oval 887"/>
            <p:cNvSpPr>
              <a:spLocks noChangeAspect="1" noChangeArrowheads="1"/>
            </p:cNvSpPr>
            <p:nvPr/>
          </p:nvSpPr>
          <p:spPr bwMode="auto">
            <a:xfrm>
              <a:off x="5641972"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4" name="Oval 888"/>
            <p:cNvSpPr>
              <a:spLocks noChangeAspect="1" noChangeArrowheads="1"/>
            </p:cNvSpPr>
            <p:nvPr/>
          </p:nvSpPr>
          <p:spPr bwMode="auto">
            <a:xfrm>
              <a:off x="5753723"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5" name="Oval 889"/>
            <p:cNvSpPr>
              <a:spLocks noChangeAspect="1" noChangeArrowheads="1"/>
            </p:cNvSpPr>
            <p:nvPr/>
          </p:nvSpPr>
          <p:spPr bwMode="auto">
            <a:xfrm>
              <a:off x="5866984"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6" name="Oval 890"/>
            <p:cNvSpPr>
              <a:spLocks noChangeAspect="1" noChangeArrowheads="1"/>
            </p:cNvSpPr>
            <p:nvPr/>
          </p:nvSpPr>
          <p:spPr bwMode="auto">
            <a:xfrm>
              <a:off x="5978735"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7" name="Oval 891"/>
            <p:cNvSpPr>
              <a:spLocks noChangeAspect="1" noChangeArrowheads="1"/>
            </p:cNvSpPr>
            <p:nvPr/>
          </p:nvSpPr>
          <p:spPr bwMode="auto">
            <a:xfrm>
              <a:off x="609199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8" name="Oval 892"/>
            <p:cNvSpPr>
              <a:spLocks noChangeAspect="1" noChangeArrowheads="1"/>
            </p:cNvSpPr>
            <p:nvPr/>
          </p:nvSpPr>
          <p:spPr bwMode="auto">
            <a:xfrm>
              <a:off x="6203747"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9" name="Oval 893"/>
            <p:cNvSpPr>
              <a:spLocks noChangeAspect="1" noChangeArrowheads="1"/>
            </p:cNvSpPr>
            <p:nvPr/>
          </p:nvSpPr>
          <p:spPr bwMode="auto">
            <a:xfrm>
              <a:off x="631700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0" name="Oval 894"/>
            <p:cNvSpPr>
              <a:spLocks noChangeAspect="1" noChangeArrowheads="1"/>
            </p:cNvSpPr>
            <p:nvPr/>
          </p:nvSpPr>
          <p:spPr bwMode="auto">
            <a:xfrm>
              <a:off x="6428759"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1" name="Oval 895"/>
            <p:cNvSpPr>
              <a:spLocks noChangeAspect="1" noChangeArrowheads="1"/>
            </p:cNvSpPr>
            <p:nvPr/>
          </p:nvSpPr>
          <p:spPr bwMode="auto">
            <a:xfrm>
              <a:off x="6653770"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2" name="Oval 896"/>
            <p:cNvSpPr>
              <a:spLocks noChangeAspect="1" noChangeArrowheads="1"/>
            </p:cNvSpPr>
            <p:nvPr/>
          </p:nvSpPr>
          <p:spPr bwMode="auto">
            <a:xfrm>
              <a:off x="6767032"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3" name="Oval 897"/>
            <p:cNvSpPr>
              <a:spLocks noChangeAspect="1" noChangeArrowheads="1"/>
            </p:cNvSpPr>
            <p:nvPr/>
          </p:nvSpPr>
          <p:spPr bwMode="auto">
            <a:xfrm>
              <a:off x="6878783"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4" name="Oval 898"/>
            <p:cNvSpPr>
              <a:spLocks noChangeAspect="1" noChangeArrowheads="1"/>
            </p:cNvSpPr>
            <p:nvPr/>
          </p:nvSpPr>
          <p:spPr bwMode="auto">
            <a:xfrm>
              <a:off x="6992043"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5" name="Oval 899"/>
            <p:cNvSpPr>
              <a:spLocks noChangeAspect="1" noChangeArrowheads="1"/>
            </p:cNvSpPr>
            <p:nvPr/>
          </p:nvSpPr>
          <p:spPr bwMode="auto">
            <a:xfrm>
              <a:off x="733031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6" name="Oval 900"/>
            <p:cNvSpPr>
              <a:spLocks noChangeAspect="1" noChangeArrowheads="1"/>
            </p:cNvSpPr>
            <p:nvPr/>
          </p:nvSpPr>
          <p:spPr bwMode="auto">
            <a:xfrm>
              <a:off x="744206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7" name="Oval 901"/>
            <p:cNvSpPr>
              <a:spLocks noChangeAspect="1" noChangeArrowheads="1"/>
            </p:cNvSpPr>
            <p:nvPr/>
          </p:nvSpPr>
          <p:spPr bwMode="auto">
            <a:xfrm>
              <a:off x="755532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8" name="Oval 902"/>
            <p:cNvSpPr>
              <a:spLocks noChangeAspect="1" noChangeArrowheads="1"/>
            </p:cNvSpPr>
            <p:nvPr/>
          </p:nvSpPr>
          <p:spPr bwMode="auto">
            <a:xfrm>
              <a:off x="766707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9" name="Oval 903"/>
            <p:cNvSpPr>
              <a:spLocks noChangeAspect="1" noChangeArrowheads="1"/>
            </p:cNvSpPr>
            <p:nvPr/>
          </p:nvSpPr>
          <p:spPr bwMode="auto">
            <a:xfrm>
              <a:off x="7892089"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0" name="Oval 904"/>
            <p:cNvSpPr>
              <a:spLocks noChangeAspect="1" noChangeArrowheads="1"/>
            </p:cNvSpPr>
            <p:nvPr/>
          </p:nvSpPr>
          <p:spPr bwMode="auto">
            <a:xfrm>
              <a:off x="8005351"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1" name="Oval 905"/>
            <p:cNvSpPr>
              <a:spLocks noChangeAspect="1" noChangeArrowheads="1"/>
            </p:cNvSpPr>
            <p:nvPr/>
          </p:nvSpPr>
          <p:spPr bwMode="auto">
            <a:xfrm>
              <a:off x="8117102"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2" name="Oval 906"/>
            <p:cNvSpPr>
              <a:spLocks noChangeAspect="1" noChangeArrowheads="1"/>
            </p:cNvSpPr>
            <p:nvPr/>
          </p:nvSpPr>
          <p:spPr bwMode="auto">
            <a:xfrm>
              <a:off x="3165333"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3" name="Oval 907"/>
            <p:cNvSpPr>
              <a:spLocks noChangeAspect="1" noChangeArrowheads="1"/>
            </p:cNvSpPr>
            <p:nvPr/>
          </p:nvSpPr>
          <p:spPr bwMode="auto">
            <a:xfrm>
              <a:off x="3278594"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4" name="Oval 908"/>
            <p:cNvSpPr>
              <a:spLocks noChangeAspect="1" noChangeArrowheads="1"/>
            </p:cNvSpPr>
            <p:nvPr/>
          </p:nvSpPr>
          <p:spPr bwMode="auto">
            <a:xfrm>
              <a:off x="3390345"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5" name="Oval 909"/>
            <p:cNvSpPr>
              <a:spLocks noChangeAspect="1" noChangeArrowheads="1"/>
            </p:cNvSpPr>
            <p:nvPr/>
          </p:nvSpPr>
          <p:spPr bwMode="auto">
            <a:xfrm>
              <a:off x="3503606"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6" name="Oval 910"/>
            <p:cNvSpPr>
              <a:spLocks noChangeAspect="1" noChangeArrowheads="1"/>
            </p:cNvSpPr>
            <p:nvPr/>
          </p:nvSpPr>
          <p:spPr bwMode="auto">
            <a:xfrm>
              <a:off x="3953629"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7" name="Oval 911"/>
            <p:cNvSpPr>
              <a:spLocks noChangeAspect="1" noChangeArrowheads="1"/>
            </p:cNvSpPr>
            <p:nvPr/>
          </p:nvSpPr>
          <p:spPr bwMode="auto">
            <a:xfrm>
              <a:off x="5303699"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8" name="Oval 912"/>
            <p:cNvSpPr>
              <a:spLocks noChangeAspect="1" noChangeArrowheads="1"/>
            </p:cNvSpPr>
            <p:nvPr/>
          </p:nvSpPr>
          <p:spPr bwMode="auto">
            <a:xfrm>
              <a:off x="5416961"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9" name="Oval 913"/>
            <p:cNvSpPr>
              <a:spLocks noChangeAspect="1" noChangeArrowheads="1"/>
            </p:cNvSpPr>
            <p:nvPr/>
          </p:nvSpPr>
          <p:spPr bwMode="auto">
            <a:xfrm>
              <a:off x="5528712"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0" name="Oval 914"/>
            <p:cNvSpPr>
              <a:spLocks noChangeAspect="1" noChangeArrowheads="1"/>
            </p:cNvSpPr>
            <p:nvPr/>
          </p:nvSpPr>
          <p:spPr bwMode="auto">
            <a:xfrm>
              <a:off x="5641972"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1" name="Oval 915"/>
            <p:cNvSpPr>
              <a:spLocks noChangeAspect="1" noChangeArrowheads="1"/>
            </p:cNvSpPr>
            <p:nvPr/>
          </p:nvSpPr>
          <p:spPr bwMode="auto">
            <a:xfrm>
              <a:off x="5753723"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2" name="Oval 916"/>
            <p:cNvSpPr>
              <a:spLocks noChangeAspect="1" noChangeArrowheads="1"/>
            </p:cNvSpPr>
            <p:nvPr/>
          </p:nvSpPr>
          <p:spPr bwMode="auto">
            <a:xfrm>
              <a:off x="5866984"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3" name="Oval 917"/>
            <p:cNvSpPr>
              <a:spLocks noChangeAspect="1" noChangeArrowheads="1"/>
            </p:cNvSpPr>
            <p:nvPr/>
          </p:nvSpPr>
          <p:spPr bwMode="auto">
            <a:xfrm>
              <a:off x="5978735"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4" name="Oval 918"/>
            <p:cNvSpPr>
              <a:spLocks noChangeAspect="1" noChangeArrowheads="1"/>
            </p:cNvSpPr>
            <p:nvPr/>
          </p:nvSpPr>
          <p:spPr bwMode="auto">
            <a:xfrm>
              <a:off x="6091996"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5" name="Oval 919"/>
            <p:cNvSpPr>
              <a:spLocks noChangeAspect="1" noChangeArrowheads="1"/>
            </p:cNvSpPr>
            <p:nvPr/>
          </p:nvSpPr>
          <p:spPr bwMode="auto">
            <a:xfrm>
              <a:off x="6203747"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6" name="Oval 920"/>
            <p:cNvSpPr>
              <a:spLocks noChangeAspect="1" noChangeArrowheads="1"/>
            </p:cNvSpPr>
            <p:nvPr/>
          </p:nvSpPr>
          <p:spPr bwMode="auto">
            <a:xfrm>
              <a:off x="6317008"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7" name="Oval 921"/>
            <p:cNvSpPr>
              <a:spLocks noChangeAspect="1" noChangeArrowheads="1"/>
            </p:cNvSpPr>
            <p:nvPr/>
          </p:nvSpPr>
          <p:spPr bwMode="auto">
            <a:xfrm>
              <a:off x="6428759"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8" name="Oval 922"/>
            <p:cNvSpPr>
              <a:spLocks noChangeAspect="1" noChangeArrowheads="1"/>
            </p:cNvSpPr>
            <p:nvPr/>
          </p:nvSpPr>
          <p:spPr bwMode="auto">
            <a:xfrm>
              <a:off x="6653770"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9" name="Oval 923"/>
            <p:cNvSpPr>
              <a:spLocks noChangeAspect="1" noChangeArrowheads="1"/>
            </p:cNvSpPr>
            <p:nvPr/>
          </p:nvSpPr>
          <p:spPr bwMode="auto">
            <a:xfrm>
              <a:off x="6767032"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0" name="Oval 924"/>
            <p:cNvSpPr>
              <a:spLocks noChangeAspect="1" noChangeArrowheads="1"/>
            </p:cNvSpPr>
            <p:nvPr/>
          </p:nvSpPr>
          <p:spPr bwMode="auto">
            <a:xfrm>
              <a:off x="6878783"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1" name="Oval 925"/>
            <p:cNvSpPr>
              <a:spLocks noChangeAspect="1" noChangeArrowheads="1"/>
            </p:cNvSpPr>
            <p:nvPr/>
          </p:nvSpPr>
          <p:spPr bwMode="auto">
            <a:xfrm>
              <a:off x="7442066"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2" name="Oval 926"/>
            <p:cNvSpPr>
              <a:spLocks noChangeAspect="1" noChangeArrowheads="1"/>
            </p:cNvSpPr>
            <p:nvPr/>
          </p:nvSpPr>
          <p:spPr bwMode="auto">
            <a:xfrm>
              <a:off x="7555328"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3" name="Oval 927"/>
            <p:cNvSpPr>
              <a:spLocks noChangeAspect="1" noChangeArrowheads="1"/>
            </p:cNvSpPr>
            <p:nvPr/>
          </p:nvSpPr>
          <p:spPr bwMode="auto">
            <a:xfrm>
              <a:off x="7892089"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4" name="Oval 928"/>
            <p:cNvSpPr>
              <a:spLocks noChangeAspect="1" noChangeArrowheads="1"/>
            </p:cNvSpPr>
            <p:nvPr/>
          </p:nvSpPr>
          <p:spPr bwMode="auto">
            <a:xfrm>
              <a:off x="8005351"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5" name="Oval 929"/>
            <p:cNvSpPr>
              <a:spLocks noChangeAspect="1" noChangeArrowheads="1"/>
            </p:cNvSpPr>
            <p:nvPr/>
          </p:nvSpPr>
          <p:spPr bwMode="auto">
            <a:xfrm>
              <a:off x="8117102"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6" name="Oval 930"/>
            <p:cNvSpPr>
              <a:spLocks noChangeAspect="1" noChangeArrowheads="1"/>
            </p:cNvSpPr>
            <p:nvPr/>
          </p:nvSpPr>
          <p:spPr bwMode="auto">
            <a:xfrm>
              <a:off x="8230362"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7" name="Oval 931"/>
            <p:cNvSpPr>
              <a:spLocks noChangeAspect="1" noChangeArrowheads="1"/>
            </p:cNvSpPr>
            <p:nvPr/>
          </p:nvSpPr>
          <p:spPr bwMode="auto">
            <a:xfrm>
              <a:off x="8455374"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8" name="Oval 932"/>
            <p:cNvSpPr>
              <a:spLocks noChangeAspect="1" noChangeArrowheads="1"/>
            </p:cNvSpPr>
            <p:nvPr/>
          </p:nvSpPr>
          <p:spPr bwMode="auto">
            <a:xfrm>
              <a:off x="8567125" y="3817892"/>
              <a:ext cx="86078"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9" name="Oval 933"/>
            <p:cNvSpPr>
              <a:spLocks noChangeAspect="1" noChangeArrowheads="1"/>
            </p:cNvSpPr>
            <p:nvPr/>
          </p:nvSpPr>
          <p:spPr bwMode="auto">
            <a:xfrm>
              <a:off x="3503606"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0" name="Oval 934"/>
            <p:cNvSpPr>
              <a:spLocks noChangeAspect="1" noChangeArrowheads="1"/>
            </p:cNvSpPr>
            <p:nvPr/>
          </p:nvSpPr>
          <p:spPr bwMode="auto">
            <a:xfrm>
              <a:off x="3615357"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1" name="Oval 935"/>
            <p:cNvSpPr>
              <a:spLocks noChangeAspect="1" noChangeArrowheads="1"/>
            </p:cNvSpPr>
            <p:nvPr/>
          </p:nvSpPr>
          <p:spPr bwMode="auto">
            <a:xfrm>
              <a:off x="5303699"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2" name="Oval 936"/>
            <p:cNvSpPr>
              <a:spLocks noChangeAspect="1" noChangeArrowheads="1"/>
            </p:cNvSpPr>
            <p:nvPr/>
          </p:nvSpPr>
          <p:spPr bwMode="auto">
            <a:xfrm>
              <a:off x="5416961"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3" name="Oval 937"/>
            <p:cNvSpPr>
              <a:spLocks noChangeAspect="1" noChangeArrowheads="1"/>
            </p:cNvSpPr>
            <p:nvPr/>
          </p:nvSpPr>
          <p:spPr bwMode="auto">
            <a:xfrm>
              <a:off x="5528712"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4" name="Oval 938"/>
            <p:cNvSpPr>
              <a:spLocks noChangeAspect="1" noChangeArrowheads="1"/>
            </p:cNvSpPr>
            <p:nvPr/>
          </p:nvSpPr>
          <p:spPr bwMode="auto">
            <a:xfrm>
              <a:off x="5641972"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5" name="Oval 939"/>
            <p:cNvSpPr>
              <a:spLocks noChangeAspect="1" noChangeArrowheads="1"/>
            </p:cNvSpPr>
            <p:nvPr/>
          </p:nvSpPr>
          <p:spPr bwMode="auto">
            <a:xfrm>
              <a:off x="5753723"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6" name="Oval 940"/>
            <p:cNvSpPr>
              <a:spLocks noChangeAspect="1" noChangeArrowheads="1"/>
            </p:cNvSpPr>
            <p:nvPr/>
          </p:nvSpPr>
          <p:spPr bwMode="auto">
            <a:xfrm>
              <a:off x="5866984"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7" name="Oval 941"/>
            <p:cNvSpPr>
              <a:spLocks noChangeAspect="1" noChangeArrowheads="1"/>
            </p:cNvSpPr>
            <p:nvPr/>
          </p:nvSpPr>
          <p:spPr bwMode="auto">
            <a:xfrm>
              <a:off x="5978735"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8" name="Oval 942"/>
            <p:cNvSpPr>
              <a:spLocks noChangeAspect="1" noChangeArrowheads="1"/>
            </p:cNvSpPr>
            <p:nvPr/>
          </p:nvSpPr>
          <p:spPr bwMode="auto">
            <a:xfrm>
              <a:off x="6091996"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9" name="Oval 943"/>
            <p:cNvSpPr>
              <a:spLocks noChangeAspect="1" noChangeArrowheads="1"/>
            </p:cNvSpPr>
            <p:nvPr/>
          </p:nvSpPr>
          <p:spPr bwMode="auto">
            <a:xfrm>
              <a:off x="6203747"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0" name="Oval 944"/>
            <p:cNvSpPr>
              <a:spLocks noChangeAspect="1" noChangeArrowheads="1"/>
            </p:cNvSpPr>
            <p:nvPr/>
          </p:nvSpPr>
          <p:spPr bwMode="auto">
            <a:xfrm>
              <a:off x="6317008"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1" name="Oval 945"/>
            <p:cNvSpPr>
              <a:spLocks noChangeAspect="1" noChangeArrowheads="1"/>
            </p:cNvSpPr>
            <p:nvPr/>
          </p:nvSpPr>
          <p:spPr bwMode="auto">
            <a:xfrm>
              <a:off x="6428759"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2" name="Oval 946"/>
            <p:cNvSpPr>
              <a:spLocks noChangeAspect="1" noChangeArrowheads="1"/>
            </p:cNvSpPr>
            <p:nvPr/>
          </p:nvSpPr>
          <p:spPr bwMode="auto">
            <a:xfrm>
              <a:off x="6542019"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3" name="Oval 947"/>
            <p:cNvSpPr>
              <a:spLocks noChangeAspect="1" noChangeArrowheads="1"/>
            </p:cNvSpPr>
            <p:nvPr/>
          </p:nvSpPr>
          <p:spPr bwMode="auto">
            <a:xfrm>
              <a:off x="7442066"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4" name="Oval 948"/>
            <p:cNvSpPr>
              <a:spLocks noChangeAspect="1" noChangeArrowheads="1"/>
            </p:cNvSpPr>
            <p:nvPr/>
          </p:nvSpPr>
          <p:spPr bwMode="auto">
            <a:xfrm>
              <a:off x="7555328"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5" name="Oval 949"/>
            <p:cNvSpPr>
              <a:spLocks noChangeAspect="1" noChangeArrowheads="1"/>
            </p:cNvSpPr>
            <p:nvPr/>
          </p:nvSpPr>
          <p:spPr bwMode="auto">
            <a:xfrm>
              <a:off x="8005351"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6" name="Oval 950"/>
            <p:cNvSpPr>
              <a:spLocks noChangeAspect="1" noChangeArrowheads="1"/>
            </p:cNvSpPr>
            <p:nvPr/>
          </p:nvSpPr>
          <p:spPr bwMode="auto">
            <a:xfrm>
              <a:off x="8117102"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7" name="Oval 951"/>
            <p:cNvSpPr>
              <a:spLocks noChangeAspect="1" noChangeArrowheads="1"/>
            </p:cNvSpPr>
            <p:nvPr/>
          </p:nvSpPr>
          <p:spPr bwMode="auto">
            <a:xfrm>
              <a:off x="8567125"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8" name="Oval 952"/>
            <p:cNvSpPr>
              <a:spLocks noChangeAspect="1" noChangeArrowheads="1"/>
            </p:cNvSpPr>
            <p:nvPr/>
          </p:nvSpPr>
          <p:spPr bwMode="auto">
            <a:xfrm>
              <a:off x="3615357"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9" name="Oval 953"/>
            <p:cNvSpPr>
              <a:spLocks noChangeAspect="1" noChangeArrowheads="1"/>
            </p:cNvSpPr>
            <p:nvPr/>
          </p:nvSpPr>
          <p:spPr bwMode="auto">
            <a:xfrm>
              <a:off x="3728618"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0" name="Oval 954"/>
            <p:cNvSpPr>
              <a:spLocks noChangeAspect="1" noChangeArrowheads="1"/>
            </p:cNvSpPr>
            <p:nvPr/>
          </p:nvSpPr>
          <p:spPr bwMode="auto">
            <a:xfrm>
              <a:off x="3840369"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1" name="Oval 955"/>
            <p:cNvSpPr>
              <a:spLocks noChangeAspect="1" noChangeArrowheads="1"/>
            </p:cNvSpPr>
            <p:nvPr/>
          </p:nvSpPr>
          <p:spPr bwMode="auto">
            <a:xfrm>
              <a:off x="3953629"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2" name="Oval 956"/>
            <p:cNvSpPr>
              <a:spLocks noChangeAspect="1" noChangeArrowheads="1"/>
            </p:cNvSpPr>
            <p:nvPr/>
          </p:nvSpPr>
          <p:spPr bwMode="auto">
            <a:xfrm>
              <a:off x="4065380"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3" name="Oval 957"/>
            <p:cNvSpPr>
              <a:spLocks noChangeAspect="1" noChangeArrowheads="1"/>
            </p:cNvSpPr>
            <p:nvPr/>
          </p:nvSpPr>
          <p:spPr bwMode="auto">
            <a:xfrm>
              <a:off x="5303699"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4" name="Oval 958"/>
            <p:cNvSpPr>
              <a:spLocks noChangeAspect="1" noChangeArrowheads="1"/>
            </p:cNvSpPr>
            <p:nvPr/>
          </p:nvSpPr>
          <p:spPr bwMode="auto">
            <a:xfrm>
              <a:off x="5416961"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5" name="Oval 959"/>
            <p:cNvSpPr>
              <a:spLocks noChangeAspect="1" noChangeArrowheads="1"/>
            </p:cNvSpPr>
            <p:nvPr/>
          </p:nvSpPr>
          <p:spPr bwMode="auto">
            <a:xfrm>
              <a:off x="5528712"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6" name="Oval 960"/>
            <p:cNvSpPr>
              <a:spLocks noChangeAspect="1" noChangeArrowheads="1"/>
            </p:cNvSpPr>
            <p:nvPr/>
          </p:nvSpPr>
          <p:spPr bwMode="auto">
            <a:xfrm>
              <a:off x="5641972"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7" name="Oval 961"/>
            <p:cNvSpPr>
              <a:spLocks noChangeAspect="1" noChangeArrowheads="1"/>
            </p:cNvSpPr>
            <p:nvPr/>
          </p:nvSpPr>
          <p:spPr bwMode="auto">
            <a:xfrm>
              <a:off x="5753723"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8" name="Oval 962"/>
            <p:cNvSpPr>
              <a:spLocks noChangeAspect="1" noChangeArrowheads="1"/>
            </p:cNvSpPr>
            <p:nvPr/>
          </p:nvSpPr>
          <p:spPr bwMode="auto">
            <a:xfrm>
              <a:off x="5866984"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9" name="Oval 963"/>
            <p:cNvSpPr>
              <a:spLocks noChangeAspect="1" noChangeArrowheads="1"/>
            </p:cNvSpPr>
            <p:nvPr/>
          </p:nvSpPr>
          <p:spPr bwMode="auto">
            <a:xfrm>
              <a:off x="5978735"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0" name="Oval 964"/>
            <p:cNvSpPr>
              <a:spLocks noChangeAspect="1" noChangeArrowheads="1"/>
            </p:cNvSpPr>
            <p:nvPr/>
          </p:nvSpPr>
          <p:spPr bwMode="auto">
            <a:xfrm>
              <a:off x="6091996"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1" name="Oval 965"/>
            <p:cNvSpPr>
              <a:spLocks noChangeAspect="1" noChangeArrowheads="1"/>
            </p:cNvSpPr>
            <p:nvPr/>
          </p:nvSpPr>
          <p:spPr bwMode="auto">
            <a:xfrm>
              <a:off x="6203747"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2" name="Oval 966"/>
            <p:cNvSpPr>
              <a:spLocks noChangeAspect="1" noChangeArrowheads="1"/>
            </p:cNvSpPr>
            <p:nvPr/>
          </p:nvSpPr>
          <p:spPr bwMode="auto">
            <a:xfrm>
              <a:off x="6317008"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3" name="Oval 967"/>
            <p:cNvSpPr>
              <a:spLocks noChangeAspect="1" noChangeArrowheads="1"/>
            </p:cNvSpPr>
            <p:nvPr/>
          </p:nvSpPr>
          <p:spPr bwMode="auto">
            <a:xfrm>
              <a:off x="6428759"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4" name="Oval 968"/>
            <p:cNvSpPr>
              <a:spLocks noChangeAspect="1" noChangeArrowheads="1"/>
            </p:cNvSpPr>
            <p:nvPr/>
          </p:nvSpPr>
          <p:spPr bwMode="auto">
            <a:xfrm>
              <a:off x="6542019"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5" name="Oval 969"/>
            <p:cNvSpPr>
              <a:spLocks noChangeAspect="1" noChangeArrowheads="1"/>
            </p:cNvSpPr>
            <p:nvPr/>
          </p:nvSpPr>
          <p:spPr bwMode="auto">
            <a:xfrm>
              <a:off x="6653770"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6" name="Oval 970"/>
            <p:cNvSpPr>
              <a:spLocks noChangeAspect="1" noChangeArrowheads="1"/>
            </p:cNvSpPr>
            <p:nvPr/>
          </p:nvSpPr>
          <p:spPr bwMode="auto">
            <a:xfrm>
              <a:off x="6767032"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7" name="Oval 971"/>
            <p:cNvSpPr>
              <a:spLocks noChangeAspect="1" noChangeArrowheads="1"/>
            </p:cNvSpPr>
            <p:nvPr/>
          </p:nvSpPr>
          <p:spPr bwMode="auto">
            <a:xfrm>
              <a:off x="6878783"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8" name="Oval 972"/>
            <p:cNvSpPr>
              <a:spLocks noChangeAspect="1" noChangeArrowheads="1"/>
            </p:cNvSpPr>
            <p:nvPr/>
          </p:nvSpPr>
          <p:spPr bwMode="auto">
            <a:xfrm>
              <a:off x="7442066"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9" name="Oval 973"/>
            <p:cNvSpPr>
              <a:spLocks noChangeAspect="1" noChangeArrowheads="1"/>
            </p:cNvSpPr>
            <p:nvPr/>
          </p:nvSpPr>
          <p:spPr bwMode="auto">
            <a:xfrm>
              <a:off x="8005351"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0" name="Oval 974"/>
            <p:cNvSpPr>
              <a:spLocks noChangeAspect="1" noChangeArrowheads="1"/>
            </p:cNvSpPr>
            <p:nvPr/>
          </p:nvSpPr>
          <p:spPr bwMode="auto">
            <a:xfrm>
              <a:off x="8117102"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1" name="Oval 975"/>
            <p:cNvSpPr>
              <a:spLocks noChangeAspect="1" noChangeArrowheads="1"/>
            </p:cNvSpPr>
            <p:nvPr/>
          </p:nvSpPr>
          <p:spPr bwMode="auto">
            <a:xfrm>
              <a:off x="8567125"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2" name="Oval 976"/>
            <p:cNvSpPr>
              <a:spLocks noChangeAspect="1" noChangeArrowheads="1"/>
            </p:cNvSpPr>
            <p:nvPr/>
          </p:nvSpPr>
          <p:spPr bwMode="auto">
            <a:xfrm>
              <a:off x="3840369"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3" name="Oval 977"/>
            <p:cNvSpPr>
              <a:spLocks noChangeAspect="1" noChangeArrowheads="1"/>
            </p:cNvSpPr>
            <p:nvPr/>
          </p:nvSpPr>
          <p:spPr bwMode="auto">
            <a:xfrm>
              <a:off x="3953629"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4" name="Oval 978"/>
            <p:cNvSpPr>
              <a:spLocks noChangeAspect="1" noChangeArrowheads="1"/>
            </p:cNvSpPr>
            <p:nvPr/>
          </p:nvSpPr>
          <p:spPr bwMode="auto">
            <a:xfrm>
              <a:off x="4065380"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5" name="Oval 979"/>
            <p:cNvSpPr>
              <a:spLocks noChangeAspect="1" noChangeArrowheads="1"/>
            </p:cNvSpPr>
            <p:nvPr/>
          </p:nvSpPr>
          <p:spPr bwMode="auto">
            <a:xfrm>
              <a:off x="4178642"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6" name="Oval 980"/>
            <p:cNvSpPr>
              <a:spLocks noChangeAspect="1" noChangeArrowheads="1"/>
            </p:cNvSpPr>
            <p:nvPr/>
          </p:nvSpPr>
          <p:spPr bwMode="auto">
            <a:xfrm>
              <a:off x="5416961"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7" name="Oval 981"/>
            <p:cNvSpPr>
              <a:spLocks noChangeAspect="1" noChangeArrowheads="1"/>
            </p:cNvSpPr>
            <p:nvPr/>
          </p:nvSpPr>
          <p:spPr bwMode="auto">
            <a:xfrm>
              <a:off x="5528712"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8" name="Oval 982"/>
            <p:cNvSpPr>
              <a:spLocks noChangeAspect="1" noChangeArrowheads="1"/>
            </p:cNvSpPr>
            <p:nvPr/>
          </p:nvSpPr>
          <p:spPr bwMode="auto">
            <a:xfrm>
              <a:off x="5641972"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9" name="Oval 983"/>
            <p:cNvSpPr>
              <a:spLocks noChangeAspect="1" noChangeArrowheads="1"/>
            </p:cNvSpPr>
            <p:nvPr/>
          </p:nvSpPr>
          <p:spPr bwMode="auto">
            <a:xfrm>
              <a:off x="5753723"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0" name="Oval 984"/>
            <p:cNvSpPr>
              <a:spLocks noChangeAspect="1" noChangeArrowheads="1"/>
            </p:cNvSpPr>
            <p:nvPr/>
          </p:nvSpPr>
          <p:spPr bwMode="auto">
            <a:xfrm>
              <a:off x="5866984"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1" name="Oval 985"/>
            <p:cNvSpPr>
              <a:spLocks noChangeAspect="1" noChangeArrowheads="1"/>
            </p:cNvSpPr>
            <p:nvPr/>
          </p:nvSpPr>
          <p:spPr bwMode="auto">
            <a:xfrm>
              <a:off x="5978735"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2" name="Oval 986"/>
            <p:cNvSpPr>
              <a:spLocks noChangeAspect="1" noChangeArrowheads="1"/>
            </p:cNvSpPr>
            <p:nvPr/>
          </p:nvSpPr>
          <p:spPr bwMode="auto">
            <a:xfrm>
              <a:off x="6091996"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3" name="Oval 987"/>
            <p:cNvSpPr>
              <a:spLocks noChangeAspect="1" noChangeArrowheads="1"/>
            </p:cNvSpPr>
            <p:nvPr/>
          </p:nvSpPr>
          <p:spPr bwMode="auto">
            <a:xfrm>
              <a:off x="6203747"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4" name="Oval 988"/>
            <p:cNvSpPr>
              <a:spLocks noChangeAspect="1" noChangeArrowheads="1"/>
            </p:cNvSpPr>
            <p:nvPr/>
          </p:nvSpPr>
          <p:spPr bwMode="auto">
            <a:xfrm>
              <a:off x="6317008"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5" name="Oval 989"/>
            <p:cNvSpPr>
              <a:spLocks noChangeAspect="1" noChangeArrowheads="1"/>
            </p:cNvSpPr>
            <p:nvPr/>
          </p:nvSpPr>
          <p:spPr bwMode="auto">
            <a:xfrm>
              <a:off x="6428759"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6" name="Oval 990"/>
            <p:cNvSpPr>
              <a:spLocks noChangeAspect="1" noChangeArrowheads="1"/>
            </p:cNvSpPr>
            <p:nvPr/>
          </p:nvSpPr>
          <p:spPr bwMode="auto">
            <a:xfrm>
              <a:off x="6542019"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7" name="Oval 991"/>
            <p:cNvSpPr>
              <a:spLocks noChangeAspect="1" noChangeArrowheads="1"/>
            </p:cNvSpPr>
            <p:nvPr/>
          </p:nvSpPr>
          <p:spPr bwMode="auto">
            <a:xfrm>
              <a:off x="6653770"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8" name="Oval 992"/>
            <p:cNvSpPr>
              <a:spLocks noChangeAspect="1" noChangeArrowheads="1"/>
            </p:cNvSpPr>
            <p:nvPr/>
          </p:nvSpPr>
          <p:spPr bwMode="auto">
            <a:xfrm>
              <a:off x="6767032"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9" name="Oval 993"/>
            <p:cNvSpPr>
              <a:spLocks noChangeAspect="1" noChangeArrowheads="1"/>
            </p:cNvSpPr>
            <p:nvPr/>
          </p:nvSpPr>
          <p:spPr bwMode="auto">
            <a:xfrm>
              <a:off x="7555328"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0" name="Oval 994"/>
            <p:cNvSpPr>
              <a:spLocks noChangeAspect="1" noChangeArrowheads="1"/>
            </p:cNvSpPr>
            <p:nvPr/>
          </p:nvSpPr>
          <p:spPr bwMode="auto">
            <a:xfrm>
              <a:off x="8005351"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1" name="Oval 995"/>
            <p:cNvSpPr>
              <a:spLocks noChangeAspect="1" noChangeArrowheads="1"/>
            </p:cNvSpPr>
            <p:nvPr/>
          </p:nvSpPr>
          <p:spPr bwMode="auto">
            <a:xfrm>
              <a:off x="8567125"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2" name="Oval 996"/>
            <p:cNvSpPr>
              <a:spLocks noChangeAspect="1" noChangeArrowheads="1"/>
            </p:cNvSpPr>
            <p:nvPr/>
          </p:nvSpPr>
          <p:spPr bwMode="auto">
            <a:xfrm>
              <a:off x="3840369"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3" name="Oval 997"/>
            <p:cNvSpPr>
              <a:spLocks noChangeAspect="1" noChangeArrowheads="1"/>
            </p:cNvSpPr>
            <p:nvPr/>
          </p:nvSpPr>
          <p:spPr bwMode="auto">
            <a:xfrm>
              <a:off x="3953629"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4" name="Oval 998"/>
            <p:cNvSpPr>
              <a:spLocks noChangeAspect="1" noChangeArrowheads="1"/>
            </p:cNvSpPr>
            <p:nvPr/>
          </p:nvSpPr>
          <p:spPr bwMode="auto">
            <a:xfrm>
              <a:off x="4065380"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5" name="Oval 999"/>
            <p:cNvSpPr>
              <a:spLocks noChangeAspect="1" noChangeArrowheads="1"/>
            </p:cNvSpPr>
            <p:nvPr/>
          </p:nvSpPr>
          <p:spPr bwMode="auto">
            <a:xfrm>
              <a:off x="4178642"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6" name="Oval 1000"/>
            <p:cNvSpPr>
              <a:spLocks noChangeAspect="1" noChangeArrowheads="1"/>
            </p:cNvSpPr>
            <p:nvPr/>
          </p:nvSpPr>
          <p:spPr bwMode="auto">
            <a:xfrm>
              <a:off x="4290393"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7" name="Oval 1001"/>
            <p:cNvSpPr>
              <a:spLocks noChangeAspect="1" noChangeArrowheads="1"/>
            </p:cNvSpPr>
            <p:nvPr/>
          </p:nvSpPr>
          <p:spPr bwMode="auto">
            <a:xfrm>
              <a:off x="4403653"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8" name="Oval 1002"/>
            <p:cNvSpPr>
              <a:spLocks noChangeAspect="1" noChangeArrowheads="1"/>
            </p:cNvSpPr>
            <p:nvPr/>
          </p:nvSpPr>
          <p:spPr bwMode="auto">
            <a:xfrm>
              <a:off x="5866984"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9" name="Oval 1003"/>
            <p:cNvSpPr>
              <a:spLocks noChangeAspect="1" noChangeArrowheads="1"/>
            </p:cNvSpPr>
            <p:nvPr/>
          </p:nvSpPr>
          <p:spPr bwMode="auto">
            <a:xfrm>
              <a:off x="5978735"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0" name="Oval 1004"/>
            <p:cNvSpPr>
              <a:spLocks noChangeAspect="1" noChangeArrowheads="1"/>
            </p:cNvSpPr>
            <p:nvPr/>
          </p:nvSpPr>
          <p:spPr bwMode="auto">
            <a:xfrm>
              <a:off x="6091996"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1" name="Oval 1005"/>
            <p:cNvSpPr>
              <a:spLocks noChangeAspect="1" noChangeArrowheads="1"/>
            </p:cNvSpPr>
            <p:nvPr/>
          </p:nvSpPr>
          <p:spPr bwMode="auto">
            <a:xfrm>
              <a:off x="6203747"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2" name="Oval 1006"/>
            <p:cNvSpPr>
              <a:spLocks noChangeAspect="1" noChangeArrowheads="1"/>
            </p:cNvSpPr>
            <p:nvPr/>
          </p:nvSpPr>
          <p:spPr bwMode="auto">
            <a:xfrm>
              <a:off x="6317008"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3" name="Oval 1007"/>
            <p:cNvSpPr>
              <a:spLocks noChangeAspect="1" noChangeArrowheads="1"/>
            </p:cNvSpPr>
            <p:nvPr/>
          </p:nvSpPr>
          <p:spPr bwMode="auto">
            <a:xfrm>
              <a:off x="6428759"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4" name="Oval 1008"/>
            <p:cNvSpPr>
              <a:spLocks noChangeAspect="1" noChangeArrowheads="1"/>
            </p:cNvSpPr>
            <p:nvPr/>
          </p:nvSpPr>
          <p:spPr bwMode="auto">
            <a:xfrm>
              <a:off x="6542019"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5" name="Oval 1009"/>
            <p:cNvSpPr>
              <a:spLocks noChangeAspect="1" noChangeArrowheads="1"/>
            </p:cNvSpPr>
            <p:nvPr/>
          </p:nvSpPr>
          <p:spPr bwMode="auto">
            <a:xfrm>
              <a:off x="6653770"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6" name="Oval 1010"/>
            <p:cNvSpPr>
              <a:spLocks noChangeAspect="1" noChangeArrowheads="1"/>
            </p:cNvSpPr>
            <p:nvPr/>
          </p:nvSpPr>
          <p:spPr bwMode="auto">
            <a:xfrm>
              <a:off x="6767032"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7" name="Oval 1011"/>
            <p:cNvSpPr>
              <a:spLocks noChangeAspect="1" noChangeArrowheads="1"/>
            </p:cNvSpPr>
            <p:nvPr/>
          </p:nvSpPr>
          <p:spPr bwMode="auto">
            <a:xfrm>
              <a:off x="8005351"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8" name="Oval 1012"/>
            <p:cNvSpPr>
              <a:spLocks noChangeAspect="1" noChangeArrowheads="1"/>
            </p:cNvSpPr>
            <p:nvPr/>
          </p:nvSpPr>
          <p:spPr bwMode="auto">
            <a:xfrm>
              <a:off x="8342113" y="4235710"/>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9" name="Oval 1013"/>
            <p:cNvSpPr>
              <a:spLocks noChangeAspect="1" noChangeArrowheads="1"/>
            </p:cNvSpPr>
            <p:nvPr/>
          </p:nvSpPr>
          <p:spPr bwMode="auto">
            <a:xfrm>
              <a:off x="3728618"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0" name="Oval 1014"/>
            <p:cNvSpPr>
              <a:spLocks noChangeAspect="1" noChangeArrowheads="1"/>
            </p:cNvSpPr>
            <p:nvPr/>
          </p:nvSpPr>
          <p:spPr bwMode="auto">
            <a:xfrm>
              <a:off x="3840369"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1" name="Oval 1015"/>
            <p:cNvSpPr>
              <a:spLocks noChangeAspect="1" noChangeArrowheads="1"/>
            </p:cNvSpPr>
            <p:nvPr/>
          </p:nvSpPr>
          <p:spPr bwMode="auto">
            <a:xfrm>
              <a:off x="3953629"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2" name="Oval 1016"/>
            <p:cNvSpPr>
              <a:spLocks noChangeAspect="1" noChangeArrowheads="1"/>
            </p:cNvSpPr>
            <p:nvPr/>
          </p:nvSpPr>
          <p:spPr bwMode="auto">
            <a:xfrm>
              <a:off x="4065380"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3" name="Oval 1017"/>
            <p:cNvSpPr>
              <a:spLocks noChangeAspect="1" noChangeArrowheads="1"/>
            </p:cNvSpPr>
            <p:nvPr/>
          </p:nvSpPr>
          <p:spPr bwMode="auto">
            <a:xfrm>
              <a:off x="4178642"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4" name="Oval 1018"/>
            <p:cNvSpPr>
              <a:spLocks noChangeAspect="1" noChangeArrowheads="1"/>
            </p:cNvSpPr>
            <p:nvPr/>
          </p:nvSpPr>
          <p:spPr bwMode="auto">
            <a:xfrm>
              <a:off x="4290393"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5" name="Oval 1019"/>
            <p:cNvSpPr>
              <a:spLocks noChangeAspect="1" noChangeArrowheads="1"/>
            </p:cNvSpPr>
            <p:nvPr/>
          </p:nvSpPr>
          <p:spPr bwMode="auto">
            <a:xfrm>
              <a:off x="4403653"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6" name="Oval 1020"/>
            <p:cNvSpPr>
              <a:spLocks noChangeAspect="1" noChangeArrowheads="1"/>
            </p:cNvSpPr>
            <p:nvPr/>
          </p:nvSpPr>
          <p:spPr bwMode="auto">
            <a:xfrm>
              <a:off x="4516914"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7" name="Oval 1021"/>
            <p:cNvSpPr>
              <a:spLocks noChangeAspect="1" noChangeArrowheads="1"/>
            </p:cNvSpPr>
            <p:nvPr/>
          </p:nvSpPr>
          <p:spPr bwMode="auto">
            <a:xfrm>
              <a:off x="5866984"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8" name="Oval 1022"/>
            <p:cNvSpPr>
              <a:spLocks noChangeAspect="1" noChangeArrowheads="1"/>
            </p:cNvSpPr>
            <p:nvPr/>
          </p:nvSpPr>
          <p:spPr bwMode="auto">
            <a:xfrm>
              <a:off x="5978735"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9" name="Oval 1023"/>
            <p:cNvSpPr>
              <a:spLocks noChangeAspect="1" noChangeArrowheads="1"/>
            </p:cNvSpPr>
            <p:nvPr/>
          </p:nvSpPr>
          <p:spPr bwMode="auto">
            <a:xfrm>
              <a:off x="6091996"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0" name="Oval 1024"/>
            <p:cNvSpPr>
              <a:spLocks noChangeAspect="1" noChangeArrowheads="1"/>
            </p:cNvSpPr>
            <p:nvPr/>
          </p:nvSpPr>
          <p:spPr bwMode="auto">
            <a:xfrm>
              <a:off x="6203747"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1" name="Oval 1025"/>
            <p:cNvSpPr>
              <a:spLocks noChangeAspect="1" noChangeArrowheads="1"/>
            </p:cNvSpPr>
            <p:nvPr/>
          </p:nvSpPr>
          <p:spPr bwMode="auto">
            <a:xfrm>
              <a:off x="6317008"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2" name="Oval 1026"/>
            <p:cNvSpPr>
              <a:spLocks noChangeAspect="1" noChangeArrowheads="1"/>
            </p:cNvSpPr>
            <p:nvPr/>
          </p:nvSpPr>
          <p:spPr bwMode="auto">
            <a:xfrm>
              <a:off x="6428759"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3" name="Oval 1027"/>
            <p:cNvSpPr>
              <a:spLocks noChangeAspect="1" noChangeArrowheads="1"/>
            </p:cNvSpPr>
            <p:nvPr/>
          </p:nvSpPr>
          <p:spPr bwMode="auto">
            <a:xfrm>
              <a:off x="6542019"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4" name="Oval 1028"/>
            <p:cNvSpPr>
              <a:spLocks noChangeAspect="1" noChangeArrowheads="1"/>
            </p:cNvSpPr>
            <p:nvPr/>
          </p:nvSpPr>
          <p:spPr bwMode="auto">
            <a:xfrm>
              <a:off x="6653770"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5" name="Oval 1029"/>
            <p:cNvSpPr>
              <a:spLocks noChangeAspect="1" noChangeArrowheads="1"/>
            </p:cNvSpPr>
            <p:nvPr/>
          </p:nvSpPr>
          <p:spPr bwMode="auto">
            <a:xfrm>
              <a:off x="8005351"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6" name="Oval 1030"/>
            <p:cNvSpPr>
              <a:spLocks noChangeAspect="1" noChangeArrowheads="1"/>
            </p:cNvSpPr>
            <p:nvPr/>
          </p:nvSpPr>
          <p:spPr bwMode="auto">
            <a:xfrm>
              <a:off x="8230362"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7" name="Oval 1031"/>
            <p:cNvSpPr>
              <a:spLocks noChangeAspect="1" noChangeArrowheads="1"/>
            </p:cNvSpPr>
            <p:nvPr/>
          </p:nvSpPr>
          <p:spPr bwMode="auto">
            <a:xfrm>
              <a:off x="8342113"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8" name="Oval 1032"/>
            <p:cNvSpPr>
              <a:spLocks noChangeAspect="1" noChangeArrowheads="1"/>
            </p:cNvSpPr>
            <p:nvPr/>
          </p:nvSpPr>
          <p:spPr bwMode="auto">
            <a:xfrm>
              <a:off x="8455374"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9" name="Oval 1033"/>
            <p:cNvSpPr>
              <a:spLocks noChangeAspect="1" noChangeArrowheads="1"/>
            </p:cNvSpPr>
            <p:nvPr/>
          </p:nvSpPr>
          <p:spPr bwMode="auto">
            <a:xfrm>
              <a:off x="3728618"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0" name="Oval 1034"/>
            <p:cNvSpPr>
              <a:spLocks noChangeAspect="1" noChangeArrowheads="1"/>
            </p:cNvSpPr>
            <p:nvPr/>
          </p:nvSpPr>
          <p:spPr bwMode="auto">
            <a:xfrm>
              <a:off x="3840369"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1" name="Oval 1035"/>
            <p:cNvSpPr>
              <a:spLocks noChangeAspect="1" noChangeArrowheads="1"/>
            </p:cNvSpPr>
            <p:nvPr/>
          </p:nvSpPr>
          <p:spPr bwMode="auto">
            <a:xfrm>
              <a:off x="3953629"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2" name="Oval 1036"/>
            <p:cNvSpPr>
              <a:spLocks noChangeAspect="1" noChangeArrowheads="1"/>
            </p:cNvSpPr>
            <p:nvPr/>
          </p:nvSpPr>
          <p:spPr bwMode="auto">
            <a:xfrm>
              <a:off x="4065380"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3" name="Oval 1037"/>
            <p:cNvSpPr>
              <a:spLocks noChangeAspect="1" noChangeArrowheads="1"/>
            </p:cNvSpPr>
            <p:nvPr/>
          </p:nvSpPr>
          <p:spPr bwMode="auto">
            <a:xfrm>
              <a:off x="4178642"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4" name="Oval 1038"/>
            <p:cNvSpPr>
              <a:spLocks noChangeAspect="1" noChangeArrowheads="1"/>
            </p:cNvSpPr>
            <p:nvPr/>
          </p:nvSpPr>
          <p:spPr bwMode="auto">
            <a:xfrm>
              <a:off x="4290393"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5" name="Oval 1039"/>
            <p:cNvSpPr>
              <a:spLocks noChangeAspect="1" noChangeArrowheads="1"/>
            </p:cNvSpPr>
            <p:nvPr/>
          </p:nvSpPr>
          <p:spPr bwMode="auto">
            <a:xfrm>
              <a:off x="4403653"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6" name="Oval 1040"/>
            <p:cNvSpPr>
              <a:spLocks noChangeAspect="1" noChangeArrowheads="1"/>
            </p:cNvSpPr>
            <p:nvPr/>
          </p:nvSpPr>
          <p:spPr bwMode="auto">
            <a:xfrm>
              <a:off x="4516914"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7" name="Oval 1041"/>
            <p:cNvSpPr>
              <a:spLocks noChangeAspect="1" noChangeArrowheads="1"/>
            </p:cNvSpPr>
            <p:nvPr/>
          </p:nvSpPr>
          <p:spPr bwMode="auto">
            <a:xfrm>
              <a:off x="4628665"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8" name="Oval 1042"/>
            <p:cNvSpPr>
              <a:spLocks noChangeAspect="1" noChangeArrowheads="1"/>
            </p:cNvSpPr>
            <p:nvPr/>
          </p:nvSpPr>
          <p:spPr bwMode="auto">
            <a:xfrm>
              <a:off x="4741926"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9" name="Oval 1043"/>
            <p:cNvSpPr>
              <a:spLocks noChangeAspect="1" noChangeArrowheads="1"/>
            </p:cNvSpPr>
            <p:nvPr/>
          </p:nvSpPr>
          <p:spPr bwMode="auto">
            <a:xfrm>
              <a:off x="5978735"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0" name="Oval 1044"/>
            <p:cNvSpPr>
              <a:spLocks noChangeAspect="1" noChangeArrowheads="1"/>
            </p:cNvSpPr>
            <p:nvPr/>
          </p:nvSpPr>
          <p:spPr bwMode="auto">
            <a:xfrm>
              <a:off x="6091996"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1" name="Oval 1045"/>
            <p:cNvSpPr>
              <a:spLocks noChangeAspect="1" noChangeArrowheads="1"/>
            </p:cNvSpPr>
            <p:nvPr/>
          </p:nvSpPr>
          <p:spPr bwMode="auto">
            <a:xfrm>
              <a:off x="6203747"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2" name="Oval 1046"/>
            <p:cNvSpPr>
              <a:spLocks noChangeAspect="1" noChangeArrowheads="1"/>
            </p:cNvSpPr>
            <p:nvPr/>
          </p:nvSpPr>
          <p:spPr bwMode="auto">
            <a:xfrm>
              <a:off x="6317008"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3" name="Oval 1047"/>
            <p:cNvSpPr>
              <a:spLocks noChangeAspect="1" noChangeArrowheads="1"/>
            </p:cNvSpPr>
            <p:nvPr/>
          </p:nvSpPr>
          <p:spPr bwMode="auto">
            <a:xfrm>
              <a:off x="6428759"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4" name="Oval 1048"/>
            <p:cNvSpPr>
              <a:spLocks noChangeAspect="1" noChangeArrowheads="1"/>
            </p:cNvSpPr>
            <p:nvPr/>
          </p:nvSpPr>
          <p:spPr bwMode="auto">
            <a:xfrm>
              <a:off x="6542019"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5" name="Oval 1049"/>
            <p:cNvSpPr>
              <a:spLocks noChangeAspect="1" noChangeArrowheads="1"/>
            </p:cNvSpPr>
            <p:nvPr/>
          </p:nvSpPr>
          <p:spPr bwMode="auto">
            <a:xfrm>
              <a:off x="8117102"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6" name="Oval 1050"/>
            <p:cNvSpPr>
              <a:spLocks noChangeAspect="1" noChangeArrowheads="1"/>
            </p:cNvSpPr>
            <p:nvPr/>
          </p:nvSpPr>
          <p:spPr bwMode="auto">
            <a:xfrm>
              <a:off x="8455374"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7" name="Oval 1051"/>
            <p:cNvSpPr>
              <a:spLocks noChangeAspect="1" noChangeArrowheads="1"/>
            </p:cNvSpPr>
            <p:nvPr/>
          </p:nvSpPr>
          <p:spPr bwMode="auto">
            <a:xfrm>
              <a:off x="8792137"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8" name="Oval 1052"/>
            <p:cNvSpPr>
              <a:spLocks noChangeAspect="1" noChangeArrowheads="1"/>
            </p:cNvSpPr>
            <p:nvPr/>
          </p:nvSpPr>
          <p:spPr bwMode="auto">
            <a:xfrm>
              <a:off x="8905398"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9" name="Oval 1053"/>
            <p:cNvSpPr>
              <a:spLocks noChangeAspect="1" noChangeArrowheads="1"/>
            </p:cNvSpPr>
            <p:nvPr/>
          </p:nvSpPr>
          <p:spPr bwMode="auto">
            <a:xfrm>
              <a:off x="9017149"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0" name="Oval 1054"/>
            <p:cNvSpPr>
              <a:spLocks noChangeAspect="1" noChangeArrowheads="1"/>
            </p:cNvSpPr>
            <p:nvPr/>
          </p:nvSpPr>
          <p:spPr bwMode="auto">
            <a:xfrm>
              <a:off x="3840369"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1" name="Oval 1055"/>
            <p:cNvSpPr>
              <a:spLocks noChangeAspect="1" noChangeArrowheads="1"/>
            </p:cNvSpPr>
            <p:nvPr/>
          </p:nvSpPr>
          <p:spPr bwMode="auto">
            <a:xfrm>
              <a:off x="3953629"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2" name="Oval 1056"/>
            <p:cNvSpPr>
              <a:spLocks noChangeAspect="1" noChangeArrowheads="1"/>
            </p:cNvSpPr>
            <p:nvPr/>
          </p:nvSpPr>
          <p:spPr bwMode="auto">
            <a:xfrm>
              <a:off x="4065380"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3" name="Oval 1057"/>
            <p:cNvSpPr>
              <a:spLocks noChangeAspect="1" noChangeArrowheads="1"/>
            </p:cNvSpPr>
            <p:nvPr/>
          </p:nvSpPr>
          <p:spPr bwMode="auto">
            <a:xfrm>
              <a:off x="4178642"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4" name="Oval 1058"/>
            <p:cNvSpPr>
              <a:spLocks noChangeAspect="1" noChangeArrowheads="1"/>
            </p:cNvSpPr>
            <p:nvPr/>
          </p:nvSpPr>
          <p:spPr bwMode="auto">
            <a:xfrm>
              <a:off x="4290393"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5" name="Oval 1059"/>
            <p:cNvSpPr>
              <a:spLocks noChangeAspect="1" noChangeArrowheads="1"/>
            </p:cNvSpPr>
            <p:nvPr/>
          </p:nvSpPr>
          <p:spPr bwMode="auto">
            <a:xfrm>
              <a:off x="4403653"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6" name="Oval 1060"/>
            <p:cNvSpPr>
              <a:spLocks noChangeAspect="1" noChangeArrowheads="1"/>
            </p:cNvSpPr>
            <p:nvPr/>
          </p:nvSpPr>
          <p:spPr bwMode="auto">
            <a:xfrm>
              <a:off x="4516914"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7" name="Oval 1061"/>
            <p:cNvSpPr>
              <a:spLocks noChangeAspect="1" noChangeArrowheads="1"/>
            </p:cNvSpPr>
            <p:nvPr/>
          </p:nvSpPr>
          <p:spPr bwMode="auto">
            <a:xfrm>
              <a:off x="4628665"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8" name="Oval 1062"/>
            <p:cNvSpPr>
              <a:spLocks noChangeAspect="1" noChangeArrowheads="1"/>
            </p:cNvSpPr>
            <p:nvPr/>
          </p:nvSpPr>
          <p:spPr bwMode="auto">
            <a:xfrm>
              <a:off x="4741926"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9" name="Oval 1063"/>
            <p:cNvSpPr>
              <a:spLocks noChangeAspect="1" noChangeArrowheads="1"/>
            </p:cNvSpPr>
            <p:nvPr/>
          </p:nvSpPr>
          <p:spPr bwMode="auto">
            <a:xfrm>
              <a:off x="5978735"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0" name="Oval 1064"/>
            <p:cNvSpPr>
              <a:spLocks noChangeAspect="1" noChangeArrowheads="1"/>
            </p:cNvSpPr>
            <p:nvPr/>
          </p:nvSpPr>
          <p:spPr bwMode="auto">
            <a:xfrm>
              <a:off x="6091996"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1" name="Oval 1065"/>
            <p:cNvSpPr>
              <a:spLocks noChangeAspect="1" noChangeArrowheads="1"/>
            </p:cNvSpPr>
            <p:nvPr/>
          </p:nvSpPr>
          <p:spPr bwMode="auto">
            <a:xfrm>
              <a:off x="6203747"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2" name="Oval 1066"/>
            <p:cNvSpPr>
              <a:spLocks noChangeAspect="1" noChangeArrowheads="1"/>
            </p:cNvSpPr>
            <p:nvPr/>
          </p:nvSpPr>
          <p:spPr bwMode="auto">
            <a:xfrm>
              <a:off x="6317008"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3" name="Oval 1067"/>
            <p:cNvSpPr>
              <a:spLocks noChangeAspect="1" noChangeArrowheads="1"/>
            </p:cNvSpPr>
            <p:nvPr/>
          </p:nvSpPr>
          <p:spPr bwMode="auto">
            <a:xfrm>
              <a:off x="6428759"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4" name="Oval 1068"/>
            <p:cNvSpPr>
              <a:spLocks noChangeAspect="1" noChangeArrowheads="1"/>
            </p:cNvSpPr>
            <p:nvPr/>
          </p:nvSpPr>
          <p:spPr bwMode="auto">
            <a:xfrm>
              <a:off x="6542019"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5" name="Oval 1069"/>
            <p:cNvSpPr>
              <a:spLocks noChangeAspect="1" noChangeArrowheads="1"/>
            </p:cNvSpPr>
            <p:nvPr/>
          </p:nvSpPr>
          <p:spPr bwMode="auto">
            <a:xfrm>
              <a:off x="8230362"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6" name="Oval 1070"/>
            <p:cNvSpPr>
              <a:spLocks noChangeAspect="1" noChangeArrowheads="1"/>
            </p:cNvSpPr>
            <p:nvPr/>
          </p:nvSpPr>
          <p:spPr bwMode="auto">
            <a:xfrm>
              <a:off x="8342113"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7" name="Oval 1071"/>
            <p:cNvSpPr>
              <a:spLocks noChangeAspect="1" noChangeArrowheads="1"/>
            </p:cNvSpPr>
            <p:nvPr/>
          </p:nvSpPr>
          <p:spPr bwMode="auto">
            <a:xfrm>
              <a:off x="9017149" y="4550214"/>
              <a:ext cx="86078"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8" name="Oval 1072"/>
            <p:cNvSpPr>
              <a:spLocks noChangeAspect="1" noChangeArrowheads="1"/>
            </p:cNvSpPr>
            <p:nvPr/>
          </p:nvSpPr>
          <p:spPr bwMode="auto">
            <a:xfrm>
              <a:off x="3840369"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9" name="Oval 1073"/>
            <p:cNvSpPr>
              <a:spLocks noChangeAspect="1" noChangeArrowheads="1"/>
            </p:cNvSpPr>
            <p:nvPr/>
          </p:nvSpPr>
          <p:spPr bwMode="auto">
            <a:xfrm>
              <a:off x="3953629"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0" name="Oval 1074"/>
            <p:cNvSpPr>
              <a:spLocks noChangeAspect="1" noChangeArrowheads="1"/>
            </p:cNvSpPr>
            <p:nvPr/>
          </p:nvSpPr>
          <p:spPr bwMode="auto">
            <a:xfrm>
              <a:off x="4065380"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1" name="Oval 1075"/>
            <p:cNvSpPr>
              <a:spLocks noChangeAspect="1" noChangeArrowheads="1"/>
            </p:cNvSpPr>
            <p:nvPr/>
          </p:nvSpPr>
          <p:spPr bwMode="auto">
            <a:xfrm>
              <a:off x="4178642"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2" name="Oval 1076"/>
            <p:cNvSpPr>
              <a:spLocks noChangeAspect="1" noChangeArrowheads="1"/>
            </p:cNvSpPr>
            <p:nvPr/>
          </p:nvSpPr>
          <p:spPr bwMode="auto">
            <a:xfrm>
              <a:off x="4290393"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3" name="Oval 1077"/>
            <p:cNvSpPr>
              <a:spLocks noChangeAspect="1" noChangeArrowheads="1"/>
            </p:cNvSpPr>
            <p:nvPr/>
          </p:nvSpPr>
          <p:spPr bwMode="auto">
            <a:xfrm>
              <a:off x="4403653"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4" name="Oval 1078"/>
            <p:cNvSpPr>
              <a:spLocks noChangeAspect="1" noChangeArrowheads="1"/>
            </p:cNvSpPr>
            <p:nvPr/>
          </p:nvSpPr>
          <p:spPr bwMode="auto">
            <a:xfrm>
              <a:off x="4516914"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5" name="Oval 1079"/>
            <p:cNvSpPr>
              <a:spLocks noChangeAspect="1" noChangeArrowheads="1"/>
            </p:cNvSpPr>
            <p:nvPr/>
          </p:nvSpPr>
          <p:spPr bwMode="auto">
            <a:xfrm>
              <a:off x="4628665"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6" name="Oval 1080"/>
            <p:cNvSpPr>
              <a:spLocks noChangeAspect="1" noChangeArrowheads="1"/>
            </p:cNvSpPr>
            <p:nvPr/>
          </p:nvSpPr>
          <p:spPr bwMode="auto">
            <a:xfrm>
              <a:off x="4741926"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7" name="Oval 1081"/>
            <p:cNvSpPr>
              <a:spLocks noChangeAspect="1" noChangeArrowheads="1"/>
            </p:cNvSpPr>
            <p:nvPr/>
          </p:nvSpPr>
          <p:spPr bwMode="auto">
            <a:xfrm>
              <a:off x="5978735"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8" name="Oval 1082"/>
            <p:cNvSpPr>
              <a:spLocks noChangeAspect="1" noChangeArrowheads="1"/>
            </p:cNvSpPr>
            <p:nvPr/>
          </p:nvSpPr>
          <p:spPr bwMode="auto">
            <a:xfrm>
              <a:off x="6091996"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9" name="Oval 1083"/>
            <p:cNvSpPr>
              <a:spLocks noChangeAspect="1" noChangeArrowheads="1"/>
            </p:cNvSpPr>
            <p:nvPr/>
          </p:nvSpPr>
          <p:spPr bwMode="auto">
            <a:xfrm>
              <a:off x="6203747"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0" name="Oval 1084"/>
            <p:cNvSpPr>
              <a:spLocks noChangeAspect="1" noChangeArrowheads="1"/>
            </p:cNvSpPr>
            <p:nvPr/>
          </p:nvSpPr>
          <p:spPr bwMode="auto">
            <a:xfrm>
              <a:off x="6317008"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1" name="Oval 1085"/>
            <p:cNvSpPr>
              <a:spLocks noChangeAspect="1" noChangeArrowheads="1"/>
            </p:cNvSpPr>
            <p:nvPr/>
          </p:nvSpPr>
          <p:spPr bwMode="auto">
            <a:xfrm>
              <a:off x="6428759"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2" name="Oval 1086"/>
            <p:cNvSpPr>
              <a:spLocks noChangeAspect="1" noChangeArrowheads="1"/>
            </p:cNvSpPr>
            <p:nvPr/>
          </p:nvSpPr>
          <p:spPr bwMode="auto">
            <a:xfrm>
              <a:off x="6542019"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3" name="Oval 1087"/>
            <p:cNvSpPr>
              <a:spLocks noChangeAspect="1" noChangeArrowheads="1"/>
            </p:cNvSpPr>
            <p:nvPr/>
          </p:nvSpPr>
          <p:spPr bwMode="auto">
            <a:xfrm>
              <a:off x="8792137"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4" name="Oval 1088"/>
            <p:cNvSpPr>
              <a:spLocks noChangeAspect="1" noChangeArrowheads="1"/>
            </p:cNvSpPr>
            <p:nvPr/>
          </p:nvSpPr>
          <p:spPr bwMode="auto">
            <a:xfrm>
              <a:off x="3953629"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5" name="Oval 1089"/>
            <p:cNvSpPr>
              <a:spLocks noChangeAspect="1" noChangeArrowheads="1"/>
            </p:cNvSpPr>
            <p:nvPr/>
          </p:nvSpPr>
          <p:spPr bwMode="auto">
            <a:xfrm>
              <a:off x="4065380"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6" name="Oval 1090"/>
            <p:cNvSpPr>
              <a:spLocks noChangeAspect="1" noChangeArrowheads="1"/>
            </p:cNvSpPr>
            <p:nvPr/>
          </p:nvSpPr>
          <p:spPr bwMode="auto">
            <a:xfrm>
              <a:off x="4178642"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7" name="Oval 1091"/>
            <p:cNvSpPr>
              <a:spLocks noChangeAspect="1" noChangeArrowheads="1"/>
            </p:cNvSpPr>
            <p:nvPr/>
          </p:nvSpPr>
          <p:spPr bwMode="auto">
            <a:xfrm>
              <a:off x="4290393"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8" name="Oval 1092"/>
            <p:cNvSpPr>
              <a:spLocks noChangeAspect="1" noChangeArrowheads="1"/>
            </p:cNvSpPr>
            <p:nvPr/>
          </p:nvSpPr>
          <p:spPr bwMode="auto">
            <a:xfrm>
              <a:off x="4403653"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9" name="Oval 1093"/>
            <p:cNvSpPr>
              <a:spLocks noChangeAspect="1" noChangeArrowheads="1"/>
            </p:cNvSpPr>
            <p:nvPr/>
          </p:nvSpPr>
          <p:spPr bwMode="auto">
            <a:xfrm>
              <a:off x="4516914"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0" name="Oval 1094"/>
            <p:cNvSpPr>
              <a:spLocks noChangeAspect="1" noChangeArrowheads="1"/>
            </p:cNvSpPr>
            <p:nvPr/>
          </p:nvSpPr>
          <p:spPr bwMode="auto">
            <a:xfrm>
              <a:off x="4628665"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1" name="Oval 1095"/>
            <p:cNvSpPr>
              <a:spLocks noChangeAspect="1" noChangeArrowheads="1"/>
            </p:cNvSpPr>
            <p:nvPr/>
          </p:nvSpPr>
          <p:spPr bwMode="auto">
            <a:xfrm>
              <a:off x="5978735"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2" name="Oval 1096"/>
            <p:cNvSpPr>
              <a:spLocks noChangeAspect="1" noChangeArrowheads="1"/>
            </p:cNvSpPr>
            <p:nvPr/>
          </p:nvSpPr>
          <p:spPr bwMode="auto">
            <a:xfrm>
              <a:off x="6091996"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3" name="Oval 1097"/>
            <p:cNvSpPr>
              <a:spLocks noChangeAspect="1" noChangeArrowheads="1"/>
            </p:cNvSpPr>
            <p:nvPr/>
          </p:nvSpPr>
          <p:spPr bwMode="auto">
            <a:xfrm>
              <a:off x="6203747"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4" name="Oval 1098"/>
            <p:cNvSpPr>
              <a:spLocks noChangeAspect="1" noChangeArrowheads="1"/>
            </p:cNvSpPr>
            <p:nvPr/>
          </p:nvSpPr>
          <p:spPr bwMode="auto">
            <a:xfrm>
              <a:off x="6317008"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5" name="Oval 1099"/>
            <p:cNvSpPr>
              <a:spLocks noChangeAspect="1" noChangeArrowheads="1"/>
            </p:cNvSpPr>
            <p:nvPr/>
          </p:nvSpPr>
          <p:spPr bwMode="auto">
            <a:xfrm>
              <a:off x="6428759"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6" name="Oval 1100"/>
            <p:cNvSpPr>
              <a:spLocks noChangeAspect="1" noChangeArrowheads="1"/>
            </p:cNvSpPr>
            <p:nvPr/>
          </p:nvSpPr>
          <p:spPr bwMode="auto">
            <a:xfrm>
              <a:off x="6542019"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7" name="Oval 1101"/>
            <p:cNvSpPr>
              <a:spLocks noChangeAspect="1" noChangeArrowheads="1"/>
            </p:cNvSpPr>
            <p:nvPr/>
          </p:nvSpPr>
          <p:spPr bwMode="auto">
            <a:xfrm>
              <a:off x="6767032"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8" name="Oval 1102"/>
            <p:cNvSpPr>
              <a:spLocks noChangeAspect="1" noChangeArrowheads="1"/>
            </p:cNvSpPr>
            <p:nvPr/>
          </p:nvSpPr>
          <p:spPr bwMode="auto">
            <a:xfrm>
              <a:off x="8680386"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9" name="Oval 1103"/>
            <p:cNvSpPr>
              <a:spLocks noChangeAspect="1" noChangeArrowheads="1"/>
            </p:cNvSpPr>
            <p:nvPr/>
          </p:nvSpPr>
          <p:spPr bwMode="auto">
            <a:xfrm>
              <a:off x="8792137"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0" name="Oval 1104"/>
            <p:cNvSpPr>
              <a:spLocks noChangeAspect="1" noChangeArrowheads="1"/>
            </p:cNvSpPr>
            <p:nvPr/>
          </p:nvSpPr>
          <p:spPr bwMode="auto">
            <a:xfrm>
              <a:off x="9017149"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1" name="Oval 1105"/>
            <p:cNvSpPr>
              <a:spLocks noChangeAspect="1" noChangeArrowheads="1"/>
            </p:cNvSpPr>
            <p:nvPr/>
          </p:nvSpPr>
          <p:spPr bwMode="auto">
            <a:xfrm>
              <a:off x="4065380"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2" name="Oval 1106"/>
            <p:cNvSpPr>
              <a:spLocks noChangeAspect="1" noChangeArrowheads="1"/>
            </p:cNvSpPr>
            <p:nvPr/>
          </p:nvSpPr>
          <p:spPr bwMode="auto">
            <a:xfrm>
              <a:off x="4178642"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3" name="Oval 1107"/>
            <p:cNvSpPr>
              <a:spLocks noChangeAspect="1" noChangeArrowheads="1"/>
            </p:cNvSpPr>
            <p:nvPr/>
          </p:nvSpPr>
          <p:spPr bwMode="auto">
            <a:xfrm>
              <a:off x="4290393"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4" name="Oval 1108"/>
            <p:cNvSpPr>
              <a:spLocks noChangeAspect="1" noChangeArrowheads="1"/>
            </p:cNvSpPr>
            <p:nvPr/>
          </p:nvSpPr>
          <p:spPr bwMode="auto">
            <a:xfrm>
              <a:off x="4403653"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5" name="Oval 1109"/>
            <p:cNvSpPr>
              <a:spLocks noChangeAspect="1" noChangeArrowheads="1"/>
            </p:cNvSpPr>
            <p:nvPr/>
          </p:nvSpPr>
          <p:spPr bwMode="auto">
            <a:xfrm>
              <a:off x="4516914"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6" name="Oval 1110"/>
            <p:cNvSpPr>
              <a:spLocks noChangeAspect="1" noChangeArrowheads="1"/>
            </p:cNvSpPr>
            <p:nvPr/>
          </p:nvSpPr>
          <p:spPr bwMode="auto">
            <a:xfrm>
              <a:off x="4628665"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7" name="Oval 1111"/>
            <p:cNvSpPr>
              <a:spLocks noChangeAspect="1" noChangeArrowheads="1"/>
            </p:cNvSpPr>
            <p:nvPr/>
          </p:nvSpPr>
          <p:spPr bwMode="auto">
            <a:xfrm>
              <a:off x="5978735"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8" name="Oval 1112"/>
            <p:cNvSpPr>
              <a:spLocks noChangeAspect="1" noChangeArrowheads="1"/>
            </p:cNvSpPr>
            <p:nvPr/>
          </p:nvSpPr>
          <p:spPr bwMode="auto">
            <a:xfrm>
              <a:off x="6091996"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9" name="Oval 1113"/>
            <p:cNvSpPr>
              <a:spLocks noChangeAspect="1" noChangeArrowheads="1"/>
            </p:cNvSpPr>
            <p:nvPr/>
          </p:nvSpPr>
          <p:spPr bwMode="auto">
            <a:xfrm>
              <a:off x="6203747"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0" name="Oval 1114"/>
            <p:cNvSpPr>
              <a:spLocks noChangeAspect="1" noChangeArrowheads="1"/>
            </p:cNvSpPr>
            <p:nvPr/>
          </p:nvSpPr>
          <p:spPr bwMode="auto">
            <a:xfrm>
              <a:off x="6317008"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1" name="Oval 1115"/>
            <p:cNvSpPr>
              <a:spLocks noChangeAspect="1" noChangeArrowheads="1"/>
            </p:cNvSpPr>
            <p:nvPr/>
          </p:nvSpPr>
          <p:spPr bwMode="auto">
            <a:xfrm>
              <a:off x="6428759"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2" name="Oval 1116"/>
            <p:cNvSpPr>
              <a:spLocks noChangeAspect="1" noChangeArrowheads="1"/>
            </p:cNvSpPr>
            <p:nvPr/>
          </p:nvSpPr>
          <p:spPr bwMode="auto">
            <a:xfrm>
              <a:off x="6542019"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3" name="Oval 1117"/>
            <p:cNvSpPr>
              <a:spLocks noChangeAspect="1" noChangeArrowheads="1"/>
            </p:cNvSpPr>
            <p:nvPr/>
          </p:nvSpPr>
          <p:spPr bwMode="auto">
            <a:xfrm>
              <a:off x="6767032"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4" name="Oval 1118"/>
            <p:cNvSpPr>
              <a:spLocks noChangeAspect="1" noChangeArrowheads="1"/>
            </p:cNvSpPr>
            <p:nvPr/>
          </p:nvSpPr>
          <p:spPr bwMode="auto">
            <a:xfrm>
              <a:off x="8567125"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5" name="Oval 1119"/>
            <p:cNvSpPr>
              <a:spLocks noChangeAspect="1" noChangeArrowheads="1"/>
            </p:cNvSpPr>
            <p:nvPr/>
          </p:nvSpPr>
          <p:spPr bwMode="auto">
            <a:xfrm>
              <a:off x="8680386"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6" name="Oval 1120"/>
            <p:cNvSpPr>
              <a:spLocks noChangeAspect="1" noChangeArrowheads="1"/>
            </p:cNvSpPr>
            <p:nvPr/>
          </p:nvSpPr>
          <p:spPr bwMode="auto">
            <a:xfrm>
              <a:off x="8792137"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7" name="Oval 1121"/>
            <p:cNvSpPr>
              <a:spLocks noChangeAspect="1" noChangeArrowheads="1"/>
            </p:cNvSpPr>
            <p:nvPr/>
          </p:nvSpPr>
          <p:spPr bwMode="auto">
            <a:xfrm>
              <a:off x="8905398"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8" name="Oval 1122"/>
            <p:cNvSpPr>
              <a:spLocks noChangeAspect="1" noChangeArrowheads="1"/>
            </p:cNvSpPr>
            <p:nvPr/>
          </p:nvSpPr>
          <p:spPr bwMode="auto">
            <a:xfrm>
              <a:off x="9017149"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9" name="Oval 1123"/>
            <p:cNvSpPr>
              <a:spLocks noChangeAspect="1" noChangeArrowheads="1"/>
            </p:cNvSpPr>
            <p:nvPr/>
          </p:nvSpPr>
          <p:spPr bwMode="auto">
            <a:xfrm>
              <a:off x="4065380"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0" name="Oval 1124"/>
            <p:cNvSpPr>
              <a:spLocks noChangeAspect="1" noChangeArrowheads="1"/>
            </p:cNvSpPr>
            <p:nvPr/>
          </p:nvSpPr>
          <p:spPr bwMode="auto">
            <a:xfrm>
              <a:off x="4178642"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1" name="Oval 1125"/>
            <p:cNvSpPr>
              <a:spLocks noChangeAspect="1" noChangeArrowheads="1"/>
            </p:cNvSpPr>
            <p:nvPr/>
          </p:nvSpPr>
          <p:spPr bwMode="auto">
            <a:xfrm>
              <a:off x="4290393"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2" name="Oval 1126"/>
            <p:cNvSpPr>
              <a:spLocks noChangeAspect="1" noChangeArrowheads="1"/>
            </p:cNvSpPr>
            <p:nvPr/>
          </p:nvSpPr>
          <p:spPr bwMode="auto">
            <a:xfrm>
              <a:off x="4403653"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3" name="Oval 1127"/>
            <p:cNvSpPr>
              <a:spLocks noChangeAspect="1" noChangeArrowheads="1"/>
            </p:cNvSpPr>
            <p:nvPr/>
          </p:nvSpPr>
          <p:spPr bwMode="auto">
            <a:xfrm>
              <a:off x="4516914"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4" name="Oval 1128"/>
            <p:cNvSpPr>
              <a:spLocks noChangeAspect="1" noChangeArrowheads="1"/>
            </p:cNvSpPr>
            <p:nvPr/>
          </p:nvSpPr>
          <p:spPr bwMode="auto">
            <a:xfrm>
              <a:off x="4628665"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5" name="Oval 1129"/>
            <p:cNvSpPr>
              <a:spLocks noChangeAspect="1" noChangeArrowheads="1"/>
            </p:cNvSpPr>
            <p:nvPr/>
          </p:nvSpPr>
          <p:spPr bwMode="auto">
            <a:xfrm>
              <a:off x="5978735"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6" name="Oval 1130"/>
            <p:cNvSpPr>
              <a:spLocks noChangeAspect="1" noChangeArrowheads="1"/>
            </p:cNvSpPr>
            <p:nvPr/>
          </p:nvSpPr>
          <p:spPr bwMode="auto">
            <a:xfrm>
              <a:off x="6091996"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7" name="Oval 1131"/>
            <p:cNvSpPr>
              <a:spLocks noChangeAspect="1" noChangeArrowheads="1"/>
            </p:cNvSpPr>
            <p:nvPr/>
          </p:nvSpPr>
          <p:spPr bwMode="auto">
            <a:xfrm>
              <a:off x="6203747"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8" name="Oval 1132"/>
            <p:cNvSpPr>
              <a:spLocks noChangeAspect="1" noChangeArrowheads="1"/>
            </p:cNvSpPr>
            <p:nvPr/>
          </p:nvSpPr>
          <p:spPr bwMode="auto">
            <a:xfrm>
              <a:off x="6317008"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9" name="Oval 1133"/>
            <p:cNvSpPr>
              <a:spLocks noChangeAspect="1" noChangeArrowheads="1"/>
            </p:cNvSpPr>
            <p:nvPr/>
          </p:nvSpPr>
          <p:spPr bwMode="auto">
            <a:xfrm>
              <a:off x="6428759"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0" name="Oval 1134"/>
            <p:cNvSpPr>
              <a:spLocks noChangeAspect="1" noChangeArrowheads="1"/>
            </p:cNvSpPr>
            <p:nvPr/>
          </p:nvSpPr>
          <p:spPr bwMode="auto">
            <a:xfrm>
              <a:off x="6767032"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1" name="Oval 1135"/>
            <p:cNvSpPr>
              <a:spLocks noChangeAspect="1" noChangeArrowheads="1"/>
            </p:cNvSpPr>
            <p:nvPr/>
          </p:nvSpPr>
          <p:spPr bwMode="auto">
            <a:xfrm>
              <a:off x="8455374"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2" name="Oval 1136"/>
            <p:cNvSpPr>
              <a:spLocks noChangeAspect="1" noChangeArrowheads="1"/>
            </p:cNvSpPr>
            <p:nvPr/>
          </p:nvSpPr>
          <p:spPr bwMode="auto">
            <a:xfrm>
              <a:off x="8567125"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3" name="Oval 1137"/>
            <p:cNvSpPr>
              <a:spLocks noChangeAspect="1" noChangeArrowheads="1"/>
            </p:cNvSpPr>
            <p:nvPr/>
          </p:nvSpPr>
          <p:spPr bwMode="auto">
            <a:xfrm>
              <a:off x="8680386"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4" name="Oval 1138"/>
            <p:cNvSpPr>
              <a:spLocks noChangeAspect="1" noChangeArrowheads="1"/>
            </p:cNvSpPr>
            <p:nvPr/>
          </p:nvSpPr>
          <p:spPr bwMode="auto">
            <a:xfrm>
              <a:off x="8792137"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5" name="Oval 1139"/>
            <p:cNvSpPr>
              <a:spLocks noChangeAspect="1" noChangeArrowheads="1"/>
            </p:cNvSpPr>
            <p:nvPr/>
          </p:nvSpPr>
          <p:spPr bwMode="auto">
            <a:xfrm>
              <a:off x="8905398"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6" name="Oval 1140"/>
            <p:cNvSpPr>
              <a:spLocks noChangeAspect="1" noChangeArrowheads="1"/>
            </p:cNvSpPr>
            <p:nvPr/>
          </p:nvSpPr>
          <p:spPr bwMode="auto">
            <a:xfrm>
              <a:off x="9017149"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7" name="Oval 1141"/>
            <p:cNvSpPr>
              <a:spLocks noChangeAspect="1" noChangeArrowheads="1"/>
            </p:cNvSpPr>
            <p:nvPr/>
          </p:nvSpPr>
          <p:spPr bwMode="auto">
            <a:xfrm>
              <a:off x="9130409"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8" name="Oval 1142"/>
            <p:cNvSpPr>
              <a:spLocks noChangeAspect="1" noChangeArrowheads="1"/>
            </p:cNvSpPr>
            <p:nvPr/>
          </p:nvSpPr>
          <p:spPr bwMode="auto">
            <a:xfrm>
              <a:off x="3953629"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9" name="Oval 1143"/>
            <p:cNvSpPr>
              <a:spLocks noChangeAspect="1" noChangeArrowheads="1"/>
            </p:cNvSpPr>
            <p:nvPr/>
          </p:nvSpPr>
          <p:spPr bwMode="auto">
            <a:xfrm>
              <a:off x="4065380"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0" name="Oval 1144"/>
            <p:cNvSpPr>
              <a:spLocks noChangeAspect="1" noChangeArrowheads="1"/>
            </p:cNvSpPr>
            <p:nvPr/>
          </p:nvSpPr>
          <p:spPr bwMode="auto">
            <a:xfrm>
              <a:off x="4178642"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1" name="Oval 1145"/>
            <p:cNvSpPr>
              <a:spLocks noChangeAspect="1" noChangeArrowheads="1"/>
            </p:cNvSpPr>
            <p:nvPr/>
          </p:nvSpPr>
          <p:spPr bwMode="auto">
            <a:xfrm>
              <a:off x="4290393"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2" name="Oval 1146"/>
            <p:cNvSpPr>
              <a:spLocks noChangeAspect="1" noChangeArrowheads="1"/>
            </p:cNvSpPr>
            <p:nvPr/>
          </p:nvSpPr>
          <p:spPr bwMode="auto">
            <a:xfrm>
              <a:off x="4403653"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3" name="Oval 1147"/>
            <p:cNvSpPr>
              <a:spLocks noChangeAspect="1" noChangeArrowheads="1"/>
            </p:cNvSpPr>
            <p:nvPr/>
          </p:nvSpPr>
          <p:spPr bwMode="auto">
            <a:xfrm>
              <a:off x="4516914"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4" name="Oval 1148"/>
            <p:cNvSpPr>
              <a:spLocks noChangeAspect="1" noChangeArrowheads="1"/>
            </p:cNvSpPr>
            <p:nvPr/>
          </p:nvSpPr>
          <p:spPr bwMode="auto">
            <a:xfrm>
              <a:off x="5978735"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5" name="Oval 1149"/>
            <p:cNvSpPr>
              <a:spLocks noChangeAspect="1" noChangeArrowheads="1"/>
            </p:cNvSpPr>
            <p:nvPr/>
          </p:nvSpPr>
          <p:spPr bwMode="auto">
            <a:xfrm>
              <a:off x="6091996"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6" name="Oval 1150"/>
            <p:cNvSpPr>
              <a:spLocks noChangeAspect="1" noChangeArrowheads="1"/>
            </p:cNvSpPr>
            <p:nvPr/>
          </p:nvSpPr>
          <p:spPr bwMode="auto">
            <a:xfrm>
              <a:off x="6203747"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7" name="Oval 1151"/>
            <p:cNvSpPr>
              <a:spLocks noChangeAspect="1" noChangeArrowheads="1"/>
            </p:cNvSpPr>
            <p:nvPr/>
          </p:nvSpPr>
          <p:spPr bwMode="auto">
            <a:xfrm>
              <a:off x="6317008"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8" name="Oval 1152"/>
            <p:cNvSpPr>
              <a:spLocks noChangeAspect="1" noChangeArrowheads="1"/>
            </p:cNvSpPr>
            <p:nvPr/>
          </p:nvSpPr>
          <p:spPr bwMode="auto">
            <a:xfrm>
              <a:off x="6428759"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9" name="Oval 1153"/>
            <p:cNvSpPr>
              <a:spLocks noChangeAspect="1" noChangeArrowheads="1"/>
            </p:cNvSpPr>
            <p:nvPr/>
          </p:nvSpPr>
          <p:spPr bwMode="auto">
            <a:xfrm>
              <a:off x="6767032"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0" name="Oval 1154"/>
            <p:cNvSpPr>
              <a:spLocks noChangeAspect="1" noChangeArrowheads="1"/>
            </p:cNvSpPr>
            <p:nvPr/>
          </p:nvSpPr>
          <p:spPr bwMode="auto">
            <a:xfrm>
              <a:off x="8342113"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1" name="Oval 1155"/>
            <p:cNvSpPr>
              <a:spLocks noChangeAspect="1" noChangeArrowheads="1"/>
            </p:cNvSpPr>
            <p:nvPr/>
          </p:nvSpPr>
          <p:spPr bwMode="auto">
            <a:xfrm>
              <a:off x="8455374"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2" name="Oval 1156"/>
            <p:cNvSpPr>
              <a:spLocks noChangeAspect="1" noChangeArrowheads="1"/>
            </p:cNvSpPr>
            <p:nvPr/>
          </p:nvSpPr>
          <p:spPr bwMode="auto">
            <a:xfrm>
              <a:off x="8567125"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3" name="Oval 1157"/>
            <p:cNvSpPr>
              <a:spLocks noChangeAspect="1" noChangeArrowheads="1"/>
            </p:cNvSpPr>
            <p:nvPr/>
          </p:nvSpPr>
          <p:spPr bwMode="auto">
            <a:xfrm>
              <a:off x="8680386"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4" name="Oval 1158"/>
            <p:cNvSpPr>
              <a:spLocks noChangeAspect="1" noChangeArrowheads="1"/>
            </p:cNvSpPr>
            <p:nvPr/>
          </p:nvSpPr>
          <p:spPr bwMode="auto">
            <a:xfrm>
              <a:off x="8792137"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5" name="Oval 1159"/>
            <p:cNvSpPr>
              <a:spLocks noChangeAspect="1" noChangeArrowheads="1"/>
            </p:cNvSpPr>
            <p:nvPr/>
          </p:nvSpPr>
          <p:spPr bwMode="auto">
            <a:xfrm>
              <a:off x="8905398"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6" name="Oval 1160"/>
            <p:cNvSpPr>
              <a:spLocks noChangeAspect="1" noChangeArrowheads="1"/>
            </p:cNvSpPr>
            <p:nvPr/>
          </p:nvSpPr>
          <p:spPr bwMode="auto">
            <a:xfrm>
              <a:off x="9017149"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7" name="Oval 1161"/>
            <p:cNvSpPr>
              <a:spLocks noChangeAspect="1" noChangeArrowheads="1"/>
            </p:cNvSpPr>
            <p:nvPr/>
          </p:nvSpPr>
          <p:spPr bwMode="auto">
            <a:xfrm>
              <a:off x="9130409"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8" name="Oval 1162"/>
            <p:cNvSpPr>
              <a:spLocks noChangeAspect="1" noChangeArrowheads="1"/>
            </p:cNvSpPr>
            <p:nvPr/>
          </p:nvSpPr>
          <p:spPr bwMode="auto">
            <a:xfrm>
              <a:off x="9242160"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9" name="Oval 1163"/>
            <p:cNvSpPr>
              <a:spLocks noChangeAspect="1" noChangeArrowheads="1"/>
            </p:cNvSpPr>
            <p:nvPr/>
          </p:nvSpPr>
          <p:spPr bwMode="auto">
            <a:xfrm>
              <a:off x="3953629"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0" name="Oval 1164"/>
            <p:cNvSpPr>
              <a:spLocks noChangeAspect="1" noChangeArrowheads="1"/>
            </p:cNvSpPr>
            <p:nvPr/>
          </p:nvSpPr>
          <p:spPr bwMode="auto">
            <a:xfrm>
              <a:off x="4065380"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1" name="Oval 1165"/>
            <p:cNvSpPr>
              <a:spLocks noChangeAspect="1" noChangeArrowheads="1"/>
            </p:cNvSpPr>
            <p:nvPr/>
          </p:nvSpPr>
          <p:spPr bwMode="auto">
            <a:xfrm>
              <a:off x="4178642"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2" name="Oval 1166"/>
            <p:cNvSpPr>
              <a:spLocks noChangeAspect="1" noChangeArrowheads="1"/>
            </p:cNvSpPr>
            <p:nvPr/>
          </p:nvSpPr>
          <p:spPr bwMode="auto">
            <a:xfrm>
              <a:off x="4290393"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3" name="Oval 1167"/>
            <p:cNvSpPr>
              <a:spLocks noChangeAspect="1" noChangeArrowheads="1"/>
            </p:cNvSpPr>
            <p:nvPr/>
          </p:nvSpPr>
          <p:spPr bwMode="auto">
            <a:xfrm>
              <a:off x="4403653"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4" name="Oval 1168"/>
            <p:cNvSpPr>
              <a:spLocks noChangeAspect="1" noChangeArrowheads="1"/>
            </p:cNvSpPr>
            <p:nvPr/>
          </p:nvSpPr>
          <p:spPr bwMode="auto">
            <a:xfrm>
              <a:off x="5978735"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5" name="Oval 1169"/>
            <p:cNvSpPr>
              <a:spLocks noChangeAspect="1" noChangeArrowheads="1"/>
            </p:cNvSpPr>
            <p:nvPr/>
          </p:nvSpPr>
          <p:spPr bwMode="auto">
            <a:xfrm>
              <a:off x="6091996"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6" name="Oval 1170"/>
            <p:cNvSpPr>
              <a:spLocks noChangeAspect="1" noChangeArrowheads="1"/>
            </p:cNvSpPr>
            <p:nvPr/>
          </p:nvSpPr>
          <p:spPr bwMode="auto">
            <a:xfrm>
              <a:off x="6203747"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7" name="Oval 1171"/>
            <p:cNvSpPr>
              <a:spLocks noChangeAspect="1" noChangeArrowheads="1"/>
            </p:cNvSpPr>
            <p:nvPr/>
          </p:nvSpPr>
          <p:spPr bwMode="auto">
            <a:xfrm>
              <a:off x="6317008"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8" name="Oval 1172"/>
            <p:cNvSpPr>
              <a:spLocks noChangeAspect="1" noChangeArrowheads="1"/>
            </p:cNvSpPr>
            <p:nvPr/>
          </p:nvSpPr>
          <p:spPr bwMode="auto">
            <a:xfrm>
              <a:off x="8342113"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9" name="Oval 1173"/>
            <p:cNvSpPr>
              <a:spLocks noChangeAspect="1" noChangeArrowheads="1"/>
            </p:cNvSpPr>
            <p:nvPr/>
          </p:nvSpPr>
          <p:spPr bwMode="auto">
            <a:xfrm>
              <a:off x="8455374"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0" name="Oval 1174"/>
            <p:cNvSpPr>
              <a:spLocks noChangeAspect="1" noChangeArrowheads="1"/>
            </p:cNvSpPr>
            <p:nvPr/>
          </p:nvSpPr>
          <p:spPr bwMode="auto">
            <a:xfrm>
              <a:off x="8567125"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1" name="Oval 1175"/>
            <p:cNvSpPr>
              <a:spLocks noChangeAspect="1" noChangeArrowheads="1"/>
            </p:cNvSpPr>
            <p:nvPr/>
          </p:nvSpPr>
          <p:spPr bwMode="auto">
            <a:xfrm>
              <a:off x="8680386"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2" name="Oval 1176"/>
            <p:cNvSpPr>
              <a:spLocks noChangeAspect="1" noChangeArrowheads="1"/>
            </p:cNvSpPr>
            <p:nvPr/>
          </p:nvSpPr>
          <p:spPr bwMode="auto">
            <a:xfrm>
              <a:off x="8792137"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3" name="Oval 1177"/>
            <p:cNvSpPr>
              <a:spLocks noChangeAspect="1" noChangeArrowheads="1"/>
            </p:cNvSpPr>
            <p:nvPr/>
          </p:nvSpPr>
          <p:spPr bwMode="auto">
            <a:xfrm>
              <a:off x="8905398"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4" name="Oval 1178"/>
            <p:cNvSpPr>
              <a:spLocks noChangeAspect="1" noChangeArrowheads="1"/>
            </p:cNvSpPr>
            <p:nvPr/>
          </p:nvSpPr>
          <p:spPr bwMode="auto">
            <a:xfrm>
              <a:off x="9017149"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5" name="Oval 1179"/>
            <p:cNvSpPr>
              <a:spLocks noChangeAspect="1" noChangeArrowheads="1"/>
            </p:cNvSpPr>
            <p:nvPr/>
          </p:nvSpPr>
          <p:spPr bwMode="auto">
            <a:xfrm>
              <a:off x="9130409"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6" name="Oval 1180"/>
            <p:cNvSpPr>
              <a:spLocks noChangeAspect="1" noChangeArrowheads="1"/>
            </p:cNvSpPr>
            <p:nvPr/>
          </p:nvSpPr>
          <p:spPr bwMode="auto">
            <a:xfrm>
              <a:off x="9242160" y="5177701"/>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7" name="Oval 1181"/>
            <p:cNvSpPr>
              <a:spLocks noChangeAspect="1" noChangeArrowheads="1"/>
            </p:cNvSpPr>
            <p:nvPr/>
          </p:nvSpPr>
          <p:spPr bwMode="auto">
            <a:xfrm>
              <a:off x="3953629"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8" name="Oval 1182"/>
            <p:cNvSpPr>
              <a:spLocks noChangeAspect="1" noChangeArrowheads="1"/>
            </p:cNvSpPr>
            <p:nvPr/>
          </p:nvSpPr>
          <p:spPr bwMode="auto">
            <a:xfrm>
              <a:off x="4065380"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9" name="Oval 1183"/>
            <p:cNvSpPr>
              <a:spLocks noChangeAspect="1" noChangeArrowheads="1"/>
            </p:cNvSpPr>
            <p:nvPr/>
          </p:nvSpPr>
          <p:spPr bwMode="auto">
            <a:xfrm>
              <a:off x="4178642"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0" name="Oval 1184"/>
            <p:cNvSpPr>
              <a:spLocks noChangeAspect="1" noChangeArrowheads="1"/>
            </p:cNvSpPr>
            <p:nvPr/>
          </p:nvSpPr>
          <p:spPr bwMode="auto">
            <a:xfrm>
              <a:off x="4290393"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1" name="Oval 1185"/>
            <p:cNvSpPr>
              <a:spLocks noChangeAspect="1" noChangeArrowheads="1"/>
            </p:cNvSpPr>
            <p:nvPr/>
          </p:nvSpPr>
          <p:spPr bwMode="auto">
            <a:xfrm>
              <a:off x="4403653"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2" name="Oval 1186"/>
            <p:cNvSpPr>
              <a:spLocks noChangeAspect="1" noChangeArrowheads="1"/>
            </p:cNvSpPr>
            <p:nvPr/>
          </p:nvSpPr>
          <p:spPr bwMode="auto">
            <a:xfrm>
              <a:off x="6091996"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3" name="Oval 1187"/>
            <p:cNvSpPr>
              <a:spLocks noChangeAspect="1" noChangeArrowheads="1"/>
            </p:cNvSpPr>
            <p:nvPr/>
          </p:nvSpPr>
          <p:spPr bwMode="auto">
            <a:xfrm>
              <a:off x="6203747"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4" name="Oval 1188"/>
            <p:cNvSpPr>
              <a:spLocks noChangeAspect="1" noChangeArrowheads="1"/>
            </p:cNvSpPr>
            <p:nvPr/>
          </p:nvSpPr>
          <p:spPr bwMode="auto">
            <a:xfrm>
              <a:off x="6317008"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5" name="Oval 1189"/>
            <p:cNvSpPr>
              <a:spLocks noChangeAspect="1" noChangeArrowheads="1"/>
            </p:cNvSpPr>
            <p:nvPr/>
          </p:nvSpPr>
          <p:spPr bwMode="auto">
            <a:xfrm>
              <a:off x="8342113"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6" name="Oval 1190"/>
            <p:cNvSpPr>
              <a:spLocks noChangeAspect="1" noChangeArrowheads="1"/>
            </p:cNvSpPr>
            <p:nvPr/>
          </p:nvSpPr>
          <p:spPr bwMode="auto">
            <a:xfrm>
              <a:off x="8455374"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7" name="Oval 1191"/>
            <p:cNvSpPr>
              <a:spLocks noChangeAspect="1" noChangeArrowheads="1"/>
            </p:cNvSpPr>
            <p:nvPr/>
          </p:nvSpPr>
          <p:spPr bwMode="auto">
            <a:xfrm>
              <a:off x="8792137"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8" name="Oval 1192"/>
            <p:cNvSpPr>
              <a:spLocks noChangeAspect="1" noChangeArrowheads="1"/>
            </p:cNvSpPr>
            <p:nvPr/>
          </p:nvSpPr>
          <p:spPr bwMode="auto">
            <a:xfrm>
              <a:off x="8905398"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9" name="Oval 1193"/>
            <p:cNvSpPr>
              <a:spLocks noChangeAspect="1" noChangeArrowheads="1"/>
            </p:cNvSpPr>
            <p:nvPr/>
          </p:nvSpPr>
          <p:spPr bwMode="auto">
            <a:xfrm>
              <a:off x="9017149"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0" name="Oval 1194"/>
            <p:cNvSpPr>
              <a:spLocks noChangeAspect="1" noChangeArrowheads="1"/>
            </p:cNvSpPr>
            <p:nvPr/>
          </p:nvSpPr>
          <p:spPr bwMode="auto">
            <a:xfrm>
              <a:off x="9130409"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1" name="Oval 1195"/>
            <p:cNvSpPr>
              <a:spLocks noChangeAspect="1" noChangeArrowheads="1"/>
            </p:cNvSpPr>
            <p:nvPr/>
          </p:nvSpPr>
          <p:spPr bwMode="auto">
            <a:xfrm>
              <a:off x="3953629"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2" name="Oval 1196"/>
            <p:cNvSpPr>
              <a:spLocks noChangeAspect="1" noChangeArrowheads="1"/>
            </p:cNvSpPr>
            <p:nvPr/>
          </p:nvSpPr>
          <p:spPr bwMode="auto">
            <a:xfrm>
              <a:off x="4065380"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3" name="Oval 1197"/>
            <p:cNvSpPr>
              <a:spLocks noChangeAspect="1" noChangeArrowheads="1"/>
            </p:cNvSpPr>
            <p:nvPr/>
          </p:nvSpPr>
          <p:spPr bwMode="auto">
            <a:xfrm>
              <a:off x="4178642"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4" name="Oval 1198"/>
            <p:cNvSpPr>
              <a:spLocks noChangeAspect="1" noChangeArrowheads="1"/>
            </p:cNvSpPr>
            <p:nvPr/>
          </p:nvSpPr>
          <p:spPr bwMode="auto">
            <a:xfrm>
              <a:off x="4290393"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5" name="Oval 1199"/>
            <p:cNvSpPr>
              <a:spLocks noChangeAspect="1" noChangeArrowheads="1"/>
            </p:cNvSpPr>
            <p:nvPr/>
          </p:nvSpPr>
          <p:spPr bwMode="auto">
            <a:xfrm>
              <a:off x="6091996"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6" name="Oval 1200"/>
            <p:cNvSpPr>
              <a:spLocks noChangeAspect="1" noChangeArrowheads="1"/>
            </p:cNvSpPr>
            <p:nvPr/>
          </p:nvSpPr>
          <p:spPr bwMode="auto">
            <a:xfrm>
              <a:off x="8905398"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7" name="Oval 1201"/>
            <p:cNvSpPr>
              <a:spLocks noChangeAspect="1" noChangeArrowheads="1"/>
            </p:cNvSpPr>
            <p:nvPr/>
          </p:nvSpPr>
          <p:spPr bwMode="auto">
            <a:xfrm>
              <a:off x="9017149"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8" name="Oval 1202"/>
            <p:cNvSpPr>
              <a:spLocks noChangeAspect="1" noChangeArrowheads="1"/>
            </p:cNvSpPr>
            <p:nvPr/>
          </p:nvSpPr>
          <p:spPr bwMode="auto">
            <a:xfrm>
              <a:off x="9130409"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9" name="Oval 1203"/>
            <p:cNvSpPr>
              <a:spLocks noChangeAspect="1" noChangeArrowheads="1"/>
            </p:cNvSpPr>
            <p:nvPr/>
          </p:nvSpPr>
          <p:spPr bwMode="auto">
            <a:xfrm>
              <a:off x="9805444"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0" name="Oval 1204"/>
            <p:cNvSpPr>
              <a:spLocks noChangeAspect="1" noChangeArrowheads="1"/>
            </p:cNvSpPr>
            <p:nvPr/>
          </p:nvSpPr>
          <p:spPr bwMode="auto">
            <a:xfrm>
              <a:off x="3953629" y="549068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1" name="Oval 1205"/>
            <p:cNvSpPr>
              <a:spLocks noChangeAspect="1" noChangeArrowheads="1"/>
            </p:cNvSpPr>
            <p:nvPr/>
          </p:nvSpPr>
          <p:spPr bwMode="auto">
            <a:xfrm>
              <a:off x="4065380" y="549068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2" name="Oval 1206"/>
            <p:cNvSpPr>
              <a:spLocks noChangeAspect="1" noChangeArrowheads="1"/>
            </p:cNvSpPr>
            <p:nvPr/>
          </p:nvSpPr>
          <p:spPr bwMode="auto">
            <a:xfrm>
              <a:off x="4178642" y="549068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3" name="Oval 1207"/>
            <p:cNvSpPr>
              <a:spLocks noChangeAspect="1" noChangeArrowheads="1"/>
            </p:cNvSpPr>
            <p:nvPr/>
          </p:nvSpPr>
          <p:spPr bwMode="auto">
            <a:xfrm>
              <a:off x="9017149" y="549068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4" name="Oval 1208"/>
            <p:cNvSpPr>
              <a:spLocks noChangeAspect="1" noChangeArrowheads="1"/>
            </p:cNvSpPr>
            <p:nvPr/>
          </p:nvSpPr>
          <p:spPr bwMode="auto">
            <a:xfrm>
              <a:off x="9130409" y="549068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5" name="Oval 1209"/>
            <p:cNvSpPr>
              <a:spLocks noChangeAspect="1" noChangeArrowheads="1"/>
            </p:cNvSpPr>
            <p:nvPr/>
          </p:nvSpPr>
          <p:spPr bwMode="auto">
            <a:xfrm>
              <a:off x="9805444" y="549068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6" name="Oval 1210"/>
            <p:cNvSpPr>
              <a:spLocks noChangeAspect="1" noChangeArrowheads="1"/>
            </p:cNvSpPr>
            <p:nvPr/>
          </p:nvSpPr>
          <p:spPr bwMode="auto">
            <a:xfrm>
              <a:off x="3953629"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7" name="Oval 1211"/>
            <p:cNvSpPr>
              <a:spLocks noChangeAspect="1" noChangeArrowheads="1"/>
            </p:cNvSpPr>
            <p:nvPr/>
          </p:nvSpPr>
          <p:spPr bwMode="auto">
            <a:xfrm>
              <a:off x="4065380"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8" name="Oval 1212"/>
            <p:cNvSpPr>
              <a:spLocks noChangeAspect="1" noChangeArrowheads="1"/>
            </p:cNvSpPr>
            <p:nvPr/>
          </p:nvSpPr>
          <p:spPr bwMode="auto">
            <a:xfrm>
              <a:off x="9130409"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9" name="Oval 1213"/>
            <p:cNvSpPr>
              <a:spLocks noChangeAspect="1" noChangeArrowheads="1"/>
            </p:cNvSpPr>
            <p:nvPr/>
          </p:nvSpPr>
          <p:spPr bwMode="auto">
            <a:xfrm>
              <a:off x="9692183"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0" name="Oval 1214"/>
            <p:cNvSpPr>
              <a:spLocks noChangeAspect="1" noChangeArrowheads="1"/>
            </p:cNvSpPr>
            <p:nvPr/>
          </p:nvSpPr>
          <p:spPr bwMode="auto">
            <a:xfrm>
              <a:off x="3953629" y="570035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1" name="Oval 1215"/>
            <p:cNvSpPr>
              <a:spLocks noChangeAspect="1" noChangeArrowheads="1"/>
            </p:cNvSpPr>
            <p:nvPr/>
          </p:nvSpPr>
          <p:spPr bwMode="auto">
            <a:xfrm>
              <a:off x="4065380" y="570035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2" name="Oval 1216"/>
            <p:cNvSpPr>
              <a:spLocks noChangeAspect="1" noChangeArrowheads="1"/>
            </p:cNvSpPr>
            <p:nvPr/>
          </p:nvSpPr>
          <p:spPr bwMode="auto">
            <a:xfrm>
              <a:off x="9580433" y="570035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3" name="Oval 1217"/>
            <p:cNvSpPr>
              <a:spLocks noChangeAspect="1" noChangeArrowheads="1"/>
            </p:cNvSpPr>
            <p:nvPr/>
          </p:nvSpPr>
          <p:spPr bwMode="auto">
            <a:xfrm>
              <a:off x="3953629" y="580367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4" name="Oval 1218"/>
            <p:cNvSpPr>
              <a:spLocks noChangeAspect="1" noChangeArrowheads="1"/>
            </p:cNvSpPr>
            <p:nvPr/>
          </p:nvSpPr>
          <p:spPr bwMode="auto">
            <a:xfrm>
              <a:off x="4065380" y="580367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5" name="Oval 1219"/>
            <p:cNvSpPr>
              <a:spLocks noChangeAspect="1" noChangeArrowheads="1"/>
            </p:cNvSpPr>
            <p:nvPr/>
          </p:nvSpPr>
          <p:spPr bwMode="auto">
            <a:xfrm>
              <a:off x="3953629" y="590850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6" name="Oval 1220"/>
            <p:cNvSpPr>
              <a:spLocks noChangeAspect="1" noChangeArrowheads="1"/>
            </p:cNvSpPr>
            <p:nvPr/>
          </p:nvSpPr>
          <p:spPr bwMode="auto">
            <a:xfrm>
              <a:off x="3953629" y="601333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7" name="Oval 1221"/>
            <p:cNvSpPr>
              <a:spLocks noChangeAspect="1" noChangeArrowheads="1"/>
            </p:cNvSpPr>
            <p:nvPr/>
          </p:nvSpPr>
          <p:spPr bwMode="auto">
            <a:xfrm>
              <a:off x="4065380" y="601333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8" name="Oval 1222"/>
            <p:cNvSpPr>
              <a:spLocks noChangeAspect="1" noChangeArrowheads="1"/>
            </p:cNvSpPr>
            <p:nvPr/>
          </p:nvSpPr>
          <p:spPr bwMode="auto">
            <a:xfrm>
              <a:off x="5416961"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9" name="Oval 1223"/>
            <p:cNvSpPr>
              <a:spLocks noChangeAspect="1" noChangeArrowheads="1"/>
            </p:cNvSpPr>
            <p:nvPr/>
          </p:nvSpPr>
          <p:spPr bwMode="auto">
            <a:xfrm>
              <a:off x="552871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sp>
        <p:nvSpPr>
          <p:cNvPr id="18436" name="文本框 1219"/>
          <p:cNvSpPr txBox="1"/>
          <p:nvPr/>
        </p:nvSpPr>
        <p:spPr>
          <a:xfrm>
            <a:off x="127000" y="4665663"/>
            <a:ext cx="2992438" cy="1643527"/>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6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600">
              <a:latin typeface="微软雅黑" panose="020b0503020204020204" pitchFamily="34" charset="-122"/>
              <a:ea typeface="微软雅黑" panose="020b0503020204020204" pitchFamily="34" charset="-122"/>
            </a:endParaRPr>
          </a:p>
        </p:txBody>
      </p:sp>
      <p:sp>
        <p:nvSpPr>
          <p:cNvPr id="1222" name="泪滴形 1221"/>
          <p:cNvSpPr/>
          <p:nvPr/>
        </p:nvSpPr>
        <p:spPr>
          <a:xfrm rot="8142288">
            <a:off x="4568825" y="3589338"/>
            <a:ext cx="636588" cy="636588"/>
          </a:xfrm>
          <a:prstGeom prst="teardrop">
            <a:avLst/>
          </a:prstGeom>
          <a:gradFill flip="none" rotWithShape="1">
            <a:gsLst>
              <a:gs pos="0">
                <a:schemeClr val="bg1"/>
              </a:gs>
              <a:gs pos="20648">
                <a:srgbClr val="F1F1F1"/>
              </a:gs>
              <a:gs pos="67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23" name="椭圆 1222"/>
          <p:cNvSpPr/>
          <p:nvPr/>
        </p:nvSpPr>
        <p:spPr>
          <a:xfrm>
            <a:off x="4618038" y="3638550"/>
            <a:ext cx="538163" cy="538163"/>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25" name="泪滴形 1224"/>
          <p:cNvSpPr/>
          <p:nvPr/>
        </p:nvSpPr>
        <p:spPr>
          <a:xfrm rot="8142288">
            <a:off x="5421313" y="1946275"/>
            <a:ext cx="923925" cy="925513"/>
          </a:xfrm>
          <a:prstGeom prst="teardrop">
            <a:avLst/>
          </a:prstGeom>
          <a:gradFill flip="none" rotWithShape="1">
            <a:gsLst>
              <a:gs pos="0">
                <a:schemeClr val="bg1"/>
              </a:gs>
              <a:gs pos="20648">
                <a:srgbClr val="F1F1F1"/>
              </a:gs>
              <a:gs pos="67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26" name="椭圆 1225"/>
          <p:cNvSpPr/>
          <p:nvPr/>
        </p:nvSpPr>
        <p:spPr>
          <a:xfrm>
            <a:off x="5492750" y="2019300"/>
            <a:ext cx="781050" cy="781050"/>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28" name="泪滴形 1227"/>
          <p:cNvSpPr/>
          <p:nvPr/>
        </p:nvSpPr>
        <p:spPr>
          <a:xfrm rot="8142288">
            <a:off x="6783388" y="4056063"/>
            <a:ext cx="690563" cy="688975"/>
          </a:xfrm>
          <a:prstGeom prst="teardrop">
            <a:avLst/>
          </a:prstGeom>
          <a:gradFill flip="none" rotWithShape="1">
            <a:gsLst>
              <a:gs pos="0">
                <a:schemeClr val="bg1"/>
              </a:gs>
              <a:gs pos="20648">
                <a:srgbClr val="F1F1F1"/>
              </a:gs>
              <a:gs pos="67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29" name="椭圆 1228"/>
          <p:cNvSpPr/>
          <p:nvPr/>
        </p:nvSpPr>
        <p:spPr>
          <a:xfrm>
            <a:off x="6837363" y="4108450"/>
            <a:ext cx="582613" cy="584200"/>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31" name="泪滴形 1230"/>
          <p:cNvSpPr/>
          <p:nvPr/>
        </p:nvSpPr>
        <p:spPr>
          <a:xfrm rot="8142288">
            <a:off x="9194800" y="3454400"/>
            <a:ext cx="690563" cy="690563"/>
          </a:xfrm>
          <a:prstGeom prst="teardrop">
            <a:avLst/>
          </a:prstGeom>
          <a:gradFill flip="none" rotWithShape="1">
            <a:gsLst>
              <a:gs pos="0">
                <a:schemeClr val="bg1"/>
              </a:gs>
              <a:gs pos="20648">
                <a:srgbClr val="F1F1F1"/>
              </a:gs>
              <a:gs pos="67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32" name="椭圆 1231"/>
          <p:cNvSpPr/>
          <p:nvPr/>
        </p:nvSpPr>
        <p:spPr>
          <a:xfrm>
            <a:off x="9248775" y="3508375"/>
            <a:ext cx="582613" cy="58261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45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3846513" y="2022475"/>
            <a:ext cx="1050925" cy="1050925"/>
          </a:xfrm>
          <a:custGeom>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B42718"/>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39284" tIns="401828" rIns="139284" bIns="401828" anchor="ctr"/>
          <a:lstStyle/>
          <a:p>
            <a:pPr marL="0" marR="0" lvl="0" indent="0" algn="ctr" defTabSz="755650" rtl="0" eaLnBrk="1" fontAlgn="auto" latinLnBrk="0" hangingPunct="1">
              <a:lnSpc>
                <a:spcPct val="90000"/>
              </a:lnSpc>
              <a:spcBef>
                <a:spcPct val="0"/>
              </a:spcBef>
              <a:spcAft>
                <a:spcPct val="35000"/>
              </a:spcAft>
              <a:buClrTx/>
              <a:buSzTx/>
              <a:buFontTx/>
              <a:buNone/>
              <a:defRPr/>
            </a:pPr>
            <a:endParaRPr kumimoji="0" lang="zh-CN" altLang="en-US" sz="1700" b="0" i="0" u="none" strike="noStrike" kern="1200" cap="none" spc="0" normalizeH="0" baseline="0" noProof="0">
              <a:ln>
                <a:noFill/>
              </a:ln>
              <a:solidFill>
                <a:schemeClr val="lt1"/>
              </a:solidFill>
              <a:effectLst/>
              <a:uLnTx/>
              <a:uFillTx/>
              <a:latin typeface="+mn-lt"/>
              <a:ea typeface="+mn-ea"/>
              <a:cs typeface="+mn-cs"/>
            </a:endParaRPr>
          </a:p>
        </p:txBody>
      </p:sp>
      <p:sp>
        <p:nvSpPr>
          <p:cNvPr id="24" name="任意多边形 23"/>
          <p:cNvSpPr/>
          <p:nvPr/>
        </p:nvSpPr>
        <p:spPr>
          <a:xfrm>
            <a:off x="7002463" y="2022475"/>
            <a:ext cx="1050925" cy="1050925"/>
          </a:xfrm>
          <a:custGeom>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1A716"/>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39284" tIns="216466" rIns="139284" bIns="216466" anchor="ctr"/>
          <a:lstStyle/>
          <a:p>
            <a:pPr marL="0" marR="0" lvl="0" indent="0" algn="ctr" defTabSz="1955800" rtl="0" eaLnBrk="1" fontAlgn="auto" latinLnBrk="0" hangingPunct="1">
              <a:lnSpc>
                <a:spcPct val="90000"/>
              </a:lnSpc>
              <a:spcBef>
                <a:spcPct val="0"/>
              </a:spcBef>
              <a:spcAft>
                <a:spcPct val="35000"/>
              </a:spcAft>
              <a:buClrTx/>
              <a:buSzTx/>
              <a:buFontTx/>
              <a:buNone/>
              <a:defRPr/>
            </a:pPr>
            <a:endParaRPr kumimoji="0" lang="zh-CN" altLang="en-US" sz="4400" b="0" i="0" u="none" strike="noStrike" kern="1200" cap="none" spc="0" normalizeH="0" baseline="0" noProof="0">
              <a:ln>
                <a:noFill/>
              </a:ln>
              <a:solidFill>
                <a:schemeClr val="lt1"/>
              </a:solidFill>
              <a:effectLst/>
              <a:uLnTx/>
              <a:uFillTx/>
              <a:latin typeface="+mn-lt"/>
              <a:ea typeface="+mn-ea"/>
              <a:cs typeface="+mn-cs"/>
            </a:endParaRPr>
          </a:p>
        </p:txBody>
      </p:sp>
      <p:sp>
        <p:nvSpPr>
          <p:cNvPr id="25" name="任意多边形 24"/>
          <p:cNvSpPr/>
          <p:nvPr/>
        </p:nvSpPr>
        <p:spPr>
          <a:xfrm>
            <a:off x="1887538" y="1641475"/>
            <a:ext cx="1812925" cy="1811338"/>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9462" name="文本框 11"/>
          <p:cNvSpPr txBox="1"/>
          <p:nvPr/>
        </p:nvSpPr>
        <p:spPr>
          <a:xfrm>
            <a:off x="2239963" y="2651125"/>
            <a:ext cx="1108075"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chemeClr val="bg1"/>
                </a:solidFill>
                <a:latin typeface="微软雅黑" panose="020b0503020204020204" pitchFamily="34" charset="-122"/>
                <a:ea typeface="微软雅黑" panose="020b0503020204020204" pitchFamily="34" charset="-122"/>
              </a:rPr>
              <a:t>关键词</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5046663" y="1641475"/>
            <a:ext cx="1809750" cy="1811338"/>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9464" name="文本框 19"/>
          <p:cNvSpPr txBox="1"/>
          <p:nvPr/>
        </p:nvSpPr>
        <p:spPr>
          <a:xfrm>
            <a:off x="5399088" y="2611438"/>
            <a:ext cx="11049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chemeClr val="bg1"/>
                </a:solidFill>
                <a:latin typeface="微软雅黑" panose="020b0503020204020204" pitchFamily="34" charset="-122"/>
                <a:ea typeface="微软雅黑" panose="020b0503020204020204" pitchFamily="34" charset="-122"/>
              </a:rPr>
              <a:t>关键词</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8202613" y="1641475"/>
            <a:ext cx="1809750" cy="1811338"/>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9466" name="文本框 22"/>
          <p:cNvSpPr txBox="1"/>
          <p:nvPr/>
        </p:nvSpPr>
        <p:spPr>
          <a:xfrm>
            <a:off x="8555038" y="2611438"/>
            <a:ext cx="11049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chemeClr val="bg1"/>
                </a:solidFill>
                <a:latin typeface="微软雅黑" panose="020b0503020204020204" pitchFamily="34" charset="-122"/>
                <a:ea typeface="微软雅黑" panose="020b0503020204020204" pitchFamily="34" charset="-122"/>
              </a:rPr>
              <a:t>关键词</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9467" name="TextBox 35"/>
          <p:cNvSpPr txBox="1"/>
          <p:nvPr/>
        </p:nvSpPr>
        <p:spPr>
          <a:xfrm>
            <a:off x="1719263" y="3662363"/>
            <a:ext cx="8362950" cy="171636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latin typeface="微软雅黑" panose="020b0503020204020204" pitchFamily="34" charset="-122"/>
              <a:ea typeface="微软雅黑" panose="020b0503020204020204" pitchFamily="34" charset="-122"/>
            </a:endParaRPr>
          </a:p>
          <a:p>
            <a:pPr eaLnBrk="1" hangingPunct="1"/>
            <a:endParaRPr lang="zh-CN" altLang="en-US" sz="1200">
              <a:latin typeface="微软雅黑" panose="020b0503020204020204" pitchFamily="34" charset="-122"/>
              <a:ea typeface="微软雅黑" panose="020b0503020204020204" pitchFamily="34" charset="-122"/>
            </a:endParaRPr>
          </a:p>
        </p:txBody>
      </p:sp>
      <p:sp>
        <p:nvSpPr>
          <p:cNvPr id="19468" name="Freeform 501"/>
          <p:cNvSpPr>
            <a:spLocks noEditPoints="1"/>
          </p:cNvSpPr>
          <p:nvPr/>
        </p:nvSpPr>
        <p:spPr>
          <a:xfrm>
            <a:off x="5653088" y="1865313"/>
            <a:ext cx="596900" cy="59690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2" h="92">
                <a:moveTo>
                  <a:pt x="76" y="58"/>
                </a:moveTo>
                <a:cubicBezTo>
                  <a:pt x="78" y="50"/>
                  <a:pt x="78" y="50"/>
                  <a:pt x="78" y="50"/>
                </a:cubicBezTo>
                <a:cubicBezTo>
                  <a:pt x="92" y="42"/>
                  <a:pt x="92" y="42"/>
                  <a:pt x="92" y="42"/>
                </a:cubicBezTo>
                <a:cubicBezTo>
                  <a:pt x="88" y="26"/>
                  <a:pt x="88" y="26"/>
                  <a:pt x="88" y="26"/>
                </a:cubicBezTo>
                <a:cubicBezTo>
                  <a:pt x="72" y="26"/>
                  <a:pt x="72" y="26"/>
                  <a:pt x="72" y="26"/>
                </a:cubicBezTo>
                <a:cubicBezTo>
                  <a:pt x="66" y="20"/>
                  <a:pt x="66" y="20"/>
                  <a:pt x="66" y="20"/>
                </a:cubicBezTo>
                <a:cubicBezTo>
                  <a:pt x="66" y="20"/>
                  <a:pt x="66" y="20"/>
                  <a:pt x="66" y="20"/>
                </a:cubicBezTo>
                <a:cubicBezTo>
                  <a:pt x="66" y="4"/>
                  <a:pt x="66" y="4"/>
                  <a:pt x="66" y="4"/>
                </a:cubicBezTo>
                <a:cubicBezTo>
                  <a:pt x="50" y="0"/>
                  <a:pt x="50" y="0"/>
                  <a:pt x="50" y="0"/>
                </a:cubicBezTo>
                <a:cubicBezTo>
                  <a:pt x="41" y="14"/>
                  <a:pt x="41" y="14"/>
                  <a:pt x="41" y="14"/>
                </a:cubicBezTo>
                <a:cubicBezTo>
                  <a:pt x="33" y="16"/>
                  <a:pt x="33" y="16"/>
                  <a:pt x="33" y="16"/>
                </a:cubicBezTo>
                <a:cubicBezTo>
                  <a:pt x="19" y="8"/>
                  <a:pt x="19" y="8"/>
                  <a:pt x="19" y="8"/>
                </a:cubicBezTo>
                <a:cubicBezTo>
                  <a:pt x="8" y="20"/>
                  <a:pt x="8" y="20"/>
                  <a:pt x="8" y="20"/>
                </a:cubicBezTo>
                <a:cubicBezTo>
                  <a:pt x="16" y="34"/>
                  <a:pt x="16" y="34"/>
                  <a:pt x="16" y="34"/>
                </a:cubicBezTo>
                <a:cubicBezTo>
                  <a:pt x="16" y="34"/>
                  <a:pt x="16" y="34"/>
                  <a:pt x="16" y="34"/>
                </a:cubicBezTo>
                <a:cubicBezTo>
                  <a:pt x="14" y="42"/>
                  <a:pt x="14" y="42"/>
                  <a:pt x="14" y="42"/>
                </a:cubicBezTo>
                <a:cubicBezTo>
                  <a:pt x="0" y="50"/>
                  <a:pt x="0" y="50"/>
                  <a:pt x="0" y="50"/>
                </a:cubicBezTo>
                <a:cubicBezTo>
                  <a:pt x="4" y="66"/>
                  <a:pt x="4" y="66"/>
                  <a:pt x="4" y="66"/>
                </a:cubicBezTo>
                <a:cubicBezTo>
                  <a:pt x="20" y="66"/>
                  <a:pt x="20" y="66"/>
                  <a:pt x="20" y="66"/>
                </a:cubicBezTo>
                <a:cubicBezTo>
                  <a:pt x="20" y="66"/>
                  <a:pt x="20" y="66"/>
                  <a:pt x="20" y="66"/>
                </a:cubicBezTo>
                <a:cubicBezTo>
                  <a:pt x="26" y="72"/>
                  <a:pt x="26" y="72"/>
                  <a:pt x="26" y="72"/>
                </a:cubicBezTo>
                <a:cubicBezTo>
                  <a:pt x="26" y="72"/>
                  <a:pt x="26" y="72"/>
                  <a:pt x="26" y="72"/>
                </a:cubicBezTo>
                <a:cubicBezTo>
                  <a:pt x="26" y="88"/>
                  <a:pt x="26" y="88"/>
                  <a:pt x="26" y="88"/>
                </a:cubicBezTo>
                <a:cubicBezTo>
                  <a:pt x="42" y="92"/>
                  <a:pt x="42" y="92"/>
                  <a:pt x="42" y="92"/>
                </a:cubicBezTo>
                <a:cubicBezTo>
                  <a:pt x="50" y="79"/>
                  <a:pt x="50" y="79"/>
                  <a:pt x="50" y="79"/>
                </a:cubicBezTo>
                <a:cubicBezTo>
                  <a:pt x="58" y="76"/>
                  <a:pt x="58" y="76"/>
                  <a:pt x="58" y="76"/>
                </a:cubicBezTo>
                <a:cubicBezTo>
                  <a:pt x="72" y="84"/>
                  <a:pt x="72" y="84"/>
                  <a:pt x="72" y="84"/>
                </a:cubicBezTo>
                <a:cubicBezTo>
                  <a:pt x="84" y="72"/>
                  <a:pt x="84" y="72"/>
                  <a:pt x="84" y="72"/>
                </a:cubicBezTo>
                <a:cubicBezTo>
                  <a:pt x="76" y="58"/>
                  <a:pt x="76" y="58"/>
                  <a:pt x="76" y="58"/>
                </a:cubicBezTo>
                <a:close/>
                <a:moveTo>
                  <a:pt x="74" y="28"/>
                </a:moveTo>
                <a:cubicBezTo>
                  <a:pt x="86" y="28"/>
                  <a:pt x="86" y="28"/>
                  <a:pt x="86" y="28"/>
                </a:cubicBezTo>
                <a:cubicBezTo>
                  <a:pt x="86" y="28"/>
                  <a:pt x="86" y="28"/>
                  <a:pt x="86" y="28"/>
                </a:cubicBezTo>
                <a:cubicBezTo>
                  <a:pt x="86" y="28"/>
                  <a:pt x="86" y="28"/>
                  <a:pt x="86" y="28"/>
                </a:cubicBezTo>
                <a:cubicBezTo>
                  <a:pt x="86" y="28"/>
                  <a:pt x="86" y="28"/>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7" y="29"/>
                  <a:pt x="87" y="29"/>
                  <a:pt x="87" y="29"/>
                </a:cubicBezTo>
                <a:cubicBezTo>
                  <a:pt x="90" y="40"/>
                  <a:pt x="90" y="40"/>
                  <a:pt x="90" y="40"/>
                </a:cubicBezTo>
                <a:cubicBezTo>
                  <a:pt x="90" y="40"/>
                  <a:pt x="90" y="40"/>
                  <a:pt x="90" y="40"/>
                </a:cubicBezTo>
                <a:cubicBezTo>
                  <a:pt x="90" y="40"/>
                  <a:pt x="90" y="40"/>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79" y="47"/>
                  <a:pt x="79" y="47"/>
                  <a:pt x="79" y="47"/>
                </a:cubicBezTo>
                <a:cubicBezTo>
                  <a:pt x="79" y="47"/>
                  <a:pt x="79" y="47"/>
                  <a:pt x="78" y="47"/>
                </a:cubicBezTo>
                <a:cubicBezTo>
                  <a:pt x="78" y="46"/>
                  <a:pt x="78" y="46"/>
                  <a:pt x="79" y="46"/>
                </a:cubicBezTo>
                <a:cubicBezTo>
                  <a:pt x="88" y="40"/>
                  <a:pt x="88" y="40"/>
                  <a:pt x="88" y="40"/>
                </a:cubicBezTo>
                <a:cubicBezTo>
                  <a:pt x="85" y="30"/>
                  <a:pt x="85" y="30"/>
                  <a:pt x="85" y="30"/>
                </a:cubicBezTo>
                <a:cubicBezTo>
                  <a:pt x="74" y="30"/>
                  <a:pt x="74" y="30"/>
                  <a:pt x="74" y="30"/>
                </a:cubicBezTo>
                <a:cubicBezTo>
                  <a:pt x="74" y="30"/>
                  <a:pt x="74" y="30"/>
                  <a:pt x="74" y="29"/>
                </a:cubicBezTo>
                <a:cubicBezTo>
                  <a:pt x="74" y="29"/>
                  <a:pt x="74" y="28"/>
                  <a:pt x="74" y="28"/>
                </a:cubicBezTo>
                <a:close/>
                <a:moveTo>
                  <a:pt x="41" y="31"/>
                </a:moveTo>
                <a:cubicBezTo>
                  <a:pt x="42" y="32"/>
                  <a:pt x="41" y="33"/>
                  <a:pt x="40" y="33"/>
                </a:cubicBezTo>
                <a:cubicBezTo>
                  <a:pt x="37" y="35"/>
                  <a:pt x="34" y="38"/>
                  <a:pt x="32" y="42"/>
                </a:cubicBezTo>
                <a:cubicBezTo>
                  <a:pt x="32" y="43"/>
                  <a:pt x="31" y="44"/>
                  <a:pt x="31" y="44"/>
                </a:cubicBezTo>
                <a:cubicBezTo>
                  <a:pt x="30" y="43"/>
                  <a:pt x="30" y="42"/>
                  <a:pt x="30" y="41"/>
                </a:cubicBezTo>
                <a:cubicBezTo>
                  <a:pt x="32" y="37"/>
                  <a:pt x="35" y="34"/>
                  <a:pt x="39" y="31"/>
                </a:cubicBezTo>
                <a:cubicBezTo>
                  <a:pt x="40" y="31"/>
                  <a:pt x="41" y="31"/>
                  <a:pt x="41" y="31"/>
                </a:cubicBezTo>
                <a:close/>
                <a:moveTo>
                  <a:pt x="17" y="64"/>
                </a:move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5" y="64"/>
                  <a:pt x="5" y="64"/>
                  <a:pt x="5" y="64"/>
                </a:cubicBezTo>
                <a:cubicBezTo>
                  <a:pt x="5" y="64"/>
                  <a:pt x="5" y="64"/>
                  <a:pt x="5" y="64"/>
                </a:cubicBezTo>
                <a:cubicBezTo>
                  <a:pt x="5" y="64"/>
                  <a:pt x="5" y="64"/>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12" y="45"/>
                  <a:pt x="12" y="45"/>
                  <a:pt x="12" y="45"/>
                </a:cubicBezTo>
                <a:cubicBezTo>
                  <a:pt x="13" y="45"/>
                  <a:pt x="13" y="45"/>
                  <a:pt x="13" y="45"/>
                </a:cubicBezTo>
                <a:cubicBezTo>
                  <a:pt x="14" y="46"/>
                  <a:pt x="13" y="46"/>
                  <a:pt x="13" y="47"/>
                </a:cubicBezTo>
                <a:cubicBezTo>
                  <a:pt x="4" y="52"/>
                  <a:pt x="4" y="52"/>
                  <a:pt x="4" y="52"/>
                </a:cubicBezTo>
                <a:cubicBezTo>
                  <a:pt x="7" y="62"/>
                  <a:pt x="7" y="62"/>
                  <a:pt x="7" y="62"/>
                </a:cubicBezTo>
                <a:cubicBezTo>
                  <a:pt x="17" y="62"/>
                  <a:pt x="17" y="62"/>
                  <a:pt x="17" y="62"/>
                </a:cubicBezTo>
                <a:cubicBezTo>
                  <a:pt x="18" y="62"/>
                  <a:pt x="18" y="63"/>
                  <a:pt x="18" y="63"/>
                </a:cubicBezTo>
                <a:cubicBezTo>
                  <a:pt x="18" y="63"/>
                  <a:pt x="18" y="64"/>
                  <a:pt x="17" y="64"/>
                </a:cubicBezTo>
                <a:close/>
                <a:moveTo>
                  <a:pt x="20" y="13"/>
                </a:moveTo>
                <a:cubicBezTo>
                  <a:pt x="12" y="20"/>
                  <a:pt x="12" y="20"/>
                  <a:pt x="12" y="20"/>
                </a:cubicBezTo>
                <a:cubicBezTo>
                  <a:pt x="18" y="29"/>
                  <a:pt x="18" y="29"/>
                  <a:pt x="18" y="29"/>
                </a:cubicBezTo>
                <a:cubicBezTo>
                  <a:pt x="18" y="30"/>
                  <a:pt x="18" y="30"/>
                  <a:pt x="17" y="31"/>
                </a:cubicBezTo>
                <a:cubicBezTo>
                  <a:pt x="17" y="31"/>
                  <a:pt x="16" y="31"/>
                  <a:pt x="16" y="3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19"/>
                  <a:pt x="11" y="19"/>
                </a:cubicBezTo>
                <a:cubicBezTo>
                  <a:pt x="11" y="19"/>
                  <a:pt x="11" y="19"/>
                  <a:pt x="11" y="19"/>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30" y="17"/>
                  <a:pt x="30" y="17"/>
                  <a:pt x="30" y="17"/>
                </a:cubicBezTo>
                <a:cubicBezTo>
                  <a:pt x="30" y="17"/>
                  <a:pt x="30" y="17"/>
                  <a:pt x="30" y="18"/>
                </a:cubicBezTo>
                <a:cubicBezTo>
                  <a:pt x="30" y="18"/>
                  <a:pt x="29" y="18"/>
                  <a:pt x="29" y="18"/>
                </a:cubicBezTo>
                <a:lnTo>
                  <a:pt x="20" y="13"/>
                </a:lnTo>
                <a:close/>
                <a:moveTo>
                  <a:pt x="26" y="40"/>
                </a:moveTo>
                <a:cubicBezTo>
                  <a:pt x="25" y="41"/>
                  <a:pt x="25" y="42"/>
                  <a:pt x="24" y="42"/>
                </a:cubicBezTo>
                <a:cubicBezTo>
                  <a:pt x="23" y="42"/>
                  <a:pt x="23" y="41"/>
                  <a:pt x="24" y="40"/>
                </a:cubicBezTo>
                <a:cubicBezTo>
                  <a:pt x="26" y="33"/>
                  <a:pt x="30" y="28"/>
                  <a:pt x="36" y="25"/>
                </a:cubicBezTo>
                <a:cubicBezTo>
                  <a:pt x="37" y="24"/>
                  <a:pt x="38" y="24"/>
                  <a:pt x="39" y="25"/>
                </a:cubicBezTo>
                <a:cubicBezTo>
                  <a:pt x="39" y="26"/>
                  <a:pt x="38" y="26"/>
                  <a:pt x="37" y="27"/>
                </a:cubicBezTo>
                <a:cubicBezTo>
                  <a:pt x="32" y="30"/>
                  <a:pt x="28" y="34"/>
                  <a:pt x="26" y="40"/>
                </a:cubicBezTo>
                <a:close/>
                <a:moveTo>
                  <a:pt x="47" y="80"/>
                </a:move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0" y="90"/>
                </a:cubicBezTo>
                <a:cubicBezTo>
                  <a:pt x="40" y="90"/>
                  <a:pt x="40" y="90"/>
                  <a:pt x="40" y="90"/>
                </a:cubicBezTo>
                <a:cubicBezTo>
                  <a:pt x="40" y="90"/>
                  <a:pt x="40" y="90"/>
                  <a:pt x="40" y="90"/>
                </a:cubicBezTo>
                <a:cubicBezTo>
                  <a:pt x="40" y="90"/>
                  <a:pt x="40" y="90"/>
                  <a:pt x="40" y="90"/>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8" y="87"/>
                </a:cubicBezTo>
                <a:cubicBezTo>
                  <a:pt x="28" y="87"/>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75"/>
                  <a:pt x="28" y="75"/>
                  <a:pt x="28" y="75"/>
                </a:cubicBezTo>
                <a:cubicBezTo>
                  <a:pt x="28" y="74"/>
                  <a:pt x="29" y="74"/>
                  <a:pt x="29" y="74"/>
                </a:cubicBezTo>
                <a:cubicBezTo>
                  <a:pt x="29" y="74"/>
                  <a:pt x="30" y="74"/>
                  <a:pt x="30" y="75"/>
                </a:cubicBezTo>
                <a:cubicBezTo>
                  <a:pt x="30" y="86"/>
                  <a:pt x="30" y="86"/>
                  <a:pt x="30" y="86"/>
                </a:cubicBezTo>
                <a:cubicBezTo>
                  <a:pt x="40" y="88"/>
                  <a:pt x="40" y="88"/>
                  <a:pt x="40" y="88"/>
                </a:cubicBezTo>
                <a:cubicBezTo>
                  <a:pt x="46" y="79"/>
                  <a:pt x="46" y="79"/>
                  <a:pt x="46" y="79"/>
                </a:cubicBezTo>
                <a:cubicBezTo>
                  <a:pt x="46" y="79"/>
                  <a:pt x="46" y="78"/>
                  <a:pt x="47" y="79"/>
                </a:cubicBezTo>
                <a:cubicBezTo>
                  <a:pt x="47" y="79"/>
                  <a:pt x="47" y="79"/>
                  <a:pt x="47" y="80"/>
                </a:cubicBezTo>
                <a:close/>
                <a:moveTo>
                  <a:pt x="48" y="54"/>
                </a:moveTo>
                <a:cubicBezTo>
                  <a:pt x="44" y="55"/>
                  <a:pt x="39" y="53"/>
                  <a:pt x="38" y="48"/>
                </a:cubicBezTo>
                <a:cubicBezTo>
                  <a:pt x="37" y="44"/>
                  <a:pt x="39" y="39"/>
                  <a:pt x="44" y="38"/>
                </a:cubicBezTo>
                <a:cubicBezTo>
                  <a:pt x="48" y="37"/>
                  <a:pt x="53" y="39"/>
                  <a:pt x="54" y="44"/>
                </a:cubicBezTo>
                <a:cubicBezTo>
                  <a:pt x="55" y="48"/>
                  <a:pt x="52" y="53"/>
                  <a:pt x="48" y="54"/>
                </a:cubicBezTo>
                <a:close/>
                <a:moveTo>
                  <a:pt x="52" y="4"/>
                </a:moveTo>
                <a:cubicBezTo>
                  <a:pt x="46" y="13"/>
                  <a:pt x="46" y="13"/>
                  <a:pt x="46" y="13"/>
                </a:cubicBezTo>
                <a:cubicBezTo>
                  <a:pt x="46" y="14"/>
                  <a:pt x="45" y="14"/>
                  <a:pt x="45" y="14"/>
                </a:cubicBezTo>
                <a:cubicBezTo>
                  <a:pt x="45" y="13"/>
                  <a:pt x="45" y="13"/>
                  <a:pt x="45" y="12"/>
                </a:cubicBezTo>
                <a:cubicBezTo>
                  <a:pt x="51" y="3"/>
                  <a:pt x="51" y="3"/>
                  <a:pt x="51" y="3"/>
                </a:cubicBezTo>
                <a:cubicBezTo>
                  <a:pt x="51" y="3"/>
                  <a:pt x="51" y="3"/>
                  <a:pt x="51" y="3"/>
                </a:cubicBezTo>
                <a:cubicBezTo>
                  <a:pt x="51" y="3"/>
                  <a:pt x="51" y="3"/>
                  <a:pt x="51" y="3"/>
                </a:cubicBezTo>
                <a:cubicBezTo>
                  <a:pt x="51" y="3"/>
                  <a:pt x="51" y="3"/>
                  <a:pt x="51" y="3"/>
                </a:cubicBezTo>
                <a:cubicBezTo>
                  <a:pt x="51" y="3"/>
                  <a:pt x="51" y="3"/>
                  <a:pt x="51" y="3"/>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17"/>
                  <a:pt x="63" y="17"/>
                  <a:pt x="63" y="17"/>
                </a:cubicBezTo>
                <a:cubicBezTo>
                  <a:pt x="63" y="18"/>
                  <a:pt x="63" y="18"/>
                  <a:pt x="63" y="18"/>
                </a:cubicBezTo>
                <a:cubicBezTo>
                  <a:pt x="62" y="18"/>
                  <a:pt x="62" y="18"/>
                  <a:pt x="62" y="17"/>
                </a:cubicBezTo>
                <a:cubicBezTo>
                  <a:pt x="62" y="7"/>
                  <a:pt x="62" y="7"/>
                  <a:pt x="62" y="7"/>
                </a:cubicBezTo>
                <a:lnTo>
                  <a:pt x="52" y="4"/>
                </a:lnTo>
                <a:close/>
                <a:moveTo>
                  <a:pt x="81" y="72"/>
                </a:move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73" y="81"/>
                  <a:pt x="73" y="81"/>
                  <a:pt x="73" y="81"/>
                </a:cubicBezTo>
                <a:cubicBezTo>
                  <a:pt x="73" y="81"/>
                  <a:pt x="73" y="81"/>
                  <a:pt x="73" y="81"/>
                </a:cubicBezTo>
                <a:cubicBezTo>
                  <a:pt x="73" y="81"/>
                  <a:pt x="73" y="81"/>
                  <a:pt x="73" y="81"/>
                </a:cubicBezTo>
                <a:cubicBezTo>
                  <a:pt x="73" y="81"/>
                  <a:pt x="73" y="81"/>
                  <a:pt x="73"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62" y="76"/>
                  <a:pt x="62" y="76"/>
                  <a:pt x="62" y="76"/>
                </a:cubicBezTo>
                <a:cubicBezTo>
                  <a:pt x="61" y="75"/>
                  <a:pt x="61" y="75"/>
                  <a:pt x="62" y="75"/>
                </a:cubicBezTo>
                <a:cubicBezTo>
                  <a:pt x="62" y="74"/>
                  <a:pt x="62" y="74"/>
                  <a:pt x="63" y="74"/>
                </a:cubicBezTo>
                <a:cubicBezTo>
                  <a:pt x="72" y="80"/>
                  <a:pt x="72" y="80"/>
                  <a:pt x="72" y="80"/>
                </a:cubicBezTo>
                <a:cubicBezTo>
                  <a:pt x="79" y="72"/>
                  <a:pt x="79" y="72"/>
                  <a:pt x="79" y="72"/>
                </a:cubicBezTo>
                <a:cubicBezTo>
                  <a:pt x="74" y="63"/>
                  <a:pt x="74" y="63"/>
                  <a:pt x="74" y="63"/>
                </a:cubicBezTo>
                <a:cubicBezTo>
                  <a:pt x="74" y="62"/>
                  <a:pt x="74" y="62"/>
                  <a:pt x="74" y="62"/>
                </a:cubicBezTo>
                <a:cubicBezTo>
                  <a:pt x="75" y="61"/>
                  <a:pt x="75" y="62"/>
                  <a:pt x="75" y="62"/>
                </a:cubicBezTo>
                <a:cubicBezTo>
                  <a:pt x="81" y="72"/>
                  <a:pt x="81" y="72"/>
                  <a:pt x="81" y="72"/>
                </a:cubicBezTo>
                <a:cubicBezTo>
                  <a:pt x="81" y="72"/>
                  <a:pt x="81" y="72"/>
                  <a:pt x="81" y="72"/>
                </a:cubicBezTo>
                <a:close/>
              </a:path>
            </a:pathLst>
          </a:custGeom>
          <a:solidFill>
            <a:schemeClr val="bg1">
              <a:alpha val="100000"/>
            </a:schemeClr>
          </a:solidFill>
          <a:ln w="9525">
            <a:noFill/>
          </a:ln>
        </p:spPr>
        <p:txBody>
          <a:bodyPr/>
          <a:lstStyle/>
          <a:p>
            <a:endParaRPr lang="zh-CN" altLang="en-US"/>
          </a:p>
        </p:txBody>
      </p:sp>
      <p:sp>
        <p:nvSpPr>
          <p:cNvPr id="19469" name="Freeform 502"/>
          <p:cNvSpPr>
            <a:spLocks noEditPoints="1"/>
          </p:cNvSpPr>
          <p:nvPr/>
        </p:nvSpPr>
        <p:spPr>
          <a:xfrm>
            <a:off x="8812213" y="1905000"/>
            <a:ext cx="593725" cy="439738"/>
          </a:xfrm>
          <a:custGeom>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Lst>
            <a:rect l="0" t="0" r="0" b="0"/>
            <a:pathLst>
              <a:path w="107" h="79">
                <a:moveTo>
                  <a:pt x="106" y="33"/>
                </a:moveTo>
                <a:cubicBezTo>
                  <a:pt x="17" y="33"/>
                  <a:pt x="17" y="33"/>
                  <a:pt x="17" y="33"/>
                </a:cubicBezTo>
                <a:cubicBezTo>
                  <a:pt x="17" y="33"/>
                  <a:pt x="16" y="34"/>
                  <a:pt x="16" y="35"/>
                </a:cubicBezTo>
                <a:cubicBezTo>
                  <a:pt x="0" y="79"/>
                  <a:pt x="0" y="79"/>
                  <a:pt x="0" y="79"/>
                </a:cubicBezTo>
                <a:cubicBezTo>
                  <a:pt x="91" y="79"/>
                  <a:pt x="91" y="79"/>
                  <a:pt x="91" y="79"/>
                </a:cubicBezTo>
                <a:cubicBezTo>
                  <a:pt x="107" y="35"/>
                  <a:pt x="107" y="35"/>
                  <a:pt x="107" y="35"/>
                </a:cubicBezTo>
                <a:cubicBezTo>
                  <a:pt x="107" y="34"/>
                  <a:pt x="107" y="33"/>
                  <a:pt x="106" y="33"/>
                </a:cubicBezTo>
                <a:close/>
                <a:moveTo>
                  <a:pt x="17" y="30"/>
                </a:moveTo>
                <a:cubicBezTo>
                  <a:pt x="91" y="30"/>
                  <a:pt x="91" y="30"/>
                  <a:pt x="91" y="30"/>
                </a:cubicBezTo>
                <a:cubicBezTo>
                  <a:pt x="91" y="14"/>
                  <a:pt x="91" y="14"/>
                  <a:pt x="91" y="14"/>
                </a:cubicBezTo>
                <a:cubicBezTo>
                  <a:pt x="91" y="13"/>
                  <a:pt x="90" y="13"/>
                  <a:pt x="90" y="13"/>
                </a:cubicBezTo>
                <a:cubicBezTo>
                  <a:pt x="41" y="13"/>
                  <a:pt x="41" y="13"/>
                  <a:pt x="41" y="13"/>
                </a:cubicBezTo>
                <a:cubicBezTo>
                  <a:pt x="40" y="13"/>
                  <a:pt x="40" y="12"/>
                  <a:pt x="40" y="12"/>
                </a:cubicBezTo>
                <a:cubicBezTo>
                  <a:pt x="40" y="5"/>
                  <a:pt x="40" y="5"/>
                  <a:pt x="40" y="5"/>
                </a:cubicBezTo>
                <a:cubicBezTo>
                  <a:pt x="40" y="2"/>
                  <a:pt x="38" y="0"/>
                  <a:pt x="35" y="0"/>
                </a:cubicBezTo>
                <a:cubicBezTo>
                  <a:pt x="5" y="0"/>
                  <a:pt x="5" y="0"/>
                  <a:pt x="5" y="0"/>
                </a:cubicBezTo>
                <a:cubicBezTo>
                  <a:pt x="2" y="0"/>
                  <a:pt x="0" y="2"/>
                  <a:pt x="0" y="5"/>
                </a:cubicBezTo>
                <a:cubicBezTo>
                  <a:pt x="0" y="70"/>
                  <a:pt x="0" y="70"/>
                  <a:pt x="0" y="70"/>
                </a:cubicBezTo>
                <a:cubicBezTo>
                  <a:pt x="13" y="34"/>
                  <a:pt x="13" y="34"/>
                  <a:pt x="13" y="34"/>
                </a:cubicBezTo>
                <a:cubicBezTo>
                  <a:pt x="13" y="32"/>
                  <a:pt x="15" y="30"/>
                  <a:pt x="17" y="30"/>
                </a:cubicBezTo>
                <a:close/>
              </a:path>
            </a:pathLst>
          </a:custGeom>
          <a:solidFill>
            <a:schemeClr val="bg1">
              <a:alpha val="100000"/>
            </a:schemeClr>
          </a:solidFill>
          <a:ln w="9525">
            <a:noFill/>
          </a:ln>
        </p:spPr>
        <p:txBody>
          <a:bodyPr/>
          <a:lstStyle/>
          <a:p>
            <a:endParaRPr lang="zh-CN" altLang="en-US"/>
          </a:p>
        </p:txBody>
      </p:sp>
      <p:sp>
        <p:nvSpPr>
          <p:cNvPr id="19470" name="Freeform 370"/>
          <p:cNvSpPr>
            <a:spLocks noEditPoints="1"/>
          </p:cNvSpPr>
          <p:nvPr/>
        </p:nvSpPr>
        <p:spPr>
          <a:xfrm>
            <a:off x="2544763" y="1917700"/>
            <a:ext cx="495300" cy="600075"/>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73" h="88">
                <a:moveTo>
                  <a:pt x="60" y="8"/>
                </a:moveTo>
                <a:cubicBezTo>
                  <a:pt x="50" y="0"/>
                  <a:pt x="36" y="3"/>
                  <a:pt x="28" y="13"/>
                </a:cubicBezTo>
                <a:cubicBezTo>
                  <a:pt x="22" y="22"/>
                  <a:pt x="23" y="33"/>
                  <a:pt x="29" y="41"/>
                </a:cubicBezTo>
                <a:cubicBezTo>
                  <a:pt x="2" y="79"/>
                  <a:pt x="2" y="79"/>
                  <a:pt x="2" y="79"/>
                </a:cubicBezTo>
                <a:cubicBezTo>
                  <a:pt x="0" y="81"/>
                  <a:pt x="1" y="85"/>
                  <a:pt x="4" y="87"/>
                </a:cubicBezTo>
                <a:cubicBezTo>
                  <a:pt x="4" y="87"/>
                  <a:pt x="4" y="87"/>
                  <a:pt x="4" y="87"/>
                </a:cubicBezTo>
                <a:cubicBezTo>
                  <a:pt x="4" y="87"/>
                  <a:pt x="4" y="87"/>
                  <a:pt x="4" y="87"/>
                </a:cubicBezTo>
                <a:cubicBezTo>
                  <a:pt x="4" y="87"/>
                  <a:pt x="4" y="87"/>
                  <a:pt x="4" y="87"/>
                </a:cubicBezTo>
                <a:cubicBezTo>
                  <a:pt x="31" y="49"/>
                  <a:pt x="31" y="49"/>
                  <a:pt x="31" y="49"/>
                </a:cubicBezTo>
                <a:cubicBezTo>
                  <a:pt x="31" y="49"/>
                  <a:pt x="32" y="48"/>
                  <a:pt x="33" y="49"/>
                </a:cubicBezTo>
                <a:cubicBezTo>
                  <a:pt x="34" y="49"/>
                  <a:pt x="34" y="50"/>
                  <a:pt x="33" y="51"/>
                </a:cubicBezTo>
                <a:cubicBezTo>
                  <a:pt x="6" y="88"/>
                  <a:pt x="6" y="88"/>
                  <a:pt x="6" y="88"/>
                </a:cubicBezTo>
                <a:cubicBezTo>
                  <a:pt x="13" y="87"/>
                  <a:pt x="13" y="87"/>
                  <a:pt x="13" y="87"/>
                </a:cubicBezTo>
                <a:cubicBezTo>
                  <a:pt x="14" y="85"/>
                  <a:pt x="14" y="85"/>
                  <a:pt x="14" y="85"/>
                </a:cubicBezTo>
                <a:cubicBezTo>
                  <a:pt x="20" y="84"/>
                  <a:pt x="20" y="84"/>
                  <a:pt x="20" y="84"/>
                </a:cubicBezTo>
                <a:cubicBezTo>
                  <a:pt x="18" y="80"/>
                  <a:pt x="18" y="80"/>
                  <a:pt x="18" y="80"/>
                </a:cubicBezTo>
                <a:cubicBezTo>
                  <a:pt x="20" y="79"/>
                  <a:pt x="20" y="79"/>
                  <a:pt x="20" y="79"/>
                </a:cubicBezTo>
                <a:cubicBezTo>
                  <a:pt x="23" y="78"/>
                  <a:pt x="23" y="78"/>
                  <a:pt x="23" y="78"/>
                </a:cubicBezTo>
                <a:cubicBezTo>
                  <a:pt x="25" y="75"/>
                  <a:pt x="25" y="75"/>
                  <a:pt x="25" y="75"/>
                </a:cubicBezTo>
                <a:cubicBezTo>
                  <a:pt x="29" y="75"/>
                  <a:pt x="29" y="75"/>
                  <a:pt x="29" y="75"/>
                </a:cubicBezTo>
                <a:cubicBezTo>
                  <a:pt x="31" y="72"/>
                  <a:pt x="31" y="72"/>
                  <a:pt x="31" y="72"/>
                </a:cubicBezTo>
                <a:cubicBezTo>
                  <a:pt x="30" y="66"/>
                  <a:pt x="30" y="66"/>
                  <a:pt x="30" y="66"/>
                </a:cubicBezTo>
                <a:cubicBezTo>
                  <a:pt x="31" y="65"/>
                  <a:pt x="31" y="65"/>
                  <a:pt x="31" y="65"/>
                </a:cubicBezTo>
                <a:cubicBezTo>
                  <a:pt x="37" y="64"/>
                  <a:pt x="37" y="64"/>
                  <a:pt x="37" y="64"/>
                </a:cubicBezTo>
                <a:cubicBezTo>
                  <a:pt x="34" y="59"/>
                  <a:pt x="34" y="59"/>
                  <a:pt x="34" y="59"/>
                </a:cubicBezTo>
                <a:cubicBezTo>
                  <a:pt x="40" y="57"/>
                  <a:pt x="40" y="57"/>
                  <a:pt x="40" y="57"/>
                </a:cubicBezTo>
                <a:cubicBezTo>
                  <a:pt x="36" y="51"/>
                  <a:pt x="36" y="51"/>
                  <a:pt x="36" y="51"/>
                </a:cubicBezTo>
                <a:cubicBezTo>
                  <a:pt x="39" y="48"/>
                  <a:pt x="39" y="48"/>
                  <a:pt x="39" y="48"/>
                </a:cubicBezTo>
                <a:cubicBezTo>
                  <a:pt x="48" y="52"/>
                  <a:pt x="59" y="49"/>
                  <a:pt x="66" y="40"/>
                </a:cubicBezTo>
                <a:cubicBezTo>
                  <a:pt x="73" y="30"/>
                  <a:pt x="71" y="15"/>
                  <a:pt x="60" y="8"/>
                </a:cubicBezTo>
                <a:close/>
                <a:moveTo>
                  <a:pt x="58" y="19"/>
                </a:moveTo>
                <a:cubicBezTo>
                  <a:pt x="56" y="21"/>
                  <a:pt x="53" y="22"/>
                  <a:pt x="51" y="20"/>
                </a:cubicBezTo>
                <a:cubicBezTo>
                  <a:pt x="49" y="19"/>
                  <a:pt x="49" y="16"/>
                  <a:pt x="50" y="14"/>
                </a:cubicBezTo>
                <a:cubicBezTo>
                  <a:pt x="52" y="12"/>
                  <a:pt x="55" y="11"/>
                  <a:pt x="57" y="13"/>
                </a:cubicBezTo>
                <a:cubicBezTo>
                  <a:pt x="59" y="14"/>
                  <a:pt x="59" y="17"/>
                  <a:pt x="58" y="19"/>
                </a:cubicBezTo>
                <a:close/>
              </a:path>
            </a:pathLst>
          </a:custGeom>
          <a:solidFill>
            <a:schemeClr val="bg1">
              <a:alpha val="100000"/>
            </a:schemeClr>
          </a:solidFill>
          <a:ln w="9525">
            <a:noFill/>
          </a:ln>
        </p:spPr>
        <p:txBody>
          <a:bodyPr/>
          <a:lstStyle/>
          <a:p>
            <a:endParaRPr lang="zh-CN" altLang="en-US"/>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482"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pic>
        <p:nvPicPr>
          <p:cNvPr id="20483" name="Picture 2"/>
          <p:cNvPicPr>
            <a:picLocks noChangeAspect="1"/>
          </p:cNvPicPr>
          <p:nvPr/>
        </p:nvPicPr>
        <p:blipFill>
          <a:blip r:embed="rId3"/>
          <a:stretch>
            <a:fillRect/>
          </a:stretch>
        </p:blipFill>
        <p:spPr>
          <a:xfrm>
            <a:off x="2833688" y="1282700"/>
            <a:ext cx="8837612" cy="4243388"/>
          </a:xfrm>
          <a:prstGeom prst="rect">
            <a:avLst/>
          </a:prstGeom>
          <a:noFill/>
          <a:ln w="9525">
            <a:noFill/>
          </a:ln>
        </p:spPr>
      </p:pic>
      <p:sp>
        <p:nvSpPr>
          <p:cNvPr id="20484" name="矩形 12"/>
          <p:cNvSpPr/>
          <p:nvPr/>
        </p:nvSpPr>
        <p:spPr>
          <a:xfrm>
            <a:off x="4632325" y="2081213"/>
            <a:ext cx="5978525" cy="142192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6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600">
              <a:latin typeface="微软雅黑" panose="020b0503020204020204" pitchFamily="34" charset="-122"/>
              <a:ea typeface="微软雅黑" panose="020b0503020204020204" pitchFamily="34" charset="-122"/>
            </a:endParaRPr>
          </a:p>
        </p:txBody>
      </p:sp>
      <p:pic>
        <p:nvPicPr>
          <p:cNvPr id="20485" name="图片 7"/>
          <p:cNvPicPr>
            <a:picLocks noChangeAspect="1"/>
          </p:cNvPicPr>
          <p:nvPr/>
        </p:nvPicPr>
        <p:blipFill>
          <a:blip r:embed="rId4"/>
          <a:stretch>
            <a:fillRect/>
          </a:stretch>
        </p:blipFill>
        <p:spPr>
          <a:xfrm>
            <a:off x="660400" y="3808413"/>
            <a:ext cx="4067175" cy="2262187"/>
          </a:xfrm>
          <a:prstGeom prst="rect">
            <a:avLst/>
          </a:prstGeom>
          <a:noFill/>
          <a:ln w="9525">
            <a:noFill/>
          </a:ln>
        </p:spPr>
      </p:pic>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50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pic>
        <p:nvPicPr>
          <p:cNvPr id="21507" name="Picture 19" descr="content4 [转换]"/>
          <p:cNvPicPr>
            <a:picLocks noChangeAspect="1"/>
          </p:cNvPicPr>
          <p:nvPr/>
        </p:nvPicPr>
        <p:blipFill>
          <a:blip r:embed="rId3"/>
          <a:srcRect l="6018" t="7909" r="4695" b="5577"/>
          <a:stretch>
            <a:fillRect/>
          </a:stretch>
        </p:blipFill>
        <p:spPr>
          <a:xfrm>
            <a:off x="384175" y="2060575"/>
            <a:ext cx="3090863" cy="2995613"/>
          </a:xfrm>
          <a:prstGeom prst="rect">
            <a:avLst/>
          </a:prstGeom>
          <a:noFill/>
          <a:ln w="9525">
            <a:noFill/>
          </a:ln>
        </p:spPr>
      </p:pic>
      <p:sp>
        <p:nvSpPr>
          <p:cNvPr id="21508" name="Oval 20"/>
          <p:cNvSpPr/>
          <p:nvPr/>
        </p:nvSpPr>
        <p:spPr>
          <a:xfrm>
            <a:off x="820738" y="2444750"/>
            <a:ext cx="2185987" cy="2165350"/>
          </a:xfrm>
          <a:prstGeom prst="ellipse">
            <a:avLst/>
          </a:prstGeom>
          <a:solidFill>
            <a:srgbClr val="3A823C"/>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latin typeface="Arial" panose="020b0604020202020204" pitchFamily="34" charset="0"/>
            </a:endParaRPr>
          </a:p>
        </p:txBody>
      </p:sp>
      <p:sp>
        <p:nvSpPr>
          <p:cNvPr id="21509" name="文本框 30"/>
          <p:cNvSpPr txBox="1"/>
          <p:nvPr/>
        </p:nvSpPr>
        <p:spPr>
          <a:xfrm>
            <a:off x="1555750" y="2649538"/>
            <a:ext cx="944563"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a:solidFill>
                  <a:srgbClr val="FFFFFF"/>
                </a:solidFill>
                <a:latin typeface="微软雅黑" panose="020b0503020204020204" pitchFamily="34" charset="-122"/>
                <a:ea typeface="微软雅黑" panose="020b0503020204020204" pitchFamily="34" charset="-122"/>
              </a:rPr>
              <a:t>01</a:t>
            </a:r>
            <a:endParaRPr lang="zh-CN" altLang="en-US" sz="3600" b="1">
              <a:solidFill>
                <a:srgbClr val="FFFFFF"/>
              </a:solidFill>
              <a:latin typeface="微软雅黑" panose="020b0503020204020204" pitchFamily="34" charset="-122"/>
              <a:ea typeface="微软雅黑" panose="020b0503020204020204" pitchFamily="34" charset="-122"/>
            </a:endParaRPr>
          </a:p>
        </p:txBody>
      </p:sp>
      <p:sp>
        <p:nvSpPr>
          <p:cNvPr id="21510" name="文本框 31"/>
          <p:cNvSpPr txBox="1"/>
          <p:nvPr/>
        </p:nvSpPr>
        <p:spPr>
          <a:xfrm>
            <a:off x="1092200" y="3295650"/>
            <a:ext cx="1728788"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a:solidFill>
                  <a:srgbClr val="FFFFFF"/>
                </a:solidFill>
                <a:latin typeface="微软雅黑" panose="020b0503020204020204" pitchFamily="34" charset="-122"/>
                <a:ea typeface="微软雅黑" panose="020b0503020204020204" pitchFamily="34" charset="-122"/>
              </a:rPr>
              <a:t>单击此处添加标题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1511" name="矩形 32"/>
          <p:cNvSpPr/>
          <p:nvPr/>
        </p:nvSpPr>
        <p:spPr>
          <a:xfrm>
            <a:off x="1131888" y="3641725"/>
            <a:ext cx="1563687"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a:solidFill>
                <a:schemeClr val="bg1"/>
              </a:solidFill>
            </a:endParaRPr>
          </a:p>
        </p:txBody>
      </p:sp>
      <p:pic>
        <p:nvPicPr>
          <p:cNvPr id="21512" name="Picture 19" descr="content4 [转换]"/>
          <p:cNvPicPr>
            <a:picLocks noChangeAspect="1"/>
          </p:cNvPicPr>
          <p:nvPr/>
        </p:nvPicPr>
        <p:blipFill>
          <a:blip r:embed="rId3"/>
          <a:srcRect l="6018" t="7909" r="4695" b="5577"/>
          <a:stretch>
            <a:fillRect/>
          </a:stretch>
        </p:blipFill>
        <p:spPr>
          <a:xfrm>
            <a:off x="3198813" y="2060575"/>
            <a:ext cx="3090862" cy="2995613"/>
          </a:xfrm>
          <a:prstGeom prst="rect">
            <a:avLst/>
          </a:prstGeom>
          <a:noFill/>
          <a:ln w="9525">
            <a:noFill/>
          </a:ln>
        </p:spPr>
      </p:pic>
      <p:sp>
        <p:nvSpPr>
          <p:cNvPr id="21513" name="Oval 20"/>
          <p:cNvSpPr/>
          <p:nvPr/>
        </p:nvSpPr>
        <p:spPr>
          <a:xfrm>
            <a:off x="3636963" y="2444750"/>
            <a:ext cx="2185987" cy="2165350"/>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latin typeface="Arial" panose="020b0604020202020204" pitchFamily="34" charset="0"/>
            </a:endParaRPr>
          </a:p>
        </p:txBody>
      </p:sp>
      <p:sp>
        <p:nvSpPr>
          <p:cNvPr id="21514" name="文本框 37"/>
          <p:cNvSpPr txBox="1"/>
          <p:nvPr/>
        </p:nvSpPr>
        <p:spPr>
          <a:xfrm>
            <a:off x="4371975" y="2649538"/>
            <a:ext cx="942975"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a:solidFill>
                  <a:srgbClr val="FFFFFF"/>
                </a:solidFill>
                <a:latin typeface="微软雅黑" panose="020b0503020204020204" pitchFamily="34" charset="-122"/>
                <a:ea typeface="微软雅黑" panose="020b0503020204020204" pitchFamily="34" charset="-122"/>
              </a:rPr>
              <a:t>02</a:t>
            </a:r>
            <a:endParaRPr lang="zh-CN" altLang="en-US" sz="3600" b="1">
              <a:solidFill>
                <a:srgbClr val="FFFFFF"/>
              </a:solidFill>
              <a:latin typeface="微软雅黑" panose="020b0503020204020204" pitchFamily="34" charset="-122"/>
              <a:ea typeface="微软雅黑" panose="020b0503020204020204" pitchFamily="34" charset="-122"/>
            </a:endParaRPr>
          </a:p>
        </p:txBody>
      </p:sp>
      <p:sp>
        <p:nvSpPr>
          <p:cNvPr id="21515" name="文本框 38"/>
          <p:cNvSpPr txBox="1"/>
          <p:nvPr/>
        </p:nvSpPr>
        <p:spPr>
          <a:xfrm>
            <a:off x="3908425" y="3295650"/>
            <a:ext cx="1727200"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a:solidFill>
                  <a:srgbClr val="FFFFFF"/>
                </a:solidFill>
                <a:latin typeface="微软雅黑" panose="020b0503020204020204" pitchFamily="34" charset="-122"/>
                <a:ea typeface="微软雅黑" panose="020b0503020204020204" pitchFamily="34" charset="-122"/>
              </a:rPr>
              <a:t>单击此处添加标题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1516" name="矩形 39"/>
          <p:cNvSpPr/>
          <p:nvPr/>
        </p:nvSpPr>
        <p:spPr>
          <a:xfrm>
            <a:off x="3948113" y="3641725"/>
            <a:ext cx="1563687"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a:solidFill>
                <a:schemeClr val="bg1"/>
              </a:solidFill>
            </a:endParaRPr>
          </a:p>
        </p:txBody>
      </p:sp>
      <p:pic>
        <p:nvPicPr>
          <p:cNvPr id="21517" name="Picture 19" descr="content4 [转换]"/>
          <p:cNvPicPr>
            <a:picLocks noChangeAspect="1"/>
          </p:cNvPicPr>
          <p:nvPr/>
        </p:nvPicPr>
        <p:blipFill>
          <a:blip r:embed="rId3"/>
          <a:srcRect l="6018" t="7909" r="4695" b="5577"/>
          <a:stretch>
            <a:fillRect/>
          </a:stretch>
        </p:blipFill>
        <p:spPr>
          <a:xfrm>
            <a:off x="5984875" y="2060575"/>
            <a:ext cx="3089275" cy="2995613"/>
          </a:xfrm>
          <a:prstGeom prst="rect">
            <a:avLst/>
          </a:prstGeom>
          <a:noFill/>
          <a:ln w="9525">
            <a:noFill/>
          </a:ln>
        </p:spPr>
      </p:pic>
      <p:sp>
        <p:nvSpPr>
          <p:cNvPr id="21518" name="Oval 20"/>
          <p:cNvSpPr/>
          <p:nvPr/>
        </p:nvSpPr>
        <p:spPr>
          <a:xfrm>
            <a:off x="6421438" y="2444750"/>
            <a:ext cx="2185987" cy="2165350"/>
          </a:xfrm>
          <a:prstGeom prst="ellipse">
            <a:avLst/>
          </a:prstGeom>
          <a:solidFill>
            <a:srgbClr val="C1A71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latin typeface="Arial" panose="020b0604020202020204" pitchFamily="34" charset="0"/>
            </a:endParaRPr>
          </a:p>
        </p:txBody>
      </p:sp>
      <p:sp>
        <p:nvSpPr>
          <p:cNvPr id="21519" name="文本框 44"/>
          <p:cNvSpPr txBox="1"/>
          <p:nvPr/>
        </p:nvSpPr>
        <p:spPr>
          <a:xfrm>
            <a:off x="7156450" y="2649538"/>
            <a:ext cx="944563"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a:solidFill>
                  <a:srgbClr val="FFFFFF"/>
                </a:solidFill>
                <a:latin typeface="微软雅黑" panose="020b0503020204020204" pitchFamily="34" charset="-122"/>
                <a:ea typeface="微软雅黑" panose="020b0503020204020204" pitchFamily="34" charset="-122"/>
              </a:rPr>
              <a:t>03</a:t>
            </a:r>
            <a:endParaRPr lang="zh-CN" altLang="en-US" sz="3600" b="1">
              <a:solidFill>
                <a:srgbClr val="FFFFFF"/>
              </a:solidFill>
              <a:latin typeface="微软雅黑" panose="020b0503020204020204" pitchFamily="34" charset="-122"/>
              <a:ea typeface="微软雅黑" panose="020b0503020204020204" pitchFamily="34" charset="-122"/>
            </a:endParaRPr>
          </a:p>
        </p:txBody>
      </p:sp>
      <p:sp>
        <p:nvSpPr>
          <p:cNvPr id="21520" name="文本框 45"/>
          <p:cNvSpPr txBox="1"/>
          <p:nvPr/>
        </p:nvSpPr>
        <p:spPr>
          <a:xfrm>
            <a:off x="6692900" y="3295650"/>
            <a:ext cx="1728788"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a:solidFill>
                  <a:srgbClr val="FFFFFF"/>
                </a:solidFill>
                <a:latin typeface="微软雅黑" panose="020b0503020204020204" pitchFamily="34" charset="-122"/>
                <a:ea typeface="微软雅黑" panose="020b0503020204020204" pitchFamily="34" charset="-122"/>
              </a:rPr>
              <a:t>单击此处添加标题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1521" name="矩形 46"/>
          <p:cNvSpPr/>
          <p:nvPr/>
        </p:nvSpPr>
        <p:spPr>
          <a:xfrm>
            <a:off x="6732588" y="3641725"/>
            <a:ext cx="1563687"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a:solidFill>
                <a:schemeClr val="bg1"/>
              </a:solidFill>
            </a:endParaRPr>
          </a:p>
        </p:txBody>
      </p:sp>
      <p:pic>
        <p:nvPicPr>
          <p:cNvPr id="21522" name="Picture 19" descr="content4 [转换]"/>
          <p:cNvPicPr>
            <a:picLocks noChangeAspect="1"/>
          </p:cNvPicPr>
          <p:nvPr/>
        </p:nvPicPr>
        <p:blipFill>
          <a:blip r:embed="rId3"/>
          <a:srcRect l="6018" t="7909" r="4695" b="5577"/>
          <a:stretch>
            <a:fillRect/>
          </a:stretch>
        </p:blipFill>
        <p:spPr>
          <a:xfrm>
            <a:off x="8799513" y="2060575"/>
            <a:ext cx="3090862" cy="2995613"/>
          </a:xfrm>
          <a:prstGeom prst="rect">
            <a:avLst/>
          </a:prstGeom>
          <a:noFill/>
          <a:ln w="9525">
            <a:noFill/>
          </a:ln>
        </p:spPr>
      </p:pic>
      <p:sp>
        <p:nvSpPr>
          <p:cNvPr id="21523" name="Oval 20"/>
          <p:cNvSpPr/>
          <p:nvPr/>
        </p:nvSpPr>
        <p:spPr>
          <a:xfrm>
            <a:off x="9236075" y="2444750"/>
            <a:ext cx="2185988" cy="2165350"/>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latin typeface="Arial" panose="020b0604020202020204" pitchFamily="34" charset="0"/>
            </a:endParaRPr>
          </a:p>
        </p:txBody>
      </p:sp>
      <p:sp>
        <p:nvSpPr>
          <p:cNvPr id="21524" name="文本框 51"/>
          <p:cNvSpPr txBox="1"/>
          <p:nvPr/>
        </p:nvSpPr>
        <p:spPr>
          <a:xfrm>
            <a:off x="9972675" y="2649538"/>
            <a:ext cx="942975"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a:solidFill>
                  <a:srgbClr val="FFFFFF"/>
                </a:solidFill>
                <a:latin typeface="微软雅黑" panose="020b0503020204020204" pitchFamily="34" charset="-122"/>
                <a:ea typeface="微软雅黑" panose="020b0503020204020204" pitchFamily="34" charset="-122"/>
              </a:rPr>
              <a:t>04</a:t>
            </a:r>
            <a:endParaRPr lang="zh-CN" altLang="en-US" sz="3600" b="1">
              <a:solidFill>
                <a:srgbClr val="FFFFFF"/>
              </a:solidFill>
              <a:latin typeface="微软雅黑" panose="020b0503020204020204" pitchFamily="34" charset="-122"/>
              <a:ea typeface="微软雅黑" panose="020b0503020204020204" pitchFamily="34" charset="-122"/>
            </a:endParaRPr>
          </a:p>
        </p:txBody>
      </p:sp>
      <p:sp>
        <p:nvSpPr>
          <p:cNvPr id="21525" name="文本框 52"/>
          <p:cNvSpPr txBox="1"/>
          <p:nvPr/>
        </p:nvSpPr>
        <p:spPr>
          <a:xfrm>
            <a:off x="9507538" y="3295650"/>
            <a:ext cx="1728787"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a:solidFill>
                  <a:srgbClr val="FFFFFF"/>
                </a:solidFill>
                <a:latin typeface="微软雅黑" panose="020b0503020204020204" pitchFamily="34" charset="-122"/>
                <a:ea typeface="微软雅黑" panose="020b0503020204020204" pitchFamily="34" charset="-122"/>
              </a:rPr>
              <a:t>单击此处添加标题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1526" name="矩形 53"/>
          <p:cNvSpPr/>
          <p:nvPr/>
        </p:nvSpPr>
        <p:spPr>
          <a:xfrm>
            <a:off x="9547225" y="3641725"/>
            <a:ext cx="1563688"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a:solidFill>
                <a:schemeClr val="bg1"/>
              </a:solidFill>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53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grpSp>
        <p:nvGrpSpPr>
          <p:cNvPr id="22531" name="Group 4"/>
          <p:cNvGrpSpPr/>
          <p:nvPr/>
        </p:nvGrpSpPr>
        <p:grpSpPr>
          <a:xfrm>
            <a:off x="1422400" y="1936750"/>
            <a:ext cx="3575050" cy="3578225"/>
            <a:chExt cx="2825086" cy="2825086"/>
          </a:xfrm>
        </p:grpSpPr>
        <p:sp>
          <p:nvSpPr>
            <p:cNvPr id="22556" name="椭圆 7@|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57" name="椭圆 8@|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2532" name="椭圆 6"/>
          <p:cNvSpPr/>
          <p:nvPr/>
        </p:nvSpPr>
        <p:spPr>
          <a:xfrm>
            <a:off x="1892300" y="2392363"/>
            <a:ext cx="2635250" cy="2636837"/>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3" name="TextBox 6"/>
          <p:cNvSpPr/>
          <p:nvPr/>
        </p:nvSpPr>
        <p:spPr>
          <a:xfrm>
            <a:off x="2138363" y="3144838"/>
            <a:ext cx="2327275" cy="401637"/>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单击此处添加标题</a:t>
            </a:r>
            <a:endParaRPr lang="zh-CN" altLang="en-US" sz="20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534" name="Rectangle 42"/>
          <p:cNvSpPr/>
          <p:nvPr/>
        </p:nvSpPr>
        <p:spPr>
          <a:xfrm>
            <a:off x="6938963" y="2006600"/>
            <a:ext cx="3892550" cy="968375"/>
          </a:xfrm>
          <a:prstGeom prst="rect">
            <a:avLst/>
          </a:prstGeom>
          <a:noFill/>
          <a:ln w="12700">
            <a:noFill/>
          </a:ln>
        </p:spPr>
        <p:txBody>
          <a:bodyPr tIns="0" bIns="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p>
        </p:txBody>
      </p:sp>
      <p:sp>
        <p:nvSpPr>
          <p:cNvPr id="22535" name="TextBox 73"/>
          <p:cNvSpPr/>
          <p:nvPr/>
        </p:nvSpPr>
        <p:spPr>
          <a:xfrm>
            <a:off x="6938963" y="1608138"/>
            <a:ext cx="2879725" cy="369887"/>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1F1A17"/>
                </a:solidFill>
                <a:latin typeface="微软雅黑" panose="020b0503020204020204" pitchFamily="34" charset="-122"/>
                <a:ea typeface="微软雅黑" panose="020b0503020204020204" pitchFamily="34" charset="-122"/>
                <a:sym typeface="Arial" panose="020b0604020202020204" pitchFamily="34" charset="0"/>
              </a:rPr>
              <a:t>单击此处添加标题</a:t>
            </a:r>
            <a:endParaRPr lang="zh-CN" altLang="en-US" sz="1800" b="1">
              <a:solidFill>
                <a:srgbClr val="1F1A17"/>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2536" name="Group 9"/>
          <p:cNvGrpSpPr/>
          <p:nvPr/>
        </p:nvGrpSpPr>
        <p:grpSpPr>
          <a:xfrm>
            <a:off x="5891213" y="1508125"/>
            <a:ext cx="987425" cy="987425"/>
            <a:chExt cx="2825086" cy="2825086"/>
          </a:xfrm>
        </p:grpSpPr>
        <p:sp>
          <p:nvSpPr>
            <p:cNvPr id="22554" name="椭圆 12@|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55" name="椭圆 13@|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2537" name="椭圆 11"/>
          <p:cNvSpPr/>
          <p:nvPr/>
        </p:nvSpPr>
        <p:spPr>
          <a:xfrm>
            <a:off x="6021388" y="1633538"/>
            <a:ext cx="727075" cy="728662"/>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8" name="文本框 34"/>
          <p:cNvSpPr/>
          <p:nvPr/>
        </p:nvSpPr>
        <p:spPr>
          <a:xfrm>
            <a:off x="6126163" y="1617663"/>
            <a:ext cx="727075" cy="7699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400" b="1">
                <a:solidFill>
                  <a:srgbClr val="FFFFFF"/>
                </a:solidFill>
                <a:ea typeface="Calibri" panose="020f0502020204030204" pitchFamily="34" charset="0"/>
                <a:sym typeface="Calibri" panose="020f0502020204030204" pitchFamily="34" charset="0"/>
              </a:rPr>
              <a:t>A</a:t>
            </a:r>
            <a:endParaRPr lang="zh-CN" altLang="en-US" sz="4400" b="1">
              <a:solidFill>
                <a:srgbClr val="FFFFFF"/>
              </a:solidFill>
              <a:sym typeface="宋体" panose="02010600030101010101" pitchFamily="2" charset="-122"/>
            </a:endParaRPr>
          </a:p>
        </p:txBody>
      </p:sp>
      <p:grpSp>
        <p:nvGrpSpPr>
          <p:cNvPr id="22539" name="Group 16"/>
          <p:cNvGrpSpPr/>
          <p:nvPr/>
        </p:nvGrpSpPr>
        <p:grpSpPr>
          <a:xfrm>
            <a:off x="5891213" y="2974975"/>
            <a:ext cx="987425" cy="987425"/>
            <a:chExt cx="2825086" cy="2825086"/>
          </a:xfrm>
        </p:grpSpPr>
        <p:sp>
          <p:nvSpPr>
            <p:cNvPr id="22552" name="椭圆 21@|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53" name="椭圆 22@|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2540" name="椭圆 20"/>
          <p:cNvSpPr/>
          <p:nvPr/>
        </p:nvSpPr>
        <p:spPr>
          <a:xfrm>
            <a:off x="6021388" y="3101975"/>
            <a:ext cx="727075" cy="727075"/>
          </a:xfrm>
          <a:prstGeom prst="ellipse">
            <a:avLst/>
          </a:prstGeom>
          <a:solidFill>
            <a:srgbClr val="C1A71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1" name="文本框 35"/>
          <p:cNvSpPr/>
          <p:nvPr/>
        </p:nvSpPr>
        <p:spPr>
          <a:xfrm>
            <a:off x="6151563" y="3079750"/>
            <a:ext cx="727075" cy="7699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400" b="1">
                <a:solidFill>
                  <a:srgbClr val="FFFFFF"/>
                </a:solidFill>
                <a:ea typeface="Calibri" panose="020f0502020204030204" pitchFamily="34" charset="0"/>
                <a:sym typeface="Calibri" panose="020f0502020204030204" pitchFamily="34" charset="0"/>
              </a:rPr>
              <a:t>B</a:t>
            </a:r>
            <a:endParaRPr lang="zh-CN" altLang="en-US" sz="4400" b="1">
              <a:solidFill>
                <a:srgbClr val="FFFFFF"/>
              </a:solidFill>
              <a:sym typeface="宋体" panose="02010600030101010101" pitchFamily="2" charset="-122"/>
            </a:endParaRPr>
          </a:p>
        </p:txBody>
      </p:sp>
      <p:grpSp>
        <p:nvGrpSpPr>
          <p:cNvPr id="22542" name="Group 21"/>
          <p:cNvGrpSpPr/>
          <p:nvPr/>
        </p:nvGrpSpPr>
        <p:grpSpPr>
          <a:xfrm>
            <a:off x="5891213" y="4527550"/>
            <a:ext cx="987425" cy="987425"/>
            <a:chExt cx="2825086" cy="2825086"/>
          </a:xfrm>
        </p:grpSpPr>
        <p:sp>
          <p:nvSpPr>
            <p:cNvPr id="22550" name="椭圆 26@|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51" name="椭圆 27@|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2543" name="椭圆 25"/>
          <p:cNvSpPr/>
          <p:nvPr/>
        </p:nvSpPr>
        <p:spPr>
          <a:xfrm>
            <a:off x="6021388" y="4652963"/>
            <a:ext cx="727075" cy="728662"/>
          </a:xfrm>
          <a:prstGeom prst="ellipse">
            <a:avLst/>
          </a:prstGeom>
          <a:solidFill>
            <a:srgbClr val="3A823C"/>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4" name="文本框 36"/>
          <p:cNvSpPr/>
          <p:nvPr/>
        </p:nvSpPr>
        <p:spPr>
          <a:xfrm>
            <a:off x="6151563" y="4635500"/>
            <a:ext cx="727075" cy="7699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400" b="1">
                <a:solidFill>
                  <a:srgbClr val="FFFFFF"/>
                </a:solidFill>
                <a:ea typeface="Calibri" panose="020f0502020204030204" pitchFamily="34" charset="0"/>
                <a:sym typeface="Calibri" panose="020f0502020204030204" pitchFamily="34" charset="0"/>
              </a:rPr>
              <a:t>C</a:t>
            </a:r>
            <a:endParaRPr lang="zh-CN" altLang="en-US" sz="4400" b="1">
              <a:solidFill>
                <a:srgbClr val="FFFFFF"/>
              </a:solidFill>
              <a:sym typeface="宋体" panose="02010600030101010101" pitchFamily="2" charset="-122"/>
            </a:endParaRPr>
          </a:p>
        </p:txBody>
      </p:sp>
      <p:sp>
        <p:nvSpPr>
          <p:cNvPr id="22545" name="TextBox 35"/>
          <p:cNvSpPr txBox="1"/>
          <p:nvPr/>
        </p:nvSpPr>
        <p:spPr>
          <a:xfrm>
            <a:off x="2101850" y="3565525"/>
            <a:ext cx="2217738"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200">
              <a:solidFill>
                <a:schemeClr val="bg1"/>
              </a:solidFill>
            </a:endParaRPr>
          </a:p>
        </p:txBody>
      </p:sp>
      <p:sp>
        <p:nvSpPr>
          <p:cNvPr id="22546" name="Rectangle 42"/>
          <p:cNvSpPr/>
          <p:nvPr/>
        </p:nvSpPr>
        <p:spPr>
          <a:xfrm>
            <a:off x="6938963" y="3462338"/>
            <a:ext cx="3892550" cy="827087"/>
          </a:xfrm>
          <a:prstGeom prst="rect">
            <a:avLst/>
          </a:prstGeom>
          <a:noFill/>
          <a:ln w="12700">
            <a:noFill/>
          </a:ln>
        </p:spPr>
        <p:txBody>
          <a:bodyPr tIns="0" bIns="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p>
        </p:txBody>
      </p:sp>
      <p:sp>
        <p:nvSpPr>
          <p:cNvPr id="22547" name="TextBox 73"/>
          <p:cNvSpPr/>
          <p:nvPr/>
        </p:nvSpPr>
        <p:spPr>
          <a:xfrm>
            <a:off x="6938963" y="3063875"/>
            <a:ext cx="2879725" cy="369888"/>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1F1A17"/>
                </a:solidFill>
                <a:latin typeface="微软雅黑" panose="020b0503020204020204" pitchFamily="34" charset="-122"/>
                <a:ea typeface="微软雅黑" panose="020b0503020204020204" pitchFamily="34" charset="-122"/>
                <a:sym typeface="Arial" panose="020b0604020202020204" pitchFamily="34" charset="0"/>
              </a:rPr>
              <a:t>单击此处添加标题</a:t>
            </a:r>
            <a:endParaRPr lang="zh-CN" altLang="en-US" sz="1800" b="1">
              <a:solidFill>
                <a:srgbClr val="1F1A17"/>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548" name="Rectangle 42"/>
          <p:cNvSpPr/>
          <p:nvPr/>
        </p:nvSpPr>
        <p:spPr>
          <a:xfrm>
            <a:off x="6938963" y="5014913"/>
            <a:ext cx="3892550" cy="830262"/>
          </a:xfrm>
          <a:prstGeom prst="rect">
            <a:avLst/>
          </a:prstGeom>
          <a:noFill/>
          <a:ln w="12700">
            <a:noFill/>
          </a:ln>
        </p:spPr>
        <p:txBody>
          <a:bodyPr tIns="0" bIns="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p>
        </p:txBody>
      </p:sp>
      <p:sp>
        <p:nvSpPr>
          <p:cNvPr id="22549" name="TextBox 73"/>
          <p:cNvSpPr/>
          <p:nvPr/>
        </p:nvSpPr>
        <p:spPr>
          <a:xfrm>
            <a:off x="6938963" y="4616450"/>
            <a:ext cx="2879725" cy="369888"/>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1F1A17"/>
                </a:solidFill>
                <a:latin typeface="微软雅黑" panose="020b0503020204020204" pitchFamily="34" charset="-122"/>
                <a:ea typeface="微软雅黑" panose="020b0503020204020204" pitchFamily="34" charset="-122"/>
                <a:sym typeface="Arial" panose="020b0604020202020204" pitchFamily="34" charset="0"/>
              </a:rPr>
              <a:t>单击此处添加标题</a:t>
            </a:r>
            <a:endParaRPr lang="zh-CN" altLang="en-US" sz="1800" b="1">
              <a:solidFill>
                <a:srgbClr val="1F1A17"/>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3555"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23556"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a:solidFill>
                  <a:schemeClr val="bg1"/>
                </a:solidFill>
                <a:latin typeface="微软雅黑" panose="020b0503020204020204" pitchFamily="34" charset="-122"/>
                <a:ea typeface="微软雅黑" panose="020b0503020204020204" pitchFamily="34" charset="-122"/>
              </a:rPr>
              <a:t>点击此处添加标题</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23557"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1</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558"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2</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559"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3</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560"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4</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57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3" name="矩形 2"/>
          <p:cNvSpPr/>
          <p:nvPr/>
        </p:nvSpPr>
        <p:spPr>
          <a:xfrm>
            <a:off x="3189288" y="2025650"/>
            <a:ext cx="7839075" cy="1458913"/>
          </a:xfrm>
          <a:custGeom>
            <a:gdLst>
              <a:gd name="connsiteX0" fmla="*/ 0 w 6992471"/>
              <a:gd name="connsiteY0" fmla="*/ 0 h 1595718"/>
              <a:gd name="connsiteX1" fmla="*/ 6992471 w 6992471"/>
              <a:gd name="connsiteY1" fmla="*/ 0 h 1595718"/>
              <a:gd name="connsiteX2" fmla="*/ 6992471 w 6992471"/>
              <a:gd name="connsiteY2" fmla="*/ 1595718 h 1595718"/>
              <a:gd name="connsiteX3" fmla="*/ 0 w 6992471"/>
              <a:gd name="connsiteY3" fmla="*/ 1595718 h 1595718"/>
              <a:gd name="connsiteX4" fmla="*/ 0 w 6992471"/>
              <a:gd name="connsiteY4" fmla="*/ 0 h 1595718"/>
              <a:gd name="connsiteX0-1" fmla="*/ 0 w 6992471"/>
              <a:gd name="connsiteY0-2" fmla="*/ 0 h 1595718"/>
              <a:gd name="connsiteX1-3" fmla="*/ 6992471 w 6992471"/>
              <a:gd name="connsiteY1-4" fmla="*/ 0 h 1595718"/>
              <a:gd name="connsiteX2-5" fmla="*/ 6992471 w 6992471"/>
              <a:gd name="connsiteY2-6" fmla="*/ 1595718 h 1595718"/>
              <a:gd name="connsiteX3-7" fmla="*/ 0 w 6992471"/>
              <a:gd name="connsiteY3-8" fmla="*/ 1380565 h 1595718"/>
              <a:gd name="connsiteX4-9" fmla="*/ 0 w 6992471"/>
              <a:gd name="connsiteY4-10" fmla="*/ 0 h 1595718"/>
              <a:gd name="connsiteX0-11" fmla="*/ 0 w 6992471"/>
              <a:gd name="connsiteY0-12" fmla="*/ 0 h 1595718"/>
              <a:gd name="connsiteX1-13" fmla="*/ 6992471 w 6992471"/>
              <a:gd name="connsiteY1-14" fmla="*/ 0 h 1595718"/>
              <a:gd name="connsiteX2-15" fmla="*/ 6992471 w 6992471"/>
              <a:gd name="connsiteY2-16" fmla="*/ 1595718 h 1595718"/>
              <a:gd name="connsiteX3-17" fmla="*/ 0 w 6992471"/>
              <a:gd name="connsiteY3-18" fmla="*/ 1308848 h 1595718"/>
              <a:gd name="connsiteX4-19" fmla="*/ 0 w 6992471"/>
              <a:gd name="connsiteY4-20" fmla="*/ 0 h 1595718"/>
              <a:gd name="connsiteX0-21" fmla="*/ 0 w 6992471"/>
              <a:gd name="connsiteY0-22" fmla="*/ 0 h 1595718"/>
              <a:gd name="connsiteX1-23" fmla="*/ 6992471 w 6992471"/>
              <a:gd name="connsiteY1-24" fmla="*/ 0 h 1595718"/>
              <a:gd name="connsiteX2-25" fmla="*/ 6992471 w 6992471"/>
              <a:gd name="connsiteY2-26" fmla="*/ 1595718 h 1595718"/>
              <a:gd name="connsiteX3-27" fmla="*/ 0 w 6992471"/>
              <a:gd name="connsiteY3-28" fmla="*/ 1159883 h 1595718"/>
              <a:gd name="connsiteX4-29" fmla="*/ 0 w 6992471"/>
              <a:gd name="connsiteY4-30" fmla="*/ 0 h 159571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92471" h="1595718">
                <a:moveTo>
                  <a:pt x="0" y="0"/>
                </a:moveTo>
                <a:lnTo>
                  <a:pt x="6992471" y="0"/>
                </a:lnTo>
                <a:lnTo>
                  <a:pt x="6992471" y="1595718"/>
                </a:lnTo>
                <a:lnTo>
                  <a:pt x="0" y="1159883"/>
                </a:lnTo>
                <a:lnTo>
                  <a:pt x="0" y="0"/>
                </a:lnTo>
                <a:close/>
              </a:path>
            </a:pathLst>
          </a:cu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4580" name="TextBox 35"/>
          <p:cNvSpPr txBox="1"/>
          <p:nvPr/>
        </p:nvSpPr>
        <p:spPr>
          <a:xfrm>
            <a:off x="6115050" y="2179638"/>
            <a:ext cx="472916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7653" name="文本框 4"/>
          <p:cNvSpPr txBox="1">
            <a:spLocks noChangeArrowheads="1"/>
          </p:cNvSpPr>
          <p:nvPr/>
        </p:nvSpPr>
        <p:spPr bwMode="auto">
          <a:xfrm>
            <a:off x="3416300" y="2171700"/>
            <a:ext cx="267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4582" name="Group 5"/>
          <p:cNvGrpSpPr/>
          <p:nvPr/>
        </p:nvGrpSpPr>
        <p:grpSpPr>
          <a:xfrm>
            <a:off x="1165225" y="1830388"/>
            <a:ext cx="1928813" cy="1654175"/>
            <a:chExt cx="3705" cy="3175"/>
          </a:xfrm>
        </p:grpSpPr>
        <p:sp>
          <p:nvSpPr>
            <p:cNvPr id="24590" name="任意多边形 1010"/>
            <p:cNvSpPr/>
            <p:nvPr/>
          </p:nvSpPr>
          <p:spPr>
            <a:xfrm>
              <a:off x="389" y="374"/>
              <a:ext cx="2938" cy="2444"/>
            </a:xfrm>
            <a:custGeom>
              <a:cxnLst>
                <a:cxn ang="0">
                  <a:pos x="0" y="0"/>
                </a:cxn>
                <a:cxn ang="0">
                  <a:pos x="0" y="0"/>
                </a:cxn>
                <a:cxn ang="0">
                  <a:pos x="1" y="0"/>
                </a:cxn>
                <a:cxn ang="0">
                  <a:pos x="1" y="0"/>
                </a:cxn>
                <a:cxn ang="0">
                  <a:pos x="1" y="0"/>
                </a:cxn>
                <a:cxn ang="0">
                  <a:pos x="1" y="0"/>
                </a:cxn>
                <a:cxn ang="0">
                  <a:pos x="1" y="0"/>
                </a:cxn>
                <a:cxn ang="0">
                  <a:pos x="0" y="0"/>
                </a:cxn>
              </a:cxnLst>
              <a:rect l="0" t="0" r="0" b="0"/>
              <a:pathLst>
                <a:path w="21600" h="21600">
                  <a:moveTo>
                    <a:pt x="0" y="3924"/>
                  </a:moveTo>
                  <a:lnTo>
                    <a:pt x="4449" y="18873"/>
                  </a:lnTo>
                  <a:lnTo>
                    <a:pt x="13250" y="15713"/>
                  </a:lnTo>
                  <a:lnTo>
                    <a:pt x="16514" y="21600"/>
                  </a:lnTo>
                  <a:lnTo>
                    <a:pt x="19509" y="13853"/>
                  </a:lnTo>
                  <a:lnTo>
                    <a:pt x="20512" y="13199"/>
                  </a:lnTo>
                  <a:lnTo>
                    <a:pt x="21600" y="0"/>
                  </a:lnTo>
                  <a:lnTo>
                    <a:pt x="0" y="3924"/>
                  </a:lnTo>
                  <a:close/>
                </a:path>
              </a:pathLst>
            </a:custGeom>
            <a:solidFill>
              <a:srgbClr val="B42718">
                <a:alpha val="100000"/>
              </a:srgbClr>
            </a:solidFill>
            <a:ln w="9525">
              <a:noFill/>
            </a:ln>
          </p:spPr>
          <p:txBody>
            <a:bodyPr/>
            <a:lstStyle/>
            <a:p>
              <a:endParaRPr lang="zh-CN" altLang="en-US"/>
            </a:p>
          </p:txBody>
        </p:sp>
        <p:pic>
          <p:nvPicPr>
            <p:cNvPr id="24591" name="Picture 7" descr="图片1"/>
            <p:cNvPicPr>
              <a:picLocks noChangeAspect="1"/>
            </p:cNvPicPr>
            <p:nvPr/>
          </p:nvPicPr>
          <p:blipFill>
            <a:blip r:embed="rId3"/>
            <a:stretch>
              <a:fillRect/>
            </a:stretch>
          </p:blipFill>
          <p:spPr>
            <a:xfrm>
              <a:off x="0" y="0"/>
              <a:ext cx="3705" cy="3175"/>
            </a:xfrm>
            <a:prstGeom prst="rect">
              <a:avLst/>
            </a:prstGeom>
            <a:noFill/>
            <a:ln w="9525">
              <a:noFill/>
            </a:ln>
          </p:spPr>
        </p:pic>
      </p:grpSp>
      <p:sp>
        <p:nvSpPr>
          <p:cNvPr id="24583" name="文本框 7"/>
          <p:cNvSpPr txBox="1"/>
          <p:nvPr/>
        </p:nvSpPr>
        <p:spPr>
          <a:xfrm>
            <a:off x="1852613" y="2179638"/>
            <a:ext cx="823912" cy="7080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a:solidFill>
                  <a:srgbClr val="FFFFFF"/>
                </a:solidFill>
                <a:latin typeface="微软雅黑" panose="020b0503020204020204" pitchFamily="34" charset="-122"/>
                <a:ea typeface="微软雅黑" panose="020b0503020204020204" pitchFamily="34" charset="-122"/>
              </a:rPr>
              <a:t>A</a:t>
            </a:r>
            <a:endParaRPr lang="zh-CN" altLang="en-US" sz="4000" b="1">
              <a:solidFill>
                <a:srgbClr val="FFFFFF"/>
              </a:solidFill>
              <a:latin typeface="微软雅黑" panose="020b0503020204020204" pitchFamily="34" charset="-122"/>
              <a:ea typeface="微软雅黑" panose="020b0503020204020204" pitchFamily="34" charset="-122"/>
            </a:endParaRPr>
          </a:p>
        </p:txBody>
      </p:sp>
      <p:sp>
        <p:nvSpPr>
          <p:cNvPr id="11" name="矩形 2"/>
          <p:cNvSpPr/>
          <p:nvPr/>
        </p:nvSpPr>
        <p:spPr>
          <a:xfrm>
            <a:off x="3189288" y="4200525"/>
            <a:ext cx="7839075" cy="1458913"/>
          </a:xfrm>
          <a:custGeom>
            <a:gdLst>
              <a:gd name="connsiteX0" fmla="*/ 0 w 6992471"/>
              <a:gd name="connsiteY0" fmla="*/ 0 h 1595718"/>
              <a:gd name="connsiteX1" fmla="*/ 6992471 w 6992471"/>
              <a:gd name="connsiteY1" fmla="*/ 0 h 1595718"/>
              <a:gd name="connsiteX2" fmla="*/ 6992471 w 6992471"/>
              <a:gd name="connsiteY2" fmla="*/ 1595718 h 1595718"/>
              <a:gd name="connsiteX3" fmla="*/ 0 w 6992471"/>
              <a:gd name="connsiteY3" fmla="*/ 1595718 h 1595718"/>
              <a:gd name="connsiteX4" fmla="*/ 0 w 6992471"/>
              <a:gd name="connsiteY4" fmla="*/ 0 h 1595718"/>
              <a:gd name="connsiteX0-1" fmla="*/ 0 w 6992471"/>
              <a:gd name="connsiteY0-2" fmla="*/ 0 h 1595718"/>
              <a:gd name="connsiteX1-3" fmla="*/ 6992471 w 6992471"/>
              <a:gd name="connsiteY1-4" fmla="*/ 0 h 1595718"/>
              <a:gd name="connsiteX2-5" fmla="*/ 6992471 w 6992471"/>
              <a:gd name="connsiteY2-6" fmla="*/ 1595718 h 1595718"/>
              <a:gd name="connsiteX3-7" fmla="*/ 0 w 6992471"/>
              <a:gd name="connsiteY3-8" fmla="*/ 1380565 h 1595718"/>
              <a:gd name="connsiteX4-9" fmla="*/ 0 w 6992471"/>
              <a:gd name="connsiteY4-10" fmla="*/ 0 h 1595718"/>
              <a:gd name="connsiteX0-11" fmla="*/ 0 w 6992471"/>
              <a:gd name="connsiteY0-12" fmla="*/ 0 h 1595718"/>
              <a:gd name="connsiteX1-13" fmla="*/ 6992471 w 6992471"/>
              <a:gd name="connsiteY1-14" fmla="*/ 0 h 1595718"/>
              <a:gd name="connsiteX2-15" fmla="*/ 6992471 w 6992471"/>
              <a:gd name="connsiteY2-16" fmla="*/ 1595718 h 1595718"/>
              <a:gd name="connsiteX3-17" fmla="*/ 0 w 6992471"/>
              <a:gd name="connsiteY3-18" fmla="*/ 1308848 h 1595718"/>
              <a:gd name="connsiteX4-19" fmla="*/ 0 w 6992471"/>
              <a:gd name="connsiteY4-20" fmla="*/ 0 h 1595718"/>
              <a:gd name="connsiteX0-21" fmla="*/ 0 w 6992471"/>
              <a:gd name="connsiteY0-22" fmla="*/ 0 h 1595718"/>
              <a:gd name="connsiteX1-23" fmla="*/ 6992471 w 6992471"/>
              <a:gd name="connsiteY1-24" fmla="*/ 0 h 1595718"/>
              <a:gd name="connsiteX2-25" fmla="*/ 6992471 w 6992471"/>
              <a:gd name="connsiteY2-26" fmla="*/ 1595718 h 1595718"/>
              <a:gd name="connsiteX3-27" fmla="*/ 0 w 6992471"/>
              <a:gd name="connsiteY3-28" fmla="*/ 1159883 h 1595718"/>
              <a:gd name="connsiteX4-29" fmla="*/ 0 w 6992471"/>
              <a:gd name="connsiteY4-30" fmla="*/ 0 h 159571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92471" h="1595718">
                <a:moveTo>
                  <a:pt x="0" y="0"/>
                </a:moveTo>
                <a:lnTo>
                  <a:pt x="6992471" y="0"/>
                </a:lnTo>
                <a:lnTo>
                  <a:pt x="6992471" y="1595718"/>
                </a:lnTo>
                <a:lnTo>
                  <a:pt x="0" y="1159883"/>
                </a:lnTo>
                <a:lnTo>
                  <a:pt x="0" y="0"/>
                </a:lnTo>
                <a:close/>
              </a:path>
            </a:pathLst>
          </a:cu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4585" name="TextBox 35"/>
          <p:cNvSpPr txBox="1"/>
          <p:nvPr/>
        </p:nvSpPr>
        <p:spPr>
          <a:xfrm>
            <a:off x="6115050" y="4354513"/>
            <a:ext cx="472916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7658" name="文本框 12"/>
          <p:cNvSpPr txBox="1">
            <a:spLocks noChangeArrowheads="1"/>
          </p:cNvSpPr>
          <p:nvPr/>
        </p:nvSpPr>
        <p:spPr bwMode="auto">
          <a:xfrm>
            <a:off x="3416300" y="4346575"/>
            <a:ext cx="267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4587" name="任意多边形 1010"/>
          <p:cNvSpPr/>
          <p:nvPr/>
        </p:nvSpPr>
        <p:spPr>
          <a:xfrm>
            <a:off x="1368425" y="4200525"/>
            <a:ext cx="1528763" cy="1273175"/>
          </a:xfrm>
          <a:custGeom>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Lst>
            <a:rect l="0" t="0" r="0" b="0"/>
            <a:pathLst>
              <a:path w="21600" h="21600">
                <a:moveTo>
                  <a:pt x="0" y="3924"/>
                </a:moveTo>
                <a:lnTo>
                  <a:pt x="4449" y="18873"/>
                </a:lnTo>
                <a:lnTo>
                  <a:pt x="13250" y="15713"/>
                </a:lnTo>
                <a:lnTo>
                  <a:pt x="16514" y="21600"/>
                </a:lnTo>
                <a:lnTo>
                  <a:pt x="19509" y="13853"/>
                </a:lnTo>
                <a:lnTo>
                  <a:pt x="20512" y="13199"/>
                </a:lnTo>
                <a:lnTo>
                  <a:pt x="21600" y="0"/>
                </a:lnTo>
                <a:lnTo>
                  <a:pt x="0" y="3924"/>
                </a:lnTo>
                <a:close/>
              </a:path>
            </a:pathLst>
          </a:custGeom>
          <a:solidFill>
            <a:srgbClr val="C1A716">
              <a:alpha val="100000"/>
            </a:srgbClr>
          </a:solidFill>
          <a:ln w="9525">
            <a:noFill/>
          </a:ln>
        </p:spPr>
        <p:txBody>
          <a:bodyPr/>
          <a:lstStyle/>
          <a:p>
            <a:endParaRPr lang="zh-CN" altLang="en-US"/>
          </a:p>
        </p:txBody>
      </p:sp>
      <p:pic>
        <p:nvPicPr>
          <p:cNvPr id="24588" name="Picture 7" descr="图片1"/>
          <p:cNvPicPr>
            <a:picLocks noChangeAspect="1"/>
          </p:cNvPicPr>
          <p:nvPr/>
        </p:nvPicPr>
        <p:blipFill>
          <a:blip r:embed="rId3"/>
          <a:stretch>
            <a:fillRect/>
          </a:stretch>
        </p:blipFill>
        <p:spPr>
          <a:xfrm>
            <a:off x="1212850" y="4010025"/>
            <a:ext cx="1927225" cy="1654175"/>
          </a:xfrm>
          <a:prstGeom prst="rect">
            <a:avLst/>
          </a:prstGeom>
          <a:noFill/>
          <a:ln w="9525">
            <a:noFill/>
          </a:ln>
        </p:spPr>
      </p:pic>
      <p:sp>
        <p:nvSpPr>
          <p:cNvPr id="24589" name="文本框 15"/>
          <p:cNvSpPr txBox="1"/>
          <p:nvPr/>
        </p:nvSpPr>
        <p:spPr>
          <a:xfrm>
            <a:off x="1898650" y="4341813"/>
            <a:ext cx="825500" cy="7080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a:solidFill>
                  <a:srgbClr val="FFFFFF"/>
                </a:solidFill>
                <a:latin typeface="微软雅黑" panose="020b0503020204020204" pitchFamily="34" charset="-122"/>
                <a:ea typeface="微软雅黑" panose="020b0503020204020204" pitchFamily="34" charset="-122"/>
              </a:rPr>
              <a:t>B</a:t>
            </a:r>
            <a:endParaRPr lang="zh-CN" altLang="en-US" sz="40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602"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4" name="椭圆 3"/>
          <p:cNvSpPr/>
          <p:nvPr/>
        </p:nvSpPr>
        <p:spPr>
          <a:xfrm>
            <a:off x="1960563" y="1127125"/>
            <a:ext cx="1065213" cy="1065213"/>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5" name="椭圆 4"/>
          <p:cNvSpPr/>
          <p:nvPr/>
        </p:nvSpPr>
        <p:spPr>
          <a:xfrm>
            <a:off x="2079625" y="1247775"/>
            <a:ext cx="827088" cy="8255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05" name="图片 5"/>
          <p:cNvPicPr>
            <a:picLocks noChangeAspect="1"/>
          </p:cNvPicPr>
          <p:nvPr/>
        </p:nvPicPr>
        <p:blipFill>
          <a:blip r:embed="rId3"/>
          <a:stretch>
            <a:fillRect/>
          </a:stretch>
        </p:blipFill>
        <p:spPr>
          <a:xfrm>
            <a:off x="2197100" y="1347788"/>
            <a:ext cx="592138" cy="590550"/>
          </a:xfrm>
          <a:prstGeom prst="rect">
            <a:avLst/>
          </a:prstGeom>
          <a:noFill/>
          <a:ln w="9525">
            <a:noFill/>
          </a:ln>
        </p:spPr>
      </p:pic>
      <p:sp>
        <p:nvSpPr>
          <p:cNvPr id="10" name="椭圆 9"/>
          <p:cNvSpPr/>
          <p:nvPr/>
        </p:nvSpPr>
        <p:spPr>
          <a:xfrm>
            <a:off x="1960563" y="3843338"/>
            <a:ext cx="1065213" cy="1065213"/>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11" name="椭圆 10"/>
          <p:cNvSpPr/>
          <p:nvPr/>
        </p:nvSpPr>
        <p:spPr>
          <a:xfrm>
            <a:off x="2079625" y="3962400"/>
            <a:ext cx="827088" cy="8255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25608" name="图片 8"/>
          <p:cNvPicPr>
            <a:picLocks noChangeAspect="1"/>
          </p:cNvPicPr>
          <p:nvPr/>
        </p:nvPicPr>
        <p:blipFill>
          <a:blip r:embed="rId4"/>
          <a:stretch>
            <a:fillRect/>
          </a:stretch>
        </p:blipFill>
        <p:spPr>
          <a:xfrm>
            <a:off x="2203450" y="4078288"/>
            <a:ext cx="615950" cy="619125"/>
          </a:xfrm>
          <a:prstGeom prst="rect">
            <a:avLst/>
          </a:prstGeom>
          <a:noFill/>
          <a:ln w="9525">
            <a:noFill/>
          </a:ln>
        </p:spPr>
      </p:pic>
      <p:sp>
        <p:nvSpPr>
          <p:cNvPr id="15" name="椭圆 14"/>
          <p:cNvSpPr/>
          <p:nvPr/>
        </p:nvSpPr>
        <p:spPr>
          <a:xfrm>
            <a:off x="9142413" y="1144588"/>
            <a:ext cx="1065213" cy="1065213"/>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6" name="椭圆 15"/>
          <p:cNvSpPr/>
          <p:nvPr/>
        </p:nvSpPr>
        <p:spPr>
          <a:xfrm>
            <a:off x="9261475" y="1265238"/>
            <a:ext cx="825500" cy="8255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11" name="图片 13"/>
          <p:cNvPicPr>
            <a:picLocks noChangeAspect="1"/>
          </p:cNvPicPr>
          <p:nvPr/>
        </p:nvPicPr>
        <p:blipFill>
          <a:blip r:embed="rId5"/>
          <a:stretch>
            <a:fillRect/>
          </a:stretch>
        </p:blipFill>
        <p:spPr>
          <a:xfrm>
            <a:off x="9442450" y="1411288"/>
            <a:ext cx="469900" cy="468312"/>
          </a:xfrm>
          <a:prstGeom prst="rect">
            <a:avLst/>
          </a:prstGeom>
          <a:noFill/>
          <a:ln w="9525">
            <a:noFill/>
          </a:ln>
        </p:spPr>
      </p:pic>
      <p:sp>
        <p:nvSpPr>
          <p:cNvPr id="20" name="椭圆 19"/>
          <p:cNvSpPr/>
          <p:nvPr/>
        </p:nvSpPr>
        <p:spPr>
          <a:xfrm>
            <a:off x="5551488" y="1127125"/>
            <a:ext cx="1065213" cy="1065213"/>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 name="椭圆 20"/>
          <p:cNvSpPr/>
          <p:nvPr/>
        </p:nvSpPr>
        <p:spPr>
          <a:xfrm>
            <a:off x="5670550" y="1247775"/>
            <a:ext cx="825500" cy="8255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14" name="图片 18"/>
          <p:cNvPicPr>
            <a:picLocks noChangeAspect="1"/>
          </p:cNvPicPr>
          <p:nvPr/>
        </p:nvPicPr>
        <p:blipFill>
          <a:blip r:embed="rId6"/>
          <a:stretch>
            <a:fillRect/>
          </a:stretch>
        </p:blipFill>
        <p:spPr>
          <a:xfrm>
            <a:off x="5853113" y="1462088"/>
            <a:ext cx="468312" cy="469900"/>
          </a:xfrm>
          <a:prstGeom prst="rect">
            <a:avLst/>
          </a:prstGeom>
          <a:noFill/>
          <a:ln w="9525">
            <a:noFill/>
          </a:ln>
        </p:spPr>
      </p:pic>
      <p:sp>
        <p:nvSpPr>
          <p:cNvPr id="26" name="椭圆 25"/>
          <p:cNvSpPr/>
          <p:nvPr/>
        </p:nvSpPr>
        <p:spPr>
          <a:xfrm>
            <a:off x="5551488" y="3843338"/>
            <a:ext cx="1065213" cy="1065213"/>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27" name="椭圆 26"/>
          <p:cNvSpPr/>
          <p:nvPr/>
        </p:nvSpPr>
        <p:spPr>
          <a:xfrm>
            <a:off x="5670550" y="3962400"/>
            <a:ext cx="825500" cy="8255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25617" name="图片 24"/>
          <p:cNvPicPr>
            <a:picLocks noChangeAspect="1"/>
          </p:cNvPicPr>
          <p:nvPr/>
        </p:nvPicPr>
        <p:blipFill>
          <a:blip r:embed="rId7"/>
          <a:stretch>
            <a:fillRect/>
          </a:stretch>
        </p:blipFill>
        <p:spPr>
          <a:xfrm>
            <a:off x="5776913" y="4046538"/>
            <a:ext cx="612775" cy="614362"/>
          </a:xfrm>
          <a:prstGeom prst="rect">
            <a:avLst/>
          </a:prstGeom>
          <a:noFill/>
          <a:ln w="9525">
            <a:noFill/>
          </a:ln>
        </p:spPr>
      </p:pic>
      <p:sp>
        <p:nvSpPr>
          <p:cNvPr id="31" name="椭圆 30"/>
          <p:cNvSpPr/>
          <p:nvPr/>
        </p:nvSpPr>
        <p:spPr>
          <a:xfrm>
            <a:off x="9142413" y="3962400"/>
            <a:ext cx="1065213" cy="1065213"/>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32" name="椭圆 31"/>
          <p:cNvSpPr/>
          <p:nvPr/>
        </p:nvSpPr>
        <p:spPr>
          <a:xfrm>
            <a:off x="9261475" y="4083050"/>
            <a:ext cx="825500" cy="8255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25620" name="图片 29"/>
          <p:cNvPicPr>
            <a:picLocks noChangeAspect="1"/>
          </p:cNvPicPr>
          <p:nvPr/>
        </p:nvPicPr>
        <p:blipFill>
          <a:blip r:embed="rId8"/>
          <a:stretch>
            <a:fillRect/>
          </a:stretch>
        </p:blipFill>
        <p:spPr>
          <a:xfrm>
            <a:off x="9420225" y="4243388"/>
            <a:ext cx="508000" cy="504825"/>
          </a:xfrm>
          <a:prstGeom prst="rect">
            <a:avLst/>
          </a:prstGeom>
          <a:noFill/>
          <a:ln w="9525">
            <a:noFill/>
          </a:ln>
        </p:spPr>
      </p:pic>
      <p:sp>
        <p:nvSpPr>
          <p:cNvPr id="26645" name="矩形 32"/>
          <p:cNvSpPr>
            <a:spLocks noChangeArrowheads="1"/>
          </p:cNvSpPr>
          <p:nvPr/>
        </p:nvSpPr>
        <p:spPr bwMode="auto">
          <a:xfrm>
            <a:off x="1087438" y="2701925"/>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46" name="矩形 33"/>
          <p:cNvSpPr>
            <a:spLocks noChangeArrowheads="1"/>
          </p:cNvSpPr>
          <p:nvPr/>
        </p:nvSpPr>
        <p:spPr bwMode="auto">
          <a:xfrm>
            <a:off x="1563688" y="2363788"/>
            <a:ext cx="206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宋体" panose="02010600030101010101" pitchFamily="2" charset="-122"/>
              <a:cs typeface="+mn-cs"/>
            </a:endParaRPr>
          </a:p>
        </p:txBody>
      </p:sp>
      <p:sp>
        <p:nvSpPr>
          <p:cNvPr id="26647" name="矩形 34"/>
          <p:cNvSpPr>
            <a:spLocks noChangeArrowheads="1"/>
          </p:cNvSpPr>
          <p:nvPr/>
        </p:nvSpPr>
        <p:spPr bwMode="auto">
          <a:xfrm>
            <a:off x="4673600" y="2703513"/>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48" name="矩形 35"/>
          <p:cNvSpPr>
            <a:spLocks noChangeArrowheads="1"/>
          </p:cNvSpPr>
          <p:nvPr/>
        </p:nvSpPr>
        <p:spPr bwMode="auto">
          <a:xfrm>
            <a:off x="5149850" y="2365375"/>
            <a:ext cx="207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6649" name="矩形 36"/>
          <p:cNvSpPr>
            <a:spLocks noChangeArrowheads="1"/>
          </p:cNvSpPr>
          <p:nvPr/>
        </p:nvSpPr>
        <p:spPr bwMode="auto">
          <a:xfrm>
            <a:off x="8270875" y="2701925"/>
            <a:ext cx="28289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50" name="矩形 37"/>
          <p:cNvSpPr>
            <a:spLocks noChangeArrowheads="1"/>
          </p:cNvSpPr>
          <p:nvPr/>
        </p:nvSpPr>
        <p:spPr bwMode="auto">
          <a:xfrm>
            <a:off x="8748713" y="2363788"/>
            <a:ext cx="206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6651" name="矩形 38"/>
          <p:cNvSpPr>
            <a:spLocks noChangeArrowheads="1"/>
          </p:cNvSpPr>
          <p:nvPr/>
        </p:nvSpPr>
        <p:spPr bwMode="auto">
          <a:xfrm>
            <a:off x="1087438" y="5387975"/>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52" name="矩形 39"/>
          <p:cNvSpPr>
            <a:spLocks noChangeArrowheads="1"/>
          </p:cNvSpPr>
          <p:nvPr/>
        </p:nvSpPr>
        <p:spPr bwMode="auto">
          <a:xfrm>
            <a:off x="1563688" y="5048250"/>
            <a:ext cx="2068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宋体" panose="02010600030101010101" pitchFamily="2" charset="-122"/>
              <a:cs typeface="+mn-cs"/>
            </a:endParaRPr>
          </a:p>
        </p:txBody>
      </p:sp>
      <p:sp>
        <p:nvSpPr>
          <p:cNvPr id="26653" name="矩形 40"/>
          <p:cNvSpPr>
            <a:spLocks noChangeArrowheads="1"/>
          </p:cNvSpPr>
          <p:nvPr/>
        </p:nvSpPr>
        <p:spPr bwMode="auto">
          <a:xfrm>
            <a:off x="4771231" y="5532437"/>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54" name="矩形 41"/>
          <p:cNvSpPr>
            <a:spLocks noChangeArrowheads="1"/>
          </p:cNvSpPr>
          <p:nvPr/>
        </p:nvSpPr>
        <p:spPr bwMode="auto">
          <a:xfrm>
            <a:off x="5149850" y="5051425"/>
            <a:ext cx="207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6655" name="矩形 42"/>
          <p:cNvSpPr>
            <a:spLocks noChangeArrowheads="1"/>
          </p:cNvSpPr>
          <p:nvPr/>
        </p:nvSpPr>
        <p:spPr bwMode="auto">
          <a:xfrm>
            <a:off x="8270875" y="5387975"/>
            <a:ext cx="28289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56" name="矩形 43"/>
          <p:cNvSpPr>
            <a:spLocks noChangeArrowheads="1"/>
          </p:cNvSpPr>
          <p:nvPr/>
        </p:nvSpPr>
        <p:spPr bwMode="auto">
          <a:xfrm>
            <a:off x="8748713" y="5048250"/>
            <a:ext cx="2068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62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3" name="右箭头 2"/>
          <p:cNvSpPr/>
          <p:nvPr/>
        </p:nvSpPr>
        <p:spPr>
          <a:xfrm>
            <a:off x="0" y="1685925"/>
            <a:ext cx="3946525" cy="979488"/>
          </a:xfrm>
          <a:prstGeom prst="rightArrow">
            <a:avLst>
              <a:gd name="adj1" fmla="val 50000"/>
              <a:gd name="adj2" fmla="val 49065"/>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右箭头 3"/>
          <p:cNvSpPr/>
          <p:nvPr/>
        </p:nvSpPr>
        <p:spPr>
          <a:xfrm>
            <a:off x="0" y="2944813"/>
            <a:ext cx="5175250" cy="1484313"/>
          </a:xfrm>
          <a:prstGeom prst="rightArrow">
            <a:avLst>
              <a:gd name="adj1" fmla="val 50000"/>
              <a:gd name="adj2" fmla="val 49065"/>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右箭头 4"/>
          <p:cNvSpPr/>
          <p:nvPr/>
        </p:nvSpPr>
        <p:spPr>
          <a:xfrm>
            <a:off x="0" y="4710113"/>
            <a:ext cx="4618038" cy="1119188"/>
          </a:xfrm>
          <a:prstGeom prst="rightArrow">
            <a:avLst>
              <a:gd name="adj1" fmla="val 50000"/>
              <a:gd name="adj2" fmla="val 49065"/>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630" name="TextBox 35"/>
          <p:cNvSpPr txBox="1"/>
          <p:nvPr/>
        </p:nvSpPr>
        <p:spPr>
          <a:xfrm>
            <a:off x="190500" y="2022475"/>
            <a:ext cx="3219450" cy="40011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000">
                <a:solidFill>
                  <a:srgbClr val="FFFFFF"/>
                </a:solidFill>
                <a:latin typeface="微软雅黑" panose="020b0503020204020204" pitchFamily="34" charset="-122"/>
                <a:ea typeface="微软雅黑" panose="020b0503020204020204" pitchFamily="34" charset="-122"/>
              </a:rPr>
              <a:t>点击此处添加文本内容</a:t>
            </a:r>
            <a:endParaRPr lang="en-US" altLang="zh-CN" sz="2000">
              <a:solidFill>
                <a:srgbClr val="FFFFFF"/>
              </a:solidFill>
              <a:latin typeface="微软雅黑" panose="020b0503020204020204" pitchFamily="34" charset="-122"/>
              <a:ea typeface="微软雅黑" panose="020b0503020204020204" pitchFamily="34" charset="-122"/>
            </a:endParaRPr>
          </a:p>
        </p:txBody>
      </p:sp>
      <p:sp>
        <p:nvSpPr>
          <p:cNvPr id="26631" name="TextBox 35"/>
          <p:cNvSpPr txBox="1"/>
          <p:nvPr/>
        </p:nvSpPr>
        <p:spPr>
          <a:xfrm>
            <a:off x="198438" y="3533775"/>
            <a:ext cx="3748087" cy="40011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000">
                <a:solidFill>
                  <a:srgbClr val="FFFFFF"/>
                </a:solidFill>
                <a:latin typeface="微软雅黑" panose="020b0503020204020204" pitchFamily="34" charset="-122"/>
                <a:ea typeface="微软雅黑" panose="020b0503020204020204" pitchFamily="34" charset="-122"/>
              </a:rPr>
              <a:t>点击此处添加文本内容</a:t>
            </a:r>
            <a:endParaRPr lang="en-US" altLang="zh-CN" sz="2000">
              <a:solidFill>
                <a:srgbClr val="FFFFFF"/>
              </a:solidFill>
              <a:latin typeface="微软雅黑" panose="020b0503020204020204" pitchFamily="34" charset="-122"/>
              <a:ea typeface="微软雅黑" panose="020b0503020204020204" pitchFamily="34" charset="-122"/>
            </a:endParaRPr>
          </a:p>
        </p:txBody>
      </p:sp>
      <p:sp>
        <p:nvSpPr>
          <p:cNvPr id="26632" name="TextBox 35"/>
          <p:cNvSpPr txBox="1"/>
          <p:nvPr/>
        </p:nvSpPr>
        <p:spPr>
          <a:xfrm>
            <a:off x="198438" y="5114925"/>
            <a:ext cx="3748087" cy="4616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400">
                <a:solidFill>
                  <a:srgbClr val="FFFFFF"/>
                </a:solidFill>
                <a:latin typeface="微软雅黑" panose="020b0503020204020204" pitchFamily="34" charset="-122"/>
                <a:ea typeface="微软雅黑" panose="020b0503020204020204" pitchFamily="34" charset="-122"/>
              </a:rPr>
              <a:t>点击此处添加文本内容</a:t>
            </a:r>
            <a:endParaRPr lang="en-US" altLang="zh-CN" sz="240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6437313" y="1685925"/>
            <a:ext cx="92075" cy="990600"/>
          </a:xfrm>
          <a:prstGeom prst="rect">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6437313" y="3192463"/>
            <a:ext cx="92075" cy="9906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6437313" y="4773613"/>
            <a:ext cx="92075" cy="990600"/>
          </a:xfrm>
          <a:prstGeom prst="rect">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636" name="TextBox 35"/>
          <p:cNvSpPr txBox="1"/>
          <p:nvPr/>
        </p:nvSpPr>
        <p:spPr>
          <a:xfrm>
            <a:off x="6619875" y="1722438"/>
            <a:ext cx="4572000"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37" name="TextBox 35"/>
          <p:cNvSpPr txBox="1"/>
          <p:nvPr/>
        </p:nvSpPr>
        <p:spPr>
          <a:xfrm>
            <a:off x="6619875" y="3228975"/>
            <a:ext cx="4572000"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
        <p:nvSpPr>
          <p:cNvPr id="26638" name="TextBox 35"/>
          <p:cNvSpPr txBox="1"/>
          <p:nvPr/>
        </p:nvSpPr>
        <p:spPr>
          <a:xfrm>
            <a:off x="6619875" y="4810125"/>
            <a:ext cx="4572000"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65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27651" name="文本框 34"/>
          <p:cNvSpPr txBox="1"/>
          <p:nvPr/>
        </p:nvSpPr>
        <p:spPr>
          <a:xfrm>
            <a:off x="1884362" y="4606925"/>
            <a:ext cx="2798763" cy="193899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p>
        </p:txBody>
      </p:sp>
      <p:sp>
        <p:nvSpPr>
          <p:cNvPr id="27652" name="文本框 34"/>
          <p:cNvSpPr txBox="1"/>
          <p:nvPr/>
        </p:nvSpPr>
        <p:spPr>
          <a:xfrm>
            <a:off x="4762500" y="3825875"/>
            <a:ext cx="2776537" cy="1939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p>
        </p:txBody>
      </p:sp>
      <p:sp>
        <p:nvSpPr>
          <p:cNvPr id="27653" name="文本框 34"/>
          <p:cNvSpPr txBox="1"/>
          <p:nvPr/>
        </p:nvSpPr>
        <p:spPr>
          <a:xfrm>
            <a:off x="7597775" y="3065463"/>
            <a:ext cx="2760663" cy="1939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p>
        </p:txBody>
      </p:sp>
      <p:sp>
        <p:nvSpPr>
          <p:cNvPr id="7" name="矩形 6"/>
          <p:cNvSpPr/>
          <p:nvPr/>
        </p:nvSpPr>
        <p:spPr>
          <a:xfrm>
            <a:off x="1933575" y="3749675"/>
            <a:ext cx="2808288" cy="792163"/>
          </a:xfrm>
          <a:prstGeom prst="rect">
            <a:avLst/>
          </a:prstGeom>
          <a:solidFill>
            <a:srgbClr val="B4271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7655" name="文本框 7"/>
          <p:cNvSpPr txBox="1"/>
          <p:nvPr/>
        </p:nvSpPr>
        <p:spPr>
          <a:xfrm>
            <a:off x="2273300" y="3994150"/>
            <a:ext cx="2374900"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FFFFFF"/>
                </a:solidFill>
                <a:latin typeface="微软雅黑" panose="020b0503020204020204" pitchFamily="34" charset="-122"/>
                <a:ea typeface="微软雅黑" panose="020b0503020204020204" pitchFamily="34" charset="-122"/>
              </a:rPr>
              <a:t>单击此处添加标题</a:t>
            </a: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741863" y="2957513"/>
            <a:ext cx="2808288" cy="792163"/>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7657" name="文本框 10"/>
          <p:cNvSpPr txBox="1"/>
          <p:nvPr/>
        </p:nvSpPr>
        <p:spPr>
          <a:xfrm>
            <a:off x="5165725" y="3206750"/>
            <a:ext cx="2376488"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FFFFFF"/>
                </a:solidFill>
                <a:latin typeface="微软雅黑" panose="020b0503020204020204" pitchFamily="34" charset="-122"/>
                <a:ea typeface="微软雅黑" panose="020b0503020204020204" pitchFamily="34" charset="-122"/>
              </a:rPr>
              <a:t>单击此处添加标题</a:t>
            </a: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7553325" y="2157413"/>
            <a:ext cx="2808288" cy="792163"/>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7659" name="文本框 13"/>
          <p:cNvSpPr txBox="1"/>
          <p:nvPr/>
        </p:nvSpPr>
        <p:spPr>
          <a:xfrm>
            <a:off x="7985125" y="2400300"/>
            <a:ext cx="2376488"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FFFFFF"/>
                </a:solidFill>
                <a:latin typeface="微软雅黑" panose="020b0503020204020204" pitchFamily="34" charset="-122"/>
                <a:ea typeface="微软雅黑" panose="020b0503020204020204" pitchFamily="34" charset="-122"/>
              </a:rPr>
              <a:t>单击此处添加标题</a:t>
            </a:r>
            <a:endParaRPr lang="zh-CN" altLang="en-US" sz="1800" b="1">
              <a:solidFill>
                <a:srgbClr val="FFFFFF"/>
              </a:solidFill>
              <a:latin typeface="微软雅黑" panose="020b0503020204020204" pitchFamily="34" charset="-122"/>
              <a:ea typeface="微软雅黑" panose="020b0503020204020204" pitchFamily="34" charset="-122"/>
            </a:endParaRPr>
          </a:p>
        </p:txBody>
      </p:sp>
      <p:pic>
        <p:nvPicPr>
          <p:cNvPr id="27660" name="图片 3"/>
          <p:cNvPicPr>
            <a:picLocks noChangeAspect="1"/>
          </p:cNvPicPr>
          <p:nvPr/>
        </p:nvPicPr>
        <p:blipFill>
          <a:blip r:embed="rId3"/>
          <a:stretch>
            <a:fillRect/>
          </a:stretch>
        </p:blipFill>
        <p:spPr>
          <a:xfrm>
            <a:off x="2524125" y="2030413"/>
            <a:ext cx="1519238" cy="1628775"/>
          </a:xfrm>
          <a:prstGeom prst="rect">
            <a:avLst/>
          </a:prstGeom>
          <a:noFill/>
          <a:ln w="9525">
            <a:noFill/>
          </a:ln>
        </p:spPr>
      </p:pic>
      <p:pic>
        <p:nvPicPr>
          <p:cNvPr id="27661" name="图片 8"/>
          <p:cNvPicPr>
            <a:picLocks noChangeAspect="1"/>
          </p:cNvPicPr>
          <p:nvPr/>
        </p:nvPicPr>
        <p:blipFill>
          <a:blip r:embed="rId4"/>
          <a:stretch>
            <a:fillRect/>
          </a:stretch>
        </p:blipFill>
        <p:spPr>
          <a:xfrm>
            <a:off x="5429250" y="1527175"/>
            <a:ext cx="1433513" cy="1317625"/>
          </a:xfrm>
          <a:prstGeom prst="rect">
            <a:avLst/>
          </a:prstGeom>
          <a:noFill/>
          <a:ln w="9525">
            <a:noFill/>
          </a:ln>
        </p:spPr>
      </p:pic>
      <p:pic>
        <p:nvPicPr>
          <p:cNvPr id="27662" name="图片 14"/>
          <p:cNvPicPr>
            <a:picLocks noChangeAspect="1"/>
          </p:cNvPicPr>
          <p:nvPr/>
        </p:nvPicPr>
        <p:blipFill>
          <a:blip r:embed="rId5"/>
          <a:stretch>
            <a:fillRect/>
          </a:stretch>
        </p:blipFill>
        <p:spPr>
          <a:xfrm>
            <a:off x="8248650" y="1000125"/>
            <a:ext cx="1463675" cy="1055688"/>
          </a:xfrm>
          <a:prstGeom prst="rect">
            <a:avLst/>
          </a:prstGeom>
          <a:noFill/>
          <a:ln w="9525">
            <a:noFill/>
          </a:ln>
        </p:spPr>
      </p:pic>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42" name="图片 3"/>
          <p:cNvPicPr>
            <a:picLocks noChangeAspect="1"/>
          </p:cNvPicPr>
          <p:nvPr/>
        </p:nvPicPr>
        <p:blipFill>
          <a:blip r:embed="rId3"/>
          <a:srcRect b="18831"/>
          <a:stretch>
            <a:fillRect/>
          </a:stretch>
        </p:blipFill>
        <p:spPr>
          <a:xfrm>
            <a:off x="0" y="0"/>
            <a:ext cx="12192000" cy="5586413"/>
          </a:xfrm>
          <a:prstGeom prst="rect">
            <a:avLst/>
          </a:prstGeom>
          <a:noFill/>
          <a:ln w="9525">
            <a:noFill/>
          </a:ln>
        </p:spPr>
      </p:pic>
      <p:pic>
        <p:nvPicPr>
          <p:cNvPr id="10243" name="图片 4"/>
          <p:cNvPicPr>
            <a:picLocks noChangeAspect="1"/>
          </p:cNvPicPr>
          <p:nvPr/>
        </p:nvPicPr>
        <p:blipFill>
          <a:blip r:embed="rId4"/>
          <a:srcRect r="11613"/>
          <a:stretch>
            <a:fillRect/>
          </a:stretch>
        </p:blipFill>
        <p:spPr>
          <a:xfrm>
            <a:off x="0" y="5586413"/>
            <a:ext cx="12192000" cy="1271587"/>
          </a:xfrm>
          <a:prstGeom prst="rect">
            <a:avLst/>
          </a:prstGeom>
          <a:noFill/>
          <a:ln w="9525">
            <a:noFill/>
          </a:ln>
        </p:spPr>
      </p:pic>
      <p:sp>
        <p:nvSpPr>
          <p:cNvPr id="10244" name="文本框 5"/>
          <p:cNvSpPr txBox="1"/>
          <p:nvPr/>
        </p:nvSpPr>
        <p:spPr>
          <a:xfrm>
            <a:off x="6794500" y="1590675"/>
            <a:ext cx="338455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C1A716"/>
                </a:solidFill>
                <a:latin typeface="微软雅黑" panose="020b0503020204020204" pitchFamily="34" charset="-122"/>
                <a:ea typeface="微软雅黑" panose="020b0503020204020204" pitchFamily="34" charset="-122"/>
              </a:rPr>
              <a:t>点击此处添加目录文字</a:t>
            </a:r>
            <a:endParaRPr lang="zh-CN" altLang="en-US" sz="2400" b="1">
              <a:solidFill>
                <a:srgbClr val="C1A716"/>
              </a:solidFill>
              <a:latin typeface="微软雅黑" panose="020b0503020204020204" pitchFamily="34" charset="-122"/>
              <a:ea typeface="微软雅黑" panose="020b0503020204020204" pitchFamily="34" charset="-122"/>
            </a:endParaRPr>
          </a:p>
        </p:txBody>
      </p:sp>
      <p:pic>
        <p:nvPicPr>
          <p:cNvPr id="10245" name="图片 6"/>
          <p:cNvPicPr>
            <a:picLocks noChangeAspect="1"/>
          </p:cNvPicPr>
          <p:nvPr/>
        </p:nvPicPr>
        <p:blipFill>
          <a:blip r:embed="rId5"/>
          <a:stretch>
            <a:fillRect/>
          </a:stretch>
        </p:blipFill>
        <p:spPr>
          <a:xfrm>
            <a:off x="5899150" y="1465263"/>
            <a:ext cx="787400" cy="538162"/>
          </a:xfrm>
          <a:prstGeom prst="rect">
            <a:avLst/>
          </a:prstGeom>
          <a:noFill/>
          <a:ln w="9525">
            <a:noFill/>
          </a:ln>
        </p:spPr>
      </p:pic>
      <p:pic>
        <p:nvPicPr>
          <p:cNvPr id="10246" name="图片 7"/>
          <p:cNvPicPr>
            <a:picLocks noChangeAspect="1"/>
          </p:cNvPicPr>
          <p:nvPr/>
        </p:nvPicPr>
        <p:blipFill>
          <a:blip r:embed="rId6"/>
          <a:stretch>
            <a:fillRect/>
          </a:stretch>
        </p:blipFill>
        <p:spPr>
          <a:xfrm>
            <a:off x="5895975" y="2381250"/>
            <a:ext cx="677863" cy="603250"/>
          </a:xfrm>
          <a:prstGeom prst="rect">
            <a:avLst/>
          </a:prstGeom>
          <a:noFill/>
          <a:ln w="9525">
            <a:noFill/>
          </a:ln>
        </p:spPr>
      </p:pic>
      <p:sp>
        <p:nvSpPr>
          <p:cNvPr id="10247" name="文本框 10"/>
          <p:cNvSpPr txBox="1"/>
          <p:nvPr/>
        </p:nvSpPr>
        <p:spPr>
          <a:xfrm>
            <a:off x="6794500" y="2465388"/>
            <a:ext cx="3384550"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C1A716"/>
                </a:solidFill>
                <a:latin typeface="微软雅黑" panose="020b0503020204020204" pitchFamily="34" charset="-122"/>
                <a:ea typeface="微软雅黑" panose="020b0503020204020204" pitchFamily="34" charset="-122"/>
              </a:rPr>
              <a:t>点击此处添加目录文字</a:t>
            </a:r>
            <a:endParaRPr lang="zh-CN" altLang="en-US" sz="2400" b="1">
              <a:solidFill>
                <a:srgbClr val="C1A716"/>
              </a:solidFill>
              <a:latin typeface="微软雅黑" panose="020b0503020204020204" pitchFamily="34" charset="-122"/>
              <a:ea typeface="微软雅黑" panose="020b0503020204020204" pitchFamily="34" charset="-122"/>
            </a:endParaRPr>
          </a:p>
        </p:txBody>
      </p:sp>
      <p:pic>
        <p:nvPicPr>
          <p:cNvPr id="10248" name="图片 8"/>
          <p:cNvPicPr>
            <a:picLocks noChangeAspect="1"/>
          </p:cNvPicPr>
          <p:nvPr/>
        </p:nvPicPr>
        <p:blipFill>
          <a:blip r:embed="rId7"/>
          <a:stretch>
            <a:fillRect/>
          </a:stretch>
        </p:blipFill>
        <p:spPr>
          <a:xfrm>
            <a:off x="5983288" y="3082925"/>
            <a:ext cx="503237" cy="779463"/>
          </a:xfrm>
          <a:prstGeom prst="rect">
            <a:avLst/>
          </a:prstGeom>
          <a:noFill/>
          <a:ln w="9525">
            <a:noFill/>
          </a:ln>
        </p:spPr>
      </p:pic>
      <p:sp>
        <p:nvSpPr>
          <p:cNvPr id="10249" name="文本框 11"/>
          <p:cNvSpPr txBox="1"/>
          <p:nvPr/>
        </p:nvSpPr>
        <p:spPr>
          <a:xfrm>
            <a:off x="6794500" y="3336925"/>
            <a:ext cx="338455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C1A716"/>
                </a:solidFill>
                <a:latin typeface="微软雅黑" panose="020b0503020204020204" pitchFamily="34" charset="-122"/>
                <a:ea typeface="微软雅黑" panose="020b0503020204020204" pitchFamily="34" charset="-122"/>
              </a:rPr>
              <a:t>点击此处添加目录文字</a:t>
            </a:r>
            <a:endParaRPr lang="zh-CN" altLang="en-US" sz="2400" b="1">
              <a:solidFill>
                <a:srgbClr val="C1A716"/>
              </a:solidFill>
              <a:latin typeface="微软雅黑" panose="020b0503020204020204" pitchFamily="34" charset="-122"/>
              <a:ea typeface="微软雅黑" panose="020b0503020204020204" pitchFamily="34" charset="-122"/>
            </a:endParaRPr>
          </a:p>
        </p:txBody>
      </p:sp>
      <p:pic>
        <p:nvPicPr>
          <p:cNvPr id="10250" name="图片 9"/>
          <p:cNvPicPr>
            <a:picLocks noChangeAspect="1"/>
          </p:cNvPicPr>
          <p:nvPr/>
        </p:nvPicPr>
        <p:blipFill>
          <a:blip r:embed="rId8"/>
          <a:stretch>
            <a:fillRect/>
          </a:stretch>
        </p:blipFill>
        <p:spPr>
          <a:xfrm>
            <a:off x="5930900" y="4075113"/>
            <a:ext cx="633413" cy="728662"/>
          </a:xfrm>
          <a:prstGeom prst="rect">
            <a:avLst/>
          </a:prstGeom>
          <a:noFill/>
          <a:ln w="9525">
            <a:noFill/>
          </a:ln>
        </p:spPr>
      </p:pic>
      <p:sp>
        <p:nvSpPr>
          <p:cNvPr id="10251" name="文本框 12"/>
          <p:cNvSpPr txBox="1"/>
          <p:nvPr/>
        </p:nvSpPr>
        <p:spPr>
          <a:xfrm>
            <a:off x="6794500" y="4189413"/>
            <a:ext cx="338455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C1A716"/>
                </a:solidFill>
                <a:latin typeface="微软雅黑" panose="020b0503020204020204" pitchFamily="34" charset="-122"/>
                <a:ea typeface="微软雅黑" panose="020b0503020204020204" pitchFamily="34" charset="-122"/>
              </a:rPr>
              <a:t>点击此处添加目录文字</a:t>
            </a:r>
            <a:endParaRPr lang="zh-CN" altLang="en-US" sz="2400" b="1">
              <a:solidFill>
                <a:srgbClr val="C1A716"/>
              </a:solidFill>
              <a:latin typeface="微软雅黑" panose="020b0503020204020204" pitchFamily="34" charset="-122"/>
              <a:ea typeface="微软雅黑" panose="020b0503020204020204" pitchFamily="34" charset="-122"/>
            </a:endParaRPr>
          </a:p>
        </p:txBody>
      </p:sp>
      <p:pic>
        <p:nvPicPr>
          <p:cNvPr id="10252" name="图片 17"/>
          <p:cNvPicPr>
            <a:picLocks noChangeAspect="1"/>
          </p:cNvPicPr>
          <p:nvPr/>
        </p:nvPicPr>
        <p:blipFill>
          <a:blip r:embed="rId9"/>
          <a:srcRect l="4099" t="14714" r="42365" b="2713"/>
          <a:stretch>
            <a:fillRect/>
          </a:stretch>
        </p:blipFill>
        <p:spPr>
          <a:xfrm>
            <a:off x="15875" y="1939925"/>
            <a:ext cx="5362575" cy="4638675"/>
          </a:xfrm>
          <a:prstGeom prst="rect">
            <a:avLst/>
          </a:prstGeom>
          <a:noFill/>
          <a:ln w="9525">
            <a:noFill/>
          </a:ln>
        </p:spPr>
      </p:pic>
      <p:sp>
        <p:nvSpPr>
          <p:cNvPr id="10253" name="文本框 18"/>
          <p:cNvSpPr txBox="1"/>
          <p:nvPr/>
        </p:nvSpPr>
        <p:spPr>
          <a:xfrm>
            <a:off x="1503363" y="388938"/>
            <a:ext cx="2255837" cy="1323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4000" b="1">
                <a:solidFill>
                  <a:srgbClr val="C1A716"/>
                </a:solidFill>
                <a:latin typeface="微软雅黑" panose="020b0503020204020204" pitchFamily="34" charset="-122"/>
                <a:ea typeface="微软雅黑" panose="020b0503020204020204" pitchFamily="34" charset="-122"/>
              </a:rPr>
              <a:t>目录 </a:t>
            </a:r>
            <a:r>
              <a:rPr lang="en-US" altLang="zh-CN" sz="4000" b="1">
                <a:solidFill>
                  <a:srgbClr val="C1A716"/>
                </a:solidFill>
                <a:latin typeface="微软雅黑" panose="020b0503020204020204" pitchFamily="34" charset="-122"/>
                <a:ea typeface="微软雅黑" panose="020b0503020204020204" pitchFamily="34" charset="-122"/>
              </a:rPr>
              <a:t>content</a:t>
            </a:r>
            <a:endParaRPr lang="zh-CN" altLang="en-US" sz="4000" b="1">
              <a:solidFill>
                <a:srgbClr val="C1A71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67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28675" name="Freeform 8"/>
          <p:cNvSpPr/>
          <p:nvPr/>
        </p:nvSpPr>
        <p:spPr>
          <a:xfrm>
            <a:off x="2222500" y="3132138"/>
            <a:ext cx="1409700" cy="140970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C1A716">
              <a:alpha val="100000"/>
            </a:srgbClr>
          </a:solidFill>
          <a:ln w="9525">
            <a:noFill/>
          </a:ln>
        </p:spPr>
        <p:txBody>
          <a:bodyPr/>
          <a:lstStyle/>
          <a:p>
            <a:endParaRPr lang="zh-CN" altLang="en-US"/>
          </a:p>
        </p:txBody>
      </p:sp>
      <p:sp>
        <p:nvSpPr>
          <p:cNvPr id="4" name="椭圆 3"/>
          <p:cNvSpPr/>
          <p:nvPr/>
        </p:nvSpPr>
        <p:spPr>
          <a:xfrm>
            <a:off x="2574925" y="3484563"/>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77" name="Freeform 8"/>
          <p:cNvSpPr/>
          <p:nvPr/>
        </p:nvSpPr>
        <p:spPr>
          <a:xfrm>
            <a:off x="3436938" y="2387600"/>
            <a:ext cx="1568450" cy="156686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B42718">
              <a:alpha val="100000"/>
            </a:srgbClr>
          </a:solidFill>
          <a:ln w="9525">
            <a:noFill/>
          </a:ln>
        </p:spPr>
        <p:txBody>
          <a:bodyPr/>
          <a:lstStyle/>
          <a:p>
            <a:endParaRPr lang="zh-CN" altLang="en-US"/>
          </a:p>
        </p:txBody>
      </p:sp>
      <p:sp>
        <p:nvSpPr>
          <p:cNvPr id="6" name="椭圆 5"/>
          <p:cNvSpPr/>
          <p:nvPr/>
        </p:nvSpPr>
        <p:spPr>
          <a:xfrm>
            <a:off x="3816350" y="2760663"/>
            <a:ext cx="823913" cy="82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79" name="Freeform 8"/>
          <p:cNvSpPr/>
          <p:nvPr/>
        </p:nvSpPr>
        <p:spPr>
          <a:xfrm>
            <a:off x="4675188" y="3132138"/>
            <a:ext cx="1938337" cy="1938337"/>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C1A716">
              <a:alpha val="100000"/>
            </a:srgbClr>
          </a:solidFill>
          <a:ln w="9525">
            <a:noFill/>
          </a:ln>
        </p:spPr>
        <p:txBody>
          <a:bodyPr/>
          <a:lstStyle/>
          <a:p>
            <a:endParaRPr lang="zh-CN" altLang="en-US"/>
          </a:p>
        </p:txBody>
      </p:sp>
      <p:sp>
        <p:nvSpPr>
          <p:cNvPr id="8" name="椭圆 7"/>
          <p:cNvSpPr/>
          <p:nvPr/>
        </p:nvSpPr>
        <p:spPr>
          <a:xfrm>
            <a:off x="5091113" y="3559175"/>
            <a:ext cx="1096963" cy="1096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1" name="Freeform 8"/>
          <p:cNvSpPr/>
          <p:nvPr/>
        </p:nvSpPr>
        <p:spPr>
          <a:xfrm>
            <a:off x="6157913" y="2366963"/>
            <a:ext cx="1409700" cy="140970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3A823C">
              <a:alpha val="100000"/>
            </a:srgbClr>
          </a:solidFill>
          <a:ln w="9525">
            <a:noFill/>
          </a:ln>
        </p:spPr>
        <p:txBody>
          <a:bodyPr/>
          <a:lstStyle/>
          <a:p>
            <a:endParaRPr lang="zh-CN" altLang="en-US"/>
          </a:p>
        </p:txBody>
      </p:sp>
      <p:sp>
        <p:nvSpPr>
          <p:cNvPr id="10" name="椭圆 9"/>
          <p:cNvSpPr/>
          <p:nvPr/>
        </p:nvSpPr>
        <p:spPr>
          <a:xfrm>
            <a:off x="6510338" y="2719388"/>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3" name="Freeform 8"/>
          <p:cNvSpPr/>
          <p:nvPr/>
        </p:nvSpPr>
        <p:spPr>
          <a:xfrm>
            <a:off x="7456488" y="2841625"/>
            <a:ext cx="1409700" cy="140970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B42718">
              <a:alpha val="100000"/>
            </a:srgbClr>
          </a:solidFill>
          <a:ln w="9525">
            <a:noFill/>
          </a:ln>
        </p:spPr>
        <p:txBody>
          <a:bodyPr/>
          <a:lstStyle/>
          <a:p>
            <a:endParaRPr lang="zh-CN" altLang="en-US"/>
          </a:p>
        </p:txBody>
      </p:sp>
      <p:sp>
        <p:nvSpPr>
          <p:cNvPr id="12" name="椭圆 11"/>
          <p:cNvSpPr/>
          <p:nvPr/>
        </p:nvSpPr>
        <p:spPr>
          <a:xfrm>
            <a:off x="7808913" y="3194050"/>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5" name="Freeform 8"/>
          <p:cNvSpPr/>
          <p:nvPr/>
        </p:nvSpPr>
        <p:spPr>
          <a:xfrm>
            <a:off x="8485188" y="1976438"/>
            <a:ext cx="1409700" cy="140970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3A823C">
              <a:alpha val="100000"/>
            </a:srgbClr>
          </a:solidFill>
          <a:ln w="9525">
            <a:noFill/>
          </a:ln>
        </p:spPr>
        <p:txBody>
          <a:bodyPr/>
          <a:lstStyle/>
          <a:p>
            <a:endParaRPr lang="zh-CN" altLang="en-US"/>
          </a:p>
        </p:txBody>
      </p:sp>
      <p:sp>
        <p:nvSpPr>
          <p:cNvPr id="14" name="椭圆 13"/>
          <p:cNvSpPr/>
          <p:nvPr/>
        </p:nvSpPr>
        <p:spPr>
          <a:xfrm>
            <a:off x="8837613" y="2328863"/>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7" name="矩形 41"/>
          <p:cNvSpPr/>
          <p:nvPr/>
        </p:nvSpPr>
        <p:spPr>
          <a:xfrm>
            <a:off x="2222500" y="4824413"/>
            <a:ext cx="1525588" cy="46166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28688" name="文本框 42"/>
          <p:cNvSpPr txBox="1"/>
          <p:nvPr/>
        </p:nvSpPr>
        <p:spPr>
          <a:xfrm>
            <a:off x="2571750" y="3648075"/>
            <a:ext cx="88900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a:latin typeface="微软雅黑" panose="020b0503020204020204" pitchFamily="34" charset="-122"/>
                <a:ea typeface="微软雅黑" panose="020b0503020204020204" pitchFamily="34" charset="-122"/>
              </a:rPr>
              <a:t>文本</a:t>
            </a:r>
            <a:endParaRPr lang="zh-CN" altLang="en-US" sz="2000" b="1">
              <a:latin typeface="微软雅黑" panose="020b0503020204020204" pitchFamily="34" charset="-122"/>
              <a:ea typeface="微软雅黑" panose="020b0503020204020204" pitchFamily="34" charset="-122"/>
            </a:endParaRPr>
          </a:p>
        </p:txBody>
      </p:sp>
      <p:sp>
        <p:nvSpPr>
          <p:cNvPr id="28689" name="文本框 43"/>
          <p:cNvSpPr txBox="1"/>
          <p:nvPr/>
        </p:nvSpPr>
        <p:spPr>
          <a:xfrm>
            <a:off x="3832225" y="2949575"/>
            <a:ext cx="88900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latin typeface="微软雅黑" panose="020b0503020204020204" pitchFamily="34" charset="-122"/>
                <a:ea typeface="微软雅黑" panose="020b0503020204020204" pitchFamily="34" charset="-122"/>
              </a:rPr>
              <a:t>文本</a:t>
            </a:r>
            <a:endParaRPr lang="zh-CN" altLang="en-US" sz="2400" b="1">
              <a:latin typeface="微软雅黑" panose="020b0503020204020204" pitchFamily="34" charset="-122"/>
              <a:ea typeface="微软雅黑" panose="020b0503020204020204" pitchFamily="34" charset="-122"/>
            </a:endParaRPr>
          </a:p>
        </p:txBody>
      </p:sp>
      <p:sp>
        <p:nvSpPr>
          <p:cNvPr id="28690" name="文本框 44"/>
          <p:cNvSpPr txBox="1"/>
          <p:nvPr/>
        </p:nvSpPr>
        <p:spPr>
          <a:xfrm>
            <a:off x="5221288" y="3898900"/>
            <a:ext cx="88900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latin typeface="微软雅黑" panose="020b0503020204020204" pitchFamily="34" charset="-122"/>
                <a:ea typeface="微软雅黑" panose="020b0503020204020204" pitchFamily="34" charset="-122"/>
              </a:rPr>
              <a:t>文本</a:t>
            </a:r>
            <a:endParaRPr lang="zh-CN" altLang="en-US" sz="2400" b="1">
              <a:latin typeface="微软雅黑" panose="020b0503020204020204" pitchFamily="34" charset="-122"/>
              <a:ea typeface="微软雅黑" panose="020b0503020204020204" pitchFamily="34" charset="-122"/>
            </a:endParaRPr>
          </a:p>
        </p:txBody>
      </p:sp>
      <p:sp>
        <p:nvSpPr>
          <p:cNvPr id="28691" name="文本框 45"/>
          <p:cNvSpPr txBox="1"/>
          <p:nvPr/>
        </p:nvSpPr>
        <p:spPr>
          <a:xfrm>
            <a:off x="6503988" y="2895600"/>
            <a:ext cx="88900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a:latin typeface="微软雅黑" panose="020b0503020204020204" pitchFamily="34" charset="-122"/>
                <a:ea typeface="微软雅黑" panose="020b0503020204020204" pitchFamily="34" charset="-122"/>
              </a:rPr>
              <a:t>文本</a:t>
            </a:r>
            <a:endParaRPr lang="zh-CN" altLang="en-US" sz="2000" b="1">
              <a:latin typeface="微软雅黑" panose="020b0503020204020204" pitchFamily="34" charset="-122"/>
              <a:ea typeface="微软雅黑" panose="020b0503020204020204" pitchFamily="34" charset="-122"/>
            </a:endParaRPr>
          </a:p>
        </p:txBody>
      </p:sp>
      <p:sp>
        <p:nvSpPr>
          <p:cNvPr id="28692" name="文本框 46"/>
          <p:cNvSpPr txBox="1"/>
          <p:nvPr/>
        </p:nvSpPr>
        <p:spPr>
          <a:xfrm>
            <a:off x="7797800" y="3362325"/>
            <a:ext cx="88900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a:latin typeface="微软雅黑" panose="020b0503020204020204" pitchFamily="34" charset="-122"/>
                <a:ea typeface="微软雅黑" panose="020b0503020204020204" pitchFamily="34" charset="-122"/>
              </a:rPr>
              <a:t>文本</a:t>
            </a:r>
            <a:endParaRPr lang="zh-CN" altLang="en-US" sz="2000" b="1">
              <a:latin typeface="微软雅黑" panose="020b0503020204020204" pitchFamily="34" charset="-122"/>
              <a:ea typeface="微软雅黑" panose="020b0503020204020204" pitchFamily="34" charset="-122"/>
            </a:endParaRPr>
          </a:p>
        </p:txBody>
      </p:sp>
      <p:sp>
        <p:nvSpPr>
          <p:cNvPr id="28693" name="文本框 47"/>
          <p:cNvSpPr txBox="1"/>
          <p:nvPr/>
        </p:nvSpPr>
        <p:spPr>
          <a:xfrm>
            <a:off x="8842375" y="2498725"/>
            <a:ext cx="887413"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a:latin typeface="微软雅黑" panose="020b0503020204020204" pitchFamily="34" charset="-122"/>
                <a:ea typeface="微软雅黑" panose="020b0503020204020204" pitchFamily="34" charset="-122"/>
              </a:rPr>
              <a:t>文本</a:t>
            </a:r>
            <a:endParaRPr lang="zh-CN" altLang="en-US" sz="2000" b="1">
              <a:latin typeface="微软雅黑" panose="020b0503020204020204" pitchFamily="34" charset="-122"/>
              <a:ea typeface="微软雅黑" panose="020b0503020204020204" pitchFamily="34" charset="-122"/>
            </a:endParaRPr>
          </a:p>
        </p:txBody>
      </p:sp>
      <p:sp>
        <p:nvSpPr>
          <p:cNvPr id="28694" name="矩形 48"/>
          <p:cNvSpPr/>
          <p:nvPr/>
        </p:nvSpPr>
        <p:spPr>
          <a:xfrm>
            <a:off x="3414713" y="1798638"/>
            <a:ext cx="1525587"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28695" name="矩形 49"/>
          <p:cNvSpPr/>
          <p:nvPr/>
        </p:nvSpPr>
        <p:spPr>
          <a:xfrm>
            <a:off x="4876800" y="5253038"/>
            <a:ext cx="1525588"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28696" name="矩形 50"/>
          <p:cNvSpPr/>
          <p:nvPr/>
        </p:nvSpPr>
        <p:spPr>
          <a:xfrm>
            <a:off x="5956300" y="1803400"/>
            <a:ext cx="1525588"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28697" name="矩形 51"/>
          <p:cNvSpPr/>
          <p:nvPr/>
        </p:nvSpPr>
        <p:spPr>
          <a:xfrm>
            <a:off x="7435850" y="4824413"/>
            <a:ext cx="1525588"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28698" name="矩形 52"/>
          <p:cNvSpPr/>
          <p:nvPr/>
        </p:nvSpPr>
        <p:spPr>
          <a:xfrm>
            <a:off x="8367713" y="1400175"/>
            <a:ext cx="1527175"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a:t>
            </a:r>
            <a:endParaRPr lang="en-US" altLang="zh-CN" sz="12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9699"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29700"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a:solidFill>
                  <a:schemeClr val="bg1"/>
                </a:solidFill>
                <a:latin typeface="微软雅黑" panose="020b0503020204020204" pitchFamily="34" charset="-122"/>
                <a:ea typeface="微软雅黑" panose="020b0503020204020204" pitchFamily="34" charset="-122"/>
              </a:rPr>
              <a:t>点击此处添加标题</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29701"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1</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702"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2</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703"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3</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704"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4</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文本框 23"/>
          <p:cNvSpPr txBox="1">
            <a:spLocks noChangeArrowheads="1"/>
          </p:cNvSpPr>
          <p:nvPr/>
        </p:nvSpPr>
        <p:spPr bwMode="auto">
          <a:xfrm>
            <a:off x="127000" y="93663"/>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点击此处添加标题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椭圆 2"/>
          <p:cNvSpPr/>
          <p:nvPr/>
        </p:nvSpPr>
        <p:spPr>
          <a:xfrm>
            <a:off x="1463675" y="1492250"/>
            <a:ext cx="4352925" cy="435292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0724" name="Picture 3" descr="Nipic_2531170_20140321104142457000"/>
          <p:cNvPicPr>
            <a:picLocks noChangeAspect="1"/>
          </p:cNvPicPr>
          <p:nvPr/>
        </p:nvPicPr>
        <p:blipFill>
          <a:blip r:embed="rId3"/>
          <a:stretch>
            <a:fillRect/>
          </a:stretch>
        </p:blipFill>
        <p:spPr>
          <a:xfrm>
            <a:off x="4672013" y="1576388"/>
            <a:ext cx="1144587" cy="1116012"/>
          </a:xfrm>
          <a:prstGeom prst="rect">
            <a:avLst/>
          </a:prstGeom>
          <a:noFill/>
          <a:ln w="9525">
            <a:noFill/>
          </a:ln>
        </p:spPr>
      </p:pic>
      <p:sp>
        <p:nvSpPr>
          <p:cNvPr id="8" name="椭圆 7"/>
          <p:cNvSpPr/>
          <p:nvPr/>
        </p:nvSpPr>
        <p:spPr>
          <a:xfrm>
            <a:off x="4818063" y="1724025"/>
            <a:ext cx="782638" cy="782638"/>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26" name="文本框 5"/>
          <p:cNvSpPr txBox="1"/>
          <p:nvPr/>
        </p:nvSpPr>
        <p:spPr>
          <a:xfrm>
            <a:off x="4891088" y="1852613"/>
            <a:ext cx="638175" cy="5238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a:solidFill>
                  <a:srgbClr val="FFFFFF"/>
                </a:solidFill>
                <a:latin typeface="微软雅黑" panose="020b0503020204020204" pitchFamily="34" charset="-122"/>
                <a:ea typeface="微软雅黑" panose="020b0503020204020204" pitchFamily="34" charset="-122"/>
              </a:rPr>
              <a:t>01</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9223" name="文本框 8"/>
          <p:cNvSpPr txBox="1">
            <a:spLocks noChangeArrowheads="1"/>
          </p:cNvSpPr>
          <p:nvPr/>
        </p:nvSpPr>
        <p:spPr bwMode="auto">
          <a:xfrm>
            <a:off x="5746750" y="1668463"/>
            <a:ext cx="2105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0728" name="TextBox 35"/>
          <p:cNvSpPr txBox="1"/>
          <p:nvPr/>
        </p:nvSpPr>
        <p:spPr>
          <a:xfrm>
            <a:off x="5646738" y="2038351"/>
            <a:ext cx="4632325"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a:latin typeface="微软雅黑" panose="020b0503020204020204" pitchFamily="34" charset="-122"/>
              <a:ea typeface="微软雅黑" panose="020b0503020204020204" pitchFamily="34" charset="-122"/>
            </a:endParaRPr>
          </a:p>
        </p:txBody>
      </p:sp>
      <p:pic>
        <p:nvPicPr>
          <p:cNvPr id="30729" name="Picture 3" descr="Nipic_2531170_20140321104142457000"/>
          <p:cNvPicPr>
            <a:picLocks noChangeAspect="1"/>
          </p:cNvPicPr>
          <p:nvPr/>
        </p:nvPicPr>
        <p:blipFill>
          <a:blip r:embed="rId3"/>
          <a:stretch>
            <a:fillRect/>
          </a:stretch>
        </p:blipFill>
        <p:spPr>
          <a:xfrm>
            <a:off x="5245100" y="3025775"/>
            <a:ext cx="1144588" cy="1117600"/>
          </a:xfrm>
          <a:prstGeom prst="rect">
            <a:avLst/>
          </a:prstGeom>
          <a:noFill/>
          <a:ln w="9525">
            <a:noFill/>
          </a:ln>
        </p:spPr>
      </p:pic>
      <p:sp>
        <p:nvSpPr>
          <p:cNvPr id="16" name="椭圆 15"/>
          <p:cNvSpPr/>
          <p:nvPr/>
        </p:nvSpPr>
        <p:spPr>
          <a:xfrm>
            <a:off x="5391150" y="3173413"/>
            <a:ext cx="782638" cy="782638"/>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31" name="文本框 13"/>
          <p:cNvSpPr txBox="1"/>
          <p:nvPr/>
        </p:nvSpPr>
        <p:spPr>
          <a:xfrm>
            <a:off x="5462588" y="3303588"/>
            <a:ext cx="639762" cy="5238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a:solidFill>
                  <a:srgbClr val="FFFFFF"/>
                </a:solidFill>
                <a:latin typeface="微软雅黑" panose="020b0503020204020204" pitchFamily="34" charset="-122"/>
                <a:ea typeface="微软雅黑" panose="020b0503020204020204" pitchFamily="34" charset="-122"/>
              </a:rPr>
              <a:t>02</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9229" name="文本框 16"/>
          <p:cNvSpPr txBox="1">
            <a:spLocks noChangeArrowheads="1"/>
          </p:cNvSpPr>
          <p:nvPr/>
        </p:nvSpPr>
        <p:spPr bwMode="auto">
          <a:xfrm>
            <a:off x="6389688" y="3051175"/>
            <a:ext cx="210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0733" name="TextBox 35"/>
          <p:cNvSpPr txBox="1"/>
          <p:nvPr/>
        </p:nvSpPr>
        <p:spPr>
          <a:xfrm>
            <a:off x="6389688" y="3421063"/>
            <a:ext cx="4630737"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a:latin typeface="微软雅黑" panose="020b0503020204020204" pitchFamily="34" charset="-122"/>
              <a:ea typeface="微软雅黑" panose="020b0503020204020204" pitchFamily="34" charset="-122"/>
            </a:endParaRPr>
          </a:p>
        </p:txBody>
      </p:sp>
      <p:pic>
        <p:nvPicPr>
          <p:cNvPr id="30734" name="Picture 3" descr="Nipic_2531170_20140321104142457000"/>
          <p:cNvPicPr>
            <a:picLocks noChangeAspect="1"/>
          </p:cNvPicPr>
          <p:nvPr/>
        </p:nvPicPr>
        <p:blipFill>
          <a:blip r:embed="rId3"/>
          <a:stretch>
            <a:fillRect/>
          </a:stretch>
        </p:blipFill>
        <p:spPr>
          <a:xfrm>
            <a:off x="4672013" y="4386263"/>
            <a:ext cx="1144587" cy="1116012"/>
          </a:xfrm>
          <a:prstGeom prst="rect">
            <a:avLst/>
          </a:prstGeom>
          <a:noFill/>
          <a:ln w="9525">
            <a:noFill/>
          </a:ln>
        </p:spPr>
      </p:pic>
      <p:sp>
        <p:nvSpPr>
          <p:cNvPr id="23" name="椭圆 22"/>
          <p:cNvSpPr/>
          <p:nvPr/>
        </p:nvSpPr>
        <p:spPr>
          <a:xfrm>
            <a:off x="4818063" y="4533900"/>
            <a:ext cx="782638" cy="782638"/>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36" name="文本框 20"/>
          <p:cNvSpPr txBox="1"/>
          <p:nvPr/>
        </p:nvSpPr>
        <p:spPr>
          <a:xfrm>
            <a:off x="4891088" y="4664075"/>
            <a:ext cx="638175" cy="5222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a:solidFill>
                  <a:srgbClr val="FFFFFF"/>
                </a:solidFill>
                <a:latin typeface="微软雅黑" panose="020b0503020204020204" pitchFamily="34" charset="-122"/>
                <a:ea typeface="微软雅黑" panose="020b0503020204020204" pitchFamily="34" charset="-122"/>
              </a:rPr>
              <a:t>03</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9234" name="文本框 24"/>
          <p:cNvSpPr txBox="1">
            <a:spLocks noChangeArrowheads="1"/>
          </p:cNvSpPr>
          <p:nvPr/>
        </p:nvSpPr>
        <p:spPr bwMode="auto">
          <a:xfrm>
            <a:off x="5816600" y="4411663"/>
            <a:ext cx="210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0738" name="TextBox 35"/>
          <p:cNvSpPr txBox="1"/>
          <p:nvPr/>
        </p:nvSpPr>
        <p:spPr>
          <a:xfrm>
            <a:off x="5816600" y="4779963"/>
            <a:ext cx="4632325"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a:latin typeface="微软雅黑" panose="020b0503020204020204" pitchFamily="34" charset="-122"/>
              <a:ea typeface="微软雅黑" panose="020b0503020204020204" pitchFamily="34" charset="-122"/>
            </a:endParaRPr>
          </a:p>
        </p:txBody>
      </p:sp>
      <p:pic>
        <p:nvPicPr>
          <p:cNvPr id="30739" name="图片 5"/>
          <p:cNvPicPr>
            <a:picLocks noChangeAspect="1"/>
          </p:cNvPicPr>
          <p:nvPr/>
        </p:nvPicPr>
        <p:blipFill>
          <a:blip r:embed="rId4"/>
          <a:stretch>
            <a:fillRect/>
          </a:stretch>
        </p:blipFill>
        <p:spPr>
          <a:xfrm>
            <a:off x="2363788" y="2068513"/>
            <a:ext cx="2390775" cy="3121025"/>
          </a:xfrm>
          <a:prstGeom prst="rect">
            <a:avLst/>
          </a:prstGeom>
          <a:noFill/>
          <a:ln w="9525">
            <a:noFill/>
          </a:ln>
        </p:spPr>
      </p:pic>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74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pic>
        <p:nvPicPr>
          <p:cNvPr id="31747" name="图片 5"/>
          <p:cNvPicPr>
            <a:picLocks noChangeAspect="1"/>
          </p:cNvPicPr>
          <p:nvPr/>
        </p:nvPicPr>
        <p:blipFill>
          <a:blip r:embed="rId3"/>
          <a:stretch>
            <a:fillRect/>
          </a:stretch>
        </p:blipFill>
        <p:spPr>
          <a:xfrm>
            <a:off x="3956050" y="1473200"/>
            <a:ext cx="2159000" cy="2241550"/>
          </a:xfrm>
          <a:prstGeom prst="rect">
            <a:avLst/>
          </a:prstGeom>
          <a:noFill/>
          <a:ln w="9525">
            <a:noFill/>
          </a:ln>
        </p:spPr>
      </p:pic>
      <p:sp>
        <p:nvSpPr>
          <p:cNvPr id="7" name="椭圆 6"/>
          <p:cNvSpPr/>
          <p:nvPr/>
        </p:nvSpPr>
        <p:spPr>
          <a:xfrm rot="5400000">
            <a:off x="4294981" y="1853406"/>
            <a:ext cx="1481138" cy="1482725"/>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49" name="图片 4"/>
          <p:cNvPicPr>
            <a:picLocks noChangeAspect="1"/>
          </p:cNvPicPr>
          <p:nvPr/>
        </p:nvPicPr>
        <p:blipFill>
          <a:blip r:embed="rId4"/>
          <a:stretch>
            <a:fillRect/>
          </a:stretch>
        </p:blipFill>
        <p:spPr>
          <a:xfrm>
            <a:off x="4751388" y="2271713"/>
            <a:ext cx="633412" cy="633412"/>
          </a:xfrm>
          <a:prstGeom prst="rect">
            <a:avLst/>
          </a:prstGeom>
          <a:noFill/>
          <a:ln w="9525">
            <a:noFill/>
          </a:ln>
        </p:spPr>
      </p:pic>
      <p:pic>
        <p:nvPicPr>
          <p:cNvPr id="31750" name="图片 10"/>
          <p:cNvPicPr>
            <a:picLocks noChangeAspect="1"/>
          </p:cNvPicPr>
          <p:nvPr/>
        </p:nvPicPr>
        <p:blipFill>
          <a:blip r:embed="rId5"/>
          <a:stretch>
            <a:fillRect/>
          </a:stretch>
        </p:blipFill>
        <p:spPr>
          <a:xfrm>
            <a:off x="6119813" y="1473200"/>
            <a:ext cx="2159000" cy="2241550"/>
          </a:xfrm>
          <a:prstGeom prst="rect">
            <a:avLst/>
          </a:prstGeom>
          <a:noFill/>
          <a:ln w="9525">
            <a:noFill/>
          </a:ln>
        </p:spPr>
      </p:pic>
      <p:sp>
        <p:nvSpPr>
          <p:cNvPr id="12" name="椭圆 11"/>
          <p:cNvSpPr/>
          <p:nvPr/>
        </p:nvSpPr>
        <p:spPr>
          <a:xfrm rot="16200000" flipH="1">
            <a:off x="6459538" y="1854200"/>
            <a:ext cx="1481138" cy="1481138"/>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52" name="图片 9"/>
          <p:cNvPicPr>
            <a:picLocks noChangeAspect="1"/>
          </p:cNvPicPr>
          <p:nvPr/>
        </p:nvPicPr>
        <p:blipFill>
          <a:blip r:embed="rId6"/>
          <a:stretch>
            <a:fillRect/>
          </a:stretch>
        </p:blipFill>
        <p:spPr>
          <a:xfrm>
            <a:off x="6875463" y="2271713"/>
            <a:ext cx="676275" cy="676275"/>
          </a:xfrm>
          <a:prstGeom prst="rect">
            <a:avLst/>
          </a:prstGeom>
          <a:noFill/>
          <a:ln w="9525">
            <a:noFill/>
          </a:ln>
        </p:spPr>
      </p:pic>
      <p:pic>
        <p:nvPicPr>
          <p:cNvPr id="31753" name="图片 15"/>
          <p:cNvPicPr>
            <a:picLocks noChangeAspect="1"/>
          </p:cNvPicPr>
          <p:nvPr/>
        </p:nvPicPr>
        <p:blipFill>
          <a:blip r:embed="rId7"/>
          <a:stretch>
            <a:fillRect/>
          </a:stretch>
        </p:blipFill>
        <p:spPr>
          <a:xfrm>
            <a:off x="3895725" y="3656013"/>
            <a:ext cx="2243138" cy="2159000"/>
          </a:xfrm>
          <a:prstGeom prst="rect">
            <a:avLst/>
          </a:prstGeom>
          <a:noFill/>
          <a:ln w="9525">
            <a:noFill/>
          </a:ln>
        </p:spPr>
      </p:pic>
      <p:sp>
        <p:nvSpPr>
          <p:cNvPr id="17" name="椭圆 16"/>
          <p:cNvSpPr/>
          <p:nvPr/>
        </p:nvSpPr>
        <p:spPr>
          <a:xfrm>
            <a:off x="4276725" y="3994150"/>
            <a:ext cx="1481138" cy="1481138"/>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55" name="图片 14"/>
          <p:cNvPicPr>
            <a:picLocks noChangeAspect="1"/>
          </p:cNvPicPr>
          <p:nvPr/>
        </p:nvPicPr>
        <p:blipFill>
          <a:blip r:embed="rId8"/>
          <a:stretch>
            <a:fillRect/>
          </a:stretch>
        </p:blipFill>
        <p:spPr>
          <a:xfrm>
            <a:off x="4630738" y="4422775"/>
            <a:ext cx="754062" cy="701675"/>
          </a:xfrm>
          <a:prstGeom prst="rect">
            <a:avLst/>
          </a:prstGeom>
          <a:noFill/>
          <a:ln w="9525">
            <a:noFill/>
          </a:ln>
        </p:spPr>
      </p:pic>
      <p:pic>
        <p:nvPicPr>
          <p:cNvPr id="31756" name="图片 20"/>
          <p:cNvPicPr>
            <a:picLocks noChangeAspect="1"/>
          </p:cNvPicPr>
          <p:nvPr/>
        </p:nvPicPr>
        <p:blipFill>
          <a:blip r:embed="rId9"/>
          <a:stretch>
            <a:fillRect/>
          </a:stretch>
        </p:blipFill>
        <p:spPr>
          <a:xfrm>
            <a:off x="6096000" y="3656013"/>
            <a:ext cx="2243138" cy="2159000"/>
          </a:xfrm>
          <a:prstGeom prst="rect">
            <a:avLst/>
          </a:prstGeom>
          <a:noFill/>
          <a:ln w="9525">
            <a:noFill/>
          </a:ln>
        </p:spPr>
      </p:pic>
      <p:sp>
        <p:nvSpPr>
          <p:cNvPr id="22" name="椭圆 21"/>
          <p:cNvSpPr/>
          <p:nvPr/>
        </p:nvSpPr>
        <p:spPr>
          <a:xfrm flipH="1">
            <a:off x="6477000" y="3994150"/>
            <a:ext cx="1481138" cy="1481138"/>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58" name="图片 19"/>
          <p:cNvPicPr>
            <a:picLocks noChangeAspect="1"/>
          </p:cNvPicPr>
          <p:nvPr/>
        </p:nvPicPr>
        <p:blipFill>
          <a:blip r:embed="rId10"/>
          <a:stretch>
            <a:fillRect/>
          </a:stretch>
        </p:blipFill>
        <p:spPr>
          <a:xfrm>
            <a:off x="6892925" y="4367213"/>
            <a:ext cx="817563" cy="817562"/>
          </a:xfrm>
          <a:prstGeom prst="rect">
            <a:avLst/>
          </a:prstGeom>
          <a:noFill/>
          <a:ln w="9525">
            <a:noFill/>
          </a:ln>
        </p:spPr>
      </p:pic>
      <p:sp>
        <p:nvSpPr>
          <p:cNvPr id="22543" name="文本框 22"/>
          <p:cNvSpPr txBox="1">
            <a:spLocks noChangeArrowheads="1"/>
          </p:cNvSpPr>
          <p:nvPr/>
        </p:nvSpPr>
        <p:spPr bwMode="auto">
          <a:xfrm>
            <a:off x="1133475" y="18542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2544" name="TextBox 35"/>
          <p:cNvSpPr txBox="1">
            <a:spLocks noChangeArrowheads="1"/>
          </p:cNvSpPr>
          <p:nvPr/>
        </p:nvSpPr>
        <p:spPr bwMode="auto">
          <a:xfrm>
            <a:off x="1103313" y="2212975"/>
            <a:ext cx="28130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a:latin typeface="微软雅黑" panose="020b0503020204020204" pitchFamily="34" charset="-122"/>
              <a:ea typeface="微软雅黑" panose="020b0503020204020204" pitchFamily="34" charset="-122"/>
            </a:endParaRPr>
          </a:p>
        </p:txBody>
      </p:sp>
      <p:sp>
        <p:nvSpPr>
          <p:cNvPr id="22545" name="文本框 25"/>
          <p:cNvSpPr txBox="1">
            <a:spLocks noChangeArrowheads="1"/>
          </p:cNvSpPr>
          <p:nvPr/>
        </p:nvSpPr>
        <p:spPr bwMode="auto">
          <a:xfrm>
            <a:off x="8370888" y="18542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2546" name="TextBox 35"/>
          <p:cNvSpPr txBox="1">
            <a:spLocks noChangeArrowheads="1"/>
          </p:cNvSpPr>
          <p:nvPr/>
        </p:nvSpPr>
        <p:spPr bwMode="auto">
          <a:xfrm>
            <a:off x="8339138" y="2212975"/>
            <a:ext cx="28146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a:latin typeface="微软雅黑" panose="020b0503020204020204" pitchFamily="34" charset="-122"/>
              <a:ea typeface="微软雅黑" panose="020b0503020204020204" pitchFamily="34" charset="-122"/>
            </a:endParaRPr>
          </a:p>
        </p:txBody>
      </p:sp>
      <p:sp>
        <p:nvSpPr>
          <p:cNvPr id="22547" name="文本框 27"/>
          <p:cNvSpPr txBox="1">
            <a:spLocks noChangeArrowheads="1"/>
          </p:cNvSpPr>
          <p:nvPr/>
        </p:nvSpPr>
        <p:spPr bwMode="auto">
          <a:xfrm>
            <a:off x="1133475" y="38989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1764" name="TextBox 35"/>
          <p:cNvSpPr txBox="1"/>
          <p:nvPr/>
        </p:nvSpPr>
        <p:spPr>
          <a:xfrm>
            <a:off x="1103313" y="4257675"/>
            <a:ext cx="2813050" cy="181588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a:latin typeface="微软雅黑" panose="020b0503020204020204" pitchFamily="34" charset="-122"/>
              <a:ea typeface="微软雅黑" panose="020b0503020204020204" pitchFamily="34" charset="-122"/>
            </a:endParaRPr>
          </a:p>
        </p:txBody>
      </p:sp>
      <p:sp>
        <p:nvSpPr>
          <p:cNvPr id="22549" name="文本框 29"/>
          <p:cNvSpPr txBox="1">
            <a:spLocks noChangeArrowheads="1"/>
          </p:cNvSpPr>
          <p:nvPr/>
        </p:nvSpPr>
        <p:spPr bwMode="auto">
          <a:xfrm>
            <a:off x="8370888" y="38989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1766" name="TextBox 35"/>
          <p:cNvSpPr txBox="1"/>
          <p:nvPr/>
        </p:nvSpPr>
        <p:spPr>
          <a:xfrm>
            <a:off x="8339138" y="4257675"/>
            <a:ext cx="2814637" cy="181588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77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4865688" y="3813175"/>
            <a:ext cx="1862138" cy="3044825"/>
          </a:xfrm>
          <a:custGeom>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椭圆 3"/>
          <p:cNvSpPr/>
          <p:nvPr/>
        </p:nvSpPr>
        <p:spPr>
          <a:xfrm>
            <a:off x="5013325" y="2238375"/>
            <a:ext cx="1819275" cy="1820863"/>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椭圆 4"/>
          <p:cNvSpPr/>
          <p:nvPr/>
        </p:nvSpPr>
        <p:spPr>
          <a:xfrm>
            <a:off x="6538913" y="3516313"/>
            <a:ext cx="1484313" cy="1484313"/>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6262688" y="4957763"/>
            <a:ext cx="828675" cy="827088"/>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896100" y="2432050"/>
            <a:ext cx="1014413" cy="1016000"/>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3908425" y="3813175"/>
            <a:ext cx="1349375" cy="1350963"/>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3940175" y="2708275"/>
            <a:ext cx="1039813" cy="1038225"/>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4638675" y="2263775"/>
            <a:ext cx="487363" cy="48736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3678238" y="3619500"/>
            <a:ext cx="388938" cy="388938"/>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6677025" y="2314575"/>
            <a:ext cx="303213" cy="30321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7281863" y="5089525"/>
            <a:ext cx="303213" cy="30321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82" name="矩形 15"/>
          <p:cNvSpPr/>
          <p:nvPr/>
        </p:nvSpPr>
        <p:spPr>
          <a:xfrm>
            <a:off x="752475" y="4840288"/>
            <a:ext cx="2963863" cy="138499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32783" name="文本框 16"/>
          <p:cNvSpPr txBox="1"/>
          <p:nvPr/>
        </p:nvSpPr>
        <p:spPr>
          <a:xfrm>
            <a:off x="752475" y="4489450"/>
            <a:ext cx="2071688"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C50711"/>
                </a:solidFill>
                <a:latin typeface="微软雅黑" panose="020b0503020204020204" pitchFamily="34" charset="-122"/>
                <a:ea typeface="微软雅黑" panose="020b0503020204020204" pitchFamily="34" charset="-122"/>
              </a:rPr>
              <a:t>单击此处添加标题</a:t>
            </a:r>
            <a:endParaRPr lang="zh-CN" altLang="en-US" sz="1800" b="1">
              <a:solidFill>
                <a:srgbClr val="C50711"/>
              </a:solidFill>
              <a:latin typeface="微软雅黑" panose="020b0503020204020204" pitchFamily="34" charset="-122"/>
              <a:ea typeface="微软雅黑" panose="020b0503020204020204" pitchFamily="34" charset="-122"/>
            </a:endParaRPr>
          </a:p>
        </p:txBody>
      </p:sp>
      <p:sp>
        <p:nvSpPr>
          <p:cNvPr id="32784" name="矩形 18"/>
          <p:cNvSpPr/>
          <p:nvPr/>
        </p:nvSpPr>
        <p:spPr>
          <a:xfrm>
            <a:off x="8624888" y="2112963"/>
            <a:ext cx="2974975" cy="138499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32785" name="文本框 19"/>
          <p:cNvSpPr txBox="1"/>
          <p:nvPr/>
        </p:nvSpPr>
        <p:spPr>
          <a:xfrm>
            <a:off x="8624888" y="1743075"/>
            <a:ext cx="2071687"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C50711"/>
                </a:solidFill>
                <a:latin typeface="微软雅黑" panose="020b0503020204020204" pitchFamily="34" charset="-122"/>
                <a:ea typeface="微软雅黑" panose="020b0503020204020204" pitchFamily="34" charset="-122"/>
              </a:rPr>
              <a:t>单击此处添加标题</a:t>
            </a:r>
            <a:endParaRPr lang="zh-CN" altLang="en-US" sz="1800" b="1">
              <a:solidFill>
                <a:srgbClr val="C50711"/>
              </a:solidFill>
              <a:latin typeface="微软雅黑" panose="020b0503020204020204" pitchFamily="34" charset="-122"/>
              <a:ea typeface="微软雅黑" panose="020b0503020204020204" pitchFamily="34" charset="-122"/>
            </a:endParaRPr>
          </a:p>
        </p:txBody>
      </p:sp>
      <p:sp>
        <p:nvSpPr>
          <p:cNvPr id="32786" name="矩形 21"/>
          <p:cNvSpPr/>
          <p:nvPr/>
        </p:nvSpPr>
        <p:spPr>
          <a:xfrm>
            <a:off x="8624888" y="4165600"/>
            <a:ext cx="2974975" cy="138499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a:latin typeface="微软雅黑" panose="020b0503020204020204" pitchFamily="34" charset="-122"/>
              <a:ea typeface="微软雅黑" panose="020b0503020204020204" pitchFamily="34" charset="-122"/>
            </a:endParaRPr>
          </a:p>
        </p:txBody>
      </p:sp>
      <p:sp>
        <p:nvSpPr>
          <p:cNvPr id="32787" name="文本框 22"/>
          <p:cNvSpPr txBox="1"/>
          <p:nvPr/>
        </p:nvSpPr>
        <p:spPr>
          <a:xfrm>
            <a:off x="8624888" y="3829050"/>
            <a:ext cx="2071687"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C50711"/>
                </a:solidFill>
                <a:latin typeface="微软雅黑" panose="020b0503020204020204" pitchFamily="34" charset="-122"/>
                <a:ea typeface="微软雅黑" panose="020b0503020204020204" pitchFamily="34" charset="-122"/>
              </a:rPr>
              <a:t>单击此处添加标题</a:t>
            </a:r>
            <a:endParaRPr lang="zh-CN" altLang="en-US" sz="1800" b="1">
              <a:solidFill>
                <a:srgbClr val="C50711"/>
              </a:solidFill>
              <a:latin typeface="微软雅黑" panose="020b0503020204020204" pitchFamily="34" charset="-122"/>
              <a:ea typeface="微软雅黑" panose="020b0503020204020204" pitchFamily="34" charset="-122"/>
            </a:endParaRPr>
          </a:p>
        </p:txBody>
      </p:sp>
      <p:sp>
        <p:nvSpPr>
          <p:cNvPr id="32788" name="文本框 23"/>
          <p:cNvSpPr txBox="1"/>
          <p:nvPr/>
        </p:nvSpPr>
        <p:spPr>
          <a:xfrm>
            <a:off x="5268913" y="2914650"/>
            <a:ext cx="130810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chemeClr val="bg1"/>
                </a:solidFill>
                <a:latin typeface="微软雅黑" panose="020b0503020204020204" pitchFamily="34" charset="-122"/>
                <a:ea typeface="微软雅黑" panose="020b0503020204020204" pitchFamily="34" charset="-122"/>
              </a:rPr>
              <a:t>关键词</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789" name="文本框 24"/>
          <p:cNvSpPr txBox="1"/>
          <p:nvPr/>
        </p:nvSpPr>
        <p:spPr>
          <a:xfrm>
            <a:off x="4106863" y="4305300"/>
            <a:ext cx="1019175"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2790" name="文本框 25"/>
          <p:cNvSpPr txBox="1"/>
          <p:nvPr/>
        </p:nvSpPr>
        <p:spPr>
          <a:xfrm>
            <a:off x="6794500" y="4087813"/>
            <a:ext cx="1020763" cy="4016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79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a:off x="8004175" y="3140075"/>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680450" y="2803763"/>
            <a:ext cx="2935288" cy="369332"/>
          </a:xfrm>
          <a:prstGeom prst="rect">
            <a:avLst/>
          </a:prstGeom>
          <a:noFill/>
        </p:spPr>
        <p:txBody>
          <a:bodyPr>
            <a:spAutoFit/>
          </a:bodyPr>
          <a:lstStyle/>
          <a:p>
            <a:pPr lvl="0" rtl="0" eaLnBrk="1" fontAlgn="auto" hangingPunct="1">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8004175" y="4511675"/>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680450" y="4143375"/>
            <a:ext cx="2935288" cy="369332"/>
          </a:xfrm>
          <a:prstGeom prst="rect">
            <a:avLst/>
          </a:prstGeom>
          <a:noFill/>
        </p:spPr>
        <p:txBody>
          <a:bodyPr>
            <a:spAutoFit/>
          </a:bodyPr>
          <a:lstStyle/>
          <a:p>
            <a:pPr lvl="0" rtl="0" eaLnBrk="1" fontAlgn="auto" hangingPunct="1">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3799" name="组合 10"/>
          <p:cNvGrpSpPr/>
          <p:nvPr/>
        </p:nvGrpSpPr>
        <p:grpSpPr>
          <a:xfrm flipH="1" flipV="1">
            <a:off x="6426200" y="5711825"/>
            <a:ext cx="1506538" cy="261938"/>
            <a:chOff x="4255294" y="1661160"/>
            <a:chExt cx="1505426" cy="262890"/>
          </a:xfrm>
        </p:grpSpPr>
        <p:cxnSp>
          <p:nvCxnSpPr>
            <p:cNvPr id="32" name="直接连接符 31"/>
            <p:cNvCxnSpPr/>
            <p:nvPr/>
          </p:nvCxnSpPr>
          <p:spPr>
            <a:xfrm flipH="1" flipV="1">
              <a:off x="5410141" y="1661160"/>
              <a:ext cx="350579" cy="26289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255294" y="1662754"/>
              <a:ext cx="1158020"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8004175" y="5564188"/>
            <a:ext cx="2935288" cy="369332"/>
          </a:xfrm>
          <a:prstGeom prst="rect">
            <a:avLst/>
          </a:prstGeom>
          <a:noFill/>
        </p:spPr>
        <p:txBody>
          <a:bodyPr>
            <a:spAutoFit/>
          </a:bodyPr>
          <a:lstStyle/>
          <a:p>
            <a:pPr lvl="0" rtl="0" eaLnBrk="1" fontAlgn="auto" hangingPunct="1">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3551238" y="4513263"/>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903288" y="4092575"/>
            <a:ext cx="2935288" cy="369332"/>
          </a:xfrm>
          <a:prstGeom prst="rect">
            <a:avLst/>
          </a:prstGeom>
          <a:noFill/>
        </p:spPr>
        <p:txBody>
          <a:bodyPr>
            <a:spAutoFit/>
          </a:bodyPr>
          <a:lstStyle/>
          <a:p>
            <a:pPr rtl="0" eaLnBrk="1" fontAlgn="auto" hangingPunct="1">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a:off x="3551238" y="3140075"/>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65188" y="2798763"/>
            <a:ext cx="2935288" cy="369332"/>
          </a:xfrm>
          <a:prstGeom prst="rect">
            <a:avLst/>
          </a:prstGeom>
          <a:noFill/>
        </p:spPr>
        <p:txBody>
          <a:bodyPr>
            <a:spAutoFit/>
          </a:bodyPr>
          <a:lstStyle/>
          <a:p>
            <a:pPr lvl="0" rtl="0" eaLnBrk="1" fontAlgn="auto" hangingPunct="1">
              <a:spcBef>
                <a:spcPct val="0"/>
              </a:spcBef>
              <a:spcAft>
                <a:spcPct val="0"/>
              </a:spcAft>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3805" name="组合 21"/>
          <p:cNvGrpSpPr/>
          <p:nvPr/>
        </p:nvGrpSpPr>
        <p:grpSpPr>
          <a:xfrm>
            <a:off x="4213225" y="1592263"/>
            <a:ext cx="1504950" cy="263525"/>
            <a:chOff x="4255294" y="1661160"/>
            <a:chExt cx="1505426" cy="262890"/>
          </a:xfrm>
        </p:grpSpPr>
        <p:cxnSp>
          <p:nvCxnSpPr>
            <p:cNvPr id="40" name="直接连接符 39"/>
            <p:cNvCxnSpPr/>
            <p:nvPr/>
          </p:nvCxnSpPr>
          <p:spPr>
            <a:xfrm flipH="1" flipV="1">
              <a:off x="5409772" y="1661160"/>
              <a:ext cx="350948" cy="26289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255294" y="1664327"/>
              <a:ext cx="1157654"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1676400" y="1182688"/>
            <a:ext cx="2668588" cy="369332"/>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点击此处添加文本内容</a:t>
            </a: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3" name="六边形 42"/>
          <p:cNvSpPr/>
          <p:nvPr/>
        </p:nvSpPr>
        <p:spPr>
          <a:xfrm>
            <a:off x="6800850" y="2613025"/>
            <a:ext cx="1203325" cy="1052513"/>
          </a:xfrm>
          <a:prstGeom prst="hexagon">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08" name="文本框 27"/>
          <p:cNvSpPr txBox="1"/>
          <p:nvPr/>
        </p:nvSpPr>
        <p:spPr>
          <a:xfrm>
            <a:off x="6981825" y="2786063"/>
            <a:ext cx="820738" cy="7064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000" b="1">
                <a:solidFill>
                  <a:schemeClr val="bg1"/>
                </a:solidFill>
                <a:latin typeface="微软雅黑" panose="020b0503020204020204" pitchFamily="34" charset="-122"/>
                <a:ea typeface="微软雅黑" panose="020b0503020204020204" pitchFamily="34" charset="-122"/>
              </a:rPr>
              <a:t>02</a:t>
            </a:r>
            <a:endParaRPr lang="zh-CN" altLang="en-US" sz="4000" b="1" baseline="-3000">
              <a:solidFill>
                <a:schemeClr val="bg1"/>
              </a:solidFill>
              <a:latin typeface="微软雅黑" panose="020b0503020204020204" pitchFamily="34" charset="-122"/>
              <a:ea typeface="微软雅黑" panose="020b0503020204020204" pitchFamily="34" charset="-122"/>
            </a:endParaRPr>
          </a:p>
        </p:txBody>
      </p:sp>
      <p:sp>
        <p:nvSpPr>
          <p:cNvPr id="45" name="六边形 44"/>
          <p:cNvSpPr/>
          <p:nvPr/>
        </p:nvSpPr>
        <p:spPr>
          <a:xfrm>
            <a:off x="5483225" y="1855788"/>
            <a:ext cx="1204913" cy="1050925"/>
          </a:xfrm>
          <a:prstGeom prst="hexagon">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0" name="文本框 30"/>
          <p:cNvSpPr txBox="1"/>
          <p:nvPr/>
        </p:nvSpPr>
        <p:spPr>
          <a:xfrm>
            <a:off x="5702300" y="1965325"/>
            <a:ext cx="768350" cy="7572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20000"/>
              </a:lnSpc>
              <a:spcBef>
                <a:spcPct val="0"/>
              </a:spcBef>
              <a:buNone/>
            </a:pPr>
            <a:r>
              <a:rPr lang="en-US" altLang="zh-CN" sz="3600" b="1">
                <a:solidFill>
                  <a:schemeClr val="bg1"/>
                </a:solidFill>
                <a:latin typeface="微软雅黑" panose="020b0503020204020204" pitchFamily="34" charset="-122"/>
                <a:ea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47" name="六边形 46"/>
          <p:cNvSpPr/>
          <p:nvPr/>
        </p:nvSpPr>
        <p:spPr>
          <a:xfrm>
            <a:off x="6800850" y="3984625"/>
            <a:ext cx="1203325" cy="1052513"/>
          </a:xfrm>
          <a:prstGeom prst="hexagon">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2" name="文本框 33"/>
          <p:cNvSpPr txBox="1"/>
          <p:nvPr/>
        </p:nvSpPr>
        <p:spPr>
          <a:xfrm>
            <a:off x="7005638" y="4095750"/>
            <a:ext cx="768350" cy="7000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20000"/>
              </a:lnSpc>
              <a:spcBef>
                <a:spcPct val="0"/>
              </a:spcBef>
              <a:buNone/>
            </a:pPr>
            <a:r>
              <a:rPr lang="en-US" altLang="zh-CN" sz="3600" b="1">
                <a:solidFill>
                  <a:schemeClr val="bg1"/>
                </a:solidFill>
                <a:latin typeface="微软雅黑" panose="020b0503020204020204" pitchFamily="34" charset="-122"/>
                <a:ea typeface="微软雅黑" panose="020b0503020204020204" pitchFamily="34" charset="-122"/>
              </a:rPr>
              <a:t>03</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49" name="六边形 48"/>
          <p:cNvSpPr/>
          <p:nvPr/>
        </p:nvSpPr>
        <p:spPr>
          <a:xfrm>
            <a:off x="4164013" y="3984625"/>
            <a:ext cx="1203325" cy="1052513"/>
          </a:xfrm>
          <a:prstGeom prst="hexagon">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4" name="文本框 36"/>
          <p:cNvSpPr txBox="1"/>
          <p:nvPr/>
        </p:nvSpPr>
        <p:spPr>
          <a:xfrm>
            <a:off x="4379913" y="4095750"/>
            <a:ext cx="768350" cy="7000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20000"/>
              </a:lnSpc>
              <a:spcBef>
                <a:spcPct val="0"/>
              </a:spcBef>
              <a:buNone/>
            </a:pPr>
            <a:r>
              <a:rPr lang="en-US" altLang="zh-CN" sz="3600" b="1">
                <a:solidFill>
                  <a:schemeClr val="bg1"/>
                </a:solidFill>
                <a:latin typeface="微软雅黑" panose="020b0503020204020204" pitchFamily="34" charset="-122"/>
                <a:ea typeface="微软雅黑" panose="020b0503020204020204" pitchFamily="34" charset="-122"/>
              </a:rPr>
              <a:t>05</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51" name="六边形 50"/>
          <p:cNvSpPr/>
          <p:nvPr/>
        </p:nvSpPr>
        <p:spPr>
          <a:xfrm>
            <a:off x="4164013" y="2613025"/>
            <a:ext cx="1203325" cy="1052513"/>
          </a:xfrm>
          <a:prstGeom prst="hexagon">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6" name="文本框 39"/>
          <p:cNvSpPr txBox="1"/>
          <p:nvPr/>
        </p:nvSpPr>
        <p:spPr>
          <a:xfrm>
            <a:off x="4344988" y="2786063"/>
            <a:ext cx="820737" cy="7064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000" b="1">
                <a:solidFill>
                  <a:schemeClr val="bg1"/>
                </a:solidFill>
                <a:latin typeface="微软雅黑" panose="020b0503020204020204" pitchFamily="34" charset="-122"/>
                <a:ea typeface="微软雅黑" panose="020b0503020204020204" pitchFamily="34" charset="-122"/>
              </a:rPr>
              <a:t>06</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53" name="六边形 52"/>
          <p:cNvSpPr/>
          <p:nvPr/>
        </p:nvSpPr>
        <p:spPr>
          <a:xfrm>
            <a:off x="5483225" y="4659313"/>
            <a:ext cx="1204913" cy="1052513"/>
          </a:xfrm>
          <a:prstGeom prst="hexagon">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8" name="文本框 42"/>
          <p:cNvSpPr txBox="1"/>
          <p:nvPr/>
        </p:nvSpPr>
        <p:spPr>
          <a:xfrm>
            <a:off x="5651500" y="4830763"/>
            <a:ext cx="820738" cy="7080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000" b="1">
                <a:solidFill>
                  <a:schemeClr val="bg1"/>
                </a:solidFill>
                <a:latin typeface="微软雅黑" panose="020b0503020204020204" pitchFamily="34" charset="-122"/>
                <a:ea typeface="微软雅黑" panose="020b0503020204020204" pitchFamily="34" charset="-122"/>
              </a:rPr>
              <a:t>04</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55" name="六边形 54"/>
          <p:cNvSpPr/>
          <p:nvPr/>
        </p:nvSpPr>
        <p:spPr>
          <a:xfrm>
            <a:off x="5141913" y="3001963"/>
            <a:ext cx="1887538" cy="1592263"/>
          </a:xfrm>
          <a:prstGeom prst="hexagon">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6" name="组合 55"/>
          <p:cNvGrpSpPr>
            <a:grpSpLocks noChangeAspect="1"/>
          </p:cNvGrpSpPr>
          <p:nvPr/>
        </p:nvGrpSpPr>
        <p:grpSpPr>
          <a:xfrm>
            <a:off x="5588025" y="3445167"/>
            <a:ext cx="966086" cy="647999"/>
            <a:chOff x="3784600" y="1525588"/>
            <a:chExt cx="935038" cy="568325"/>
          </a:xfrm>
          <a:solidFill>
            <a:srgbClr val="E7E7E7"/>
          </a:solidFill>
        </p:grpSpPr>
        <p:sp>
          <p:nvSpPr>
            <p:cNvPr id="57" name="Freeform 8"/>
            <p:cNvSpPr/>
            <p:nvPr/>
          </p:nvSpPr>
          <p:spPr bwMode="auto">
            <a:xfrm>
              <a:off x="3871913" y="2011363"/>
              <a:ext cx="112713" cy="82550"/>
            </a:xfrm>
            <a:custGeom>
              <a:gdLst>
                <a:gd name="T0" fmla="*/ 30 w 30"/>
                <a:gd name="T1" fmla="*/ 19 h 22"/>
                <a:gd name="T2" fmla="*/ 30 w 30"/>
                <a:gd name="T3" fmla="*/ 0 h 22"/>
                <a:gd name="T4" fmla="*/ 1 w 30"/>
                <a:gd name="T5" fmla="*/ 22 h 22"/>
                <a:gd name="T6" fmla="*/ 27 w 30"/>
                <a:gd name="T7" fmla="*/ 22 h 22"/>
                <a:gd name="T8" fmla="*/ 30 w 30"/>
                <a:gd name="T9" fmla="*/ 19 h 22"/>
              </a:gd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9"/>
            <p:cNvSpPr/>
            <p:nvPr/>
          </p:nvSpPr>
          <p:spPr bwMode="auto">
            <a:xfrm>
              <a:off x="4022725" y="1893888"/>
              <a:ext cx="120650" cy="200025"/>
            </a:xfrm>
            <a:custGeom>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2">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10"/>
            <p:cNvSpPr/>
            <p:nvPr/>
          </p:nvSpPr>
          <p:spPr bwMode="auto">
            <a:xfrm>
              <a:off x="4176713" y="1800225"/>
              <a:ext cx="120650" cy="293688"/>
            </a:xfrm>
            <a:custGeom>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11"/>
            <p:cNvSpPr/>
            <p:nvPr/>
          </p:nvSpPr>
          <p:spPr bwMode="auto">
            <a:xfrm>
              <a:off x="4330700" y="1841500"/>
              <a:ext cx="120650" cy="252413"/>
            </a:xfrm>
            <a:custGeom>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12"/>
            <p:cNvSpPr/>
            <p:nvPr/>
          </p:nvSpPr>
          <p:spPr bwMode="auto">
            <a:xfrm>
              <a:off x="4489450" y="1720850"/>
              <a:ext cx="120650" cy="373063"/>
            </a:xfrm>
            <a:custGeom>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13"/>
            <p:cNvSpPr/>
            <p:nvPr/>
          </p:nvSpPr>
          <p:spPr bwMode="auto">
            <a:xfrm>
              <a:off x="3784600" y="1525588"/>
              <a:ext cx="935038" cy="541338"/>
            </a:xfrm>
            <a:custGeom>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81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34819" name="Rectangle 634"/>
          <p:cNvSpPr/>
          <p:nvPr/>
        </p:nvSpPr>
        <p:spPr>
          <a:xfrm>
            <a:off x="949325" y="4075113"/>
            <a:ext cx="3236913" cy="692150"/>
          </a:xfrm>
          <a:prstGeom prst="rect">
            <a:avLst/>
          </a:prstGeom>
          <a:solidFill>
            <a:srgbClr val="B42718"/>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endParaRPr>
          </a:p>
        </p:txBody>
      </p:sp>
      <p:sp>
        <p:nvSpPr>
          <p:cNvPr id="7" name="TextBox 707"/>
          <p:cNvSpPr txBox="1"/>
          <p:nvPr/>
        </p:nvSpPr>
        <p:spPr>
          <a:xfrm>
            <a:off x="2506663" y="4219575"/>
            <a:ext cx="1646238" cy="40005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821" name="Freeform 71"/>
          <p:cNvSpPr/>
          <p:nvPr/>
        </p:nvSpPr>
        <p:spPr>
          <a:xfrm>
            <a:off x="1222375" y="4241800"/>
            <a:ext cx="336550" cy="361950"/>
          </a:xfrm>
          <a:custGeom>
            <a:cxnLst>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Lst>
            <a:rect l="0" t="0" r="0" b="0"/>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alpha val="100000"/>
            </a:srgbClr>
          </a:solidFill>
          <a:ln w="9525">
            <a:noFill/>
          </a:ln>
        </p:spPr>
        <p:txBody>
          <a:bodyPr/>
          <a:lstStyle/>
          <a:p>
            <a:endParaRPr lang="zh-CN" altLang="en-US"/>
          </a:p>
        </p:txBody>
      </p:sp>
      <p:sp>
        <p:nvSpPr>
          <p:cNvPr id="34822" name="矩形 1"/>
          <p:cNvSpPr/>
          <p:nvPr/>
        </p:nvSpPr>
        <p:spPr>
          <a:xfrm>
            <a:off x="871538" y="4938713"/>
            <a:ext cx="3236912"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ct val="0"/>
              </a:spcBef>
              <a:spcAft>
                <a:spcPct val="0"/>
              </a:spcAft>
              <a:buNone/>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632"/>
          <p:cNvSpPr>
            <a:spLocks noChangeArrowheads="1"/>
          </p:cNvSpPr>
          <p:nvPr/>
        </p:nvSpPr>
        <p:spPr bwMode="auto">
          <a:xfrm>
            <a:off x="4437063" y="1812925"/>
            <a:ext cx="3235325" cy="690563"/>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TextBox 707"/>
          <p:cNvSpPr txBox="1"/>
          <p:nvPr/>
        </p:nvSpPr>
        <p:spPr>
          <a:xfrm>
            <a:off x="5967413" y="1947863"/>
            <a:ext cx="1646238" cy="40005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4825" name="图片 13"/>
          <p:cNvPicPr>
            <a:picLocks noChangeAspect="1"/>
          </p:cNvPicPr>
          <p:nvPr/>
        </p:nvPicPr>
        <p:blipFill>
          <a:blip r:embed="rId3"/>
          <a:stretch>
            <a:fillRect/>
          </a:stretch>
        </p:blipFill>
        <p:spPr>
          <a:xfrm>
            <a:off x="4592638" y="1862138"/>
            <a:ext cx="609600" cy="609600"/>
          </a:xfrm>
          <a:prstGeom prst="rect">
            <a:avLst/>
          </a:prstGeom>
          <a:noFill/>
          <a:ln w="9525">
            <a:noFill/>
          </a:ln>
        </p:spPr>
      </p:pic>
      <p:sp>
        <p:nvSpPr>
          <p:cNvPr id="34826" name="矩形 1"/>
          <p:cNvSpPr/>
          <p:nvPr/>
        </p:nvSpPr>
        <p:spPr>
          <a:xfrm>
            <a:off x="4349750" y="2635250"/>
            <a:ext cx="3235325"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ct val="0"/>
              </a:spcBef>
              <a:spcAft>
                <a:spcPct val="0"/>
              </a:spcAft>
              <a:buNone/>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Rectangle 635"/>
          <p:cNvSpPr>
            <a:spLocks noChangeArrowheads="1"/>
          </p:cNvSpPr>
          <p:nvPr/>
        </p:nvSpPr>
        <p:spPr bwMode="auto">
          <a:xfrm>
            <a:off x="4437063" y="4075113"/>
            <a:ext cx="3235325" cy="692150"/>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9" name="TextBox 707"/>
          <p:cNvSpPr txBox="1"/>
          <p:nvPr/>
        </p:nvSpPr>
        <p:spPr>
          <a:xfrm>
            <a:off x="5957888" y="4224338"/>
            <a:ext cx="1646238" cy="40005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829" name="Freeform 70"/>
          <p:cNvSpPr/>
          <p:nvPr/>
        </p:nvSpPr>
        <p:spPr>
          <a:xfrm>
            <a:off x="4651375" y="4241800"/>
            <a:ext cx="506413" cy="379413"/>
          </a:xfrm>
          <a:custGeom>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alpha val="100000"/>
            </a:srgbClr>
          </a:solidFill>
          <a:ln w="9525">
            <a:noFill/>
          </a:ln>
        </p:spPr>
        <p:txBody>
          <a:bodyPr/>
          <a:lstStyle/>
          <a:p>
            <a:endParaRPr lang="zh-CN" altLang="en-US"/>
          </a:p>
        </p:txBody>
      </p:sp>
      <p:sp>
        <p:nvSpPr>
          <p:cNvPr id="34830" name="矩形 1"/>
          <p:cNvSpPr/>
          <p:nvPr/>
        </p:nvSpPr>
        <p:spPr>
          <a:xfrm>
            <a:off x="4338638" y="4903788"/>
            <a:ext cx="3236912"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ct val="0"/>
              </a:spcBef>
              <a:spcAft>
                <a:spcPct val="0"/>
              </a:spcAft>
              <a:buNone/>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Rectangle 633"/>
          <p:cNvSpPr>
            <a:spLocks noChangeArrowheads="1"/>
          </p:cNvSpPr>
          <p:nvPr/>
        </p:nvSpPr>
        <p:spPr bwMode="auto">
          <a:xfrm>
            <a:off x="7953375" y="1812925"/>
            <a:ext cx="3235325" cy="690563"/>
          </a:xfrm>
          <a:prstGeom prst="rect">
            <a:avLst/>
          </a:prstGeom>
          <a:solidFill>
            <a:srgbClr val="B4271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6" name="TextBox 707"/>
          <p:cNvSpPr txBox="1"/>
          <p:nvPr/>
        </p:nvSpPr>
        <p:spPr>
          <a:xfrm>
            <a:off x="9542463" y="1962150"/>
            <a:ext cx="1646238" cy="40005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833" name="Freeform 76"/>
          <p:cNvSpPr/>
          <p:nvPr/>
        </p:nvSpPr>
        <p:spPr>
          <a:xfrm>
            <a:off x="8151813" y="1951038"/>
            <a:ext cx="455612" cy="41275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alpha val="100000"/>
            </a:srgbClr>
          </a:solidFill>
          <a:ln w="9525">
            <a:noFill/>
          </a:ln>
        </p:spPr>
        <p:txBody>
          <a:bodyPr/>
          <a:lstStyle/>
          <a:p>
            <a:endParaRPr lang="zh-CN" altLang="en-US"/>
          </a:p>
        </p:txBody>
      </p:sp>
      <p:sp>
        <p:nvSpPr>
          <p:cNvPr id="34834" name="矩形 1"/>
          <p:cNvSpPr/>
          <p:nvPr/>
        </p:nvSpPr>
        <p:spPr>
          <a:xfrm>
            <a:off x="7848600" y="2641600"/>
            <a:ext cx="323691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ct val="0"/>
              </a:spcBef>
              <a:spcAft>
                <a:spcPct val="0"/>
              </a:spcAft>
              <a:buNone/>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835" name="矩形 1"/>
          <p:cNvSpPr/>
          <p:nvPr/>
        </p:nvSpPr>
        <p:spPr>
          <a:xfrm>
            <a:off x="7848600" y="4903788"/>
            <a:ext cx="323691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ct val="0"/>
              </a:spcBef>
              <a:spcAft>
                <a:spcPct val="0"/>
              </a:spcAft>
              <a:buNone/>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636"/>
          <p:cNvSpPr>
            <a:spLocks noChangeArrowheads="1"/>
          </p:cNvSpPr>
          <p:nvPr/>
        </p:nvSpPr>
        <p:spPr bwMode="auto">
          <a:xfrm>
            <a:off x="7953375" y="4075113"/>
            <a:ext cx="3235325" cy="692150"/>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32" name="TextBox 707"/>
          <p:cNvSpPr txBox="1"/>
          <p:nvPr/>
        </p:nvSpPr>
        <p:spPr>
          <a:xfrm>
            <a:off x="9571038" y="4241800"/>
            <a:ext cx="1646238" cy="40005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4838" name="图片 32"/>
          <p:cNvPicPr>
            <a:picLocks noChangeAspect="1"/>
          </p:cNvPicPr>
          <p:nvPr/>
        </p:nvPicPr>
        <p:blipFill>
          <a:blip r:embed="rId4"/>
          <a:stretch>
            <a:fillRect/>
          </a:stretch>
        </p:blipFill>
        <p:spPr>
          <a:xfrm>
            <a:off x="8096250" y="4132263"/>
            <a:ext cx="566738" cy="573087"/>
          </a:xfrm>
          <a:prstGeom prst="rect">
            <a:avLst/>
          </a:prstGeom>
          <a:noFill/>
          <a:ln w="9525">
            <a:noFill/>
          </a:ln>
        </p:spPr>
      </p:pic>
      <p:sp>
        <p:nvSpPr>
          <p:cNvPr id="34839" name="矩形 1"/>
          <p:cNvSpPr/>
          <p:nvPr/>
        </p:nvSpPr>
        <p:spPr>
          <a:xfrm>
            <a:off x="871538" y="2670175"/>
            <a:ext cx="3236912"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ct val="0"/>
              </a:spcBef>
              <a:spcAft>
                <a:spcPct val="0"/>
              </a:spcAft>
              <a:buNone/>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Rectangle 631"/>
          <p:cNvSpPr>
            <a:spLocks noChangeArrowheads="1"/>
          </p:cNvSpPr>
          <p:nvPr/>
        </p:nvSpPr>
        <p:spPr bwMode="auto">
          <a:xfrm>
            <a:off x="949325" y="1812925"/>
            <a:ext cx="3236913" cy="690563"/>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38" name="TextBox 707"/>
          <p:cNvSpPr txBox="1"/>
          <p:nvPr/>
        </p:nvSpPr>
        <p:spPr>
          <a:xfrm>
            <a:off x="2533650" y="1966913"/>
            <a:ext cx="1646238" cy="40005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4842" name="图片 38"/>
          <p:cNvPicPr>
            <a:picLocks noChangeAspect="1"/>
          </p:cNvPicPr>
          <p:nvPr/>
        </p:nvPicPr>
        <p:blipFill>
          <a:blip r:embed="rId5"/>
          <a:stretch>
            <a:fillRect/>
          </a:stretch>
        </p:blipFill>
        <p:spPr>
          <a:xfrm>
            <a:off x="1119188" y="1900238"/>
            <a:ext cx="515937" cy="515937"/>
          </a:xfrm>
          <a:prstGeom prst="rect">
            <a:avLst/>
          </a:prstGeom>
          <a:noFill/>
          <a:ln w="9525">
            <a:noFill/>
          </a:ln>
        </p:spPr>
      </p:pic>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5842" name="图片 4"/>
          <p:cNvPicPr>
            <a:picLocks noChangeAspect="1"/>
          </p:cNvPicPr>
          <p:nvPr/>
        </p:nvPicPr>
        <p:blipFill>
          <a:blip r:embed="rId3"/>
          <a:srcRect l="7083" t="1135" r="7918" b="2"/>
          <a:stretch>
            <a:fillRect/>
          </a:stretch>
        </p:blipFill>
        <p:spPr>
          <a:xfrm>
            <a:off x="0" y="0"/>
            <a:ext cx="12192000" cy="6858000"/>
          </a:xfrm>
          <a:prstGeom prst="rect">
            <a:avLst/>
          </a:prstGeom>
          <a:noFill/>
          <a:ln w="9525">
            <a:noFill/>
          </a:ln>
        </p:spPr>
      </p:pic>
      <p:sp>
        <p:nvSpPr>
          <p:cNvPr id="35843" name="文本框 6"/>
          <p:cNvSpPr txBox="1"/>
          <p:nvPr/>
        </p:nvSpPr>
        <p:spPr>
          <a:xfrm>
            <a:off x="6102350" y="3111500"/>
            <a:ext cx="4629150"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eaLnBrk="1" hangingPunct="1">
              <a:lnSpc>
                <a:spcPct val="100000"/>
              </a:lnSpc>
              <a:spcBef>
                <a:spcPct val="0"/>
              </a:spcBef>
              <a:buNone/>
            </a:pPr>
            <a:r>
              <a:rPr lang="en-US" altLang="zh-CN" sz="1800">
                <a:solidFill>
                  <a:srgbClr val="C1A716"/>
                </a:solidFill>
              </a:rPr>
              <a:t>THANK YOU</a:t>
            </a:r>
            <a:endParaRPr lang="zh-CN" altLang="en-US" sz="1800">
              <a:solidFill>
                <a:srgbClr val="C1A716"/>
              </a:solidFill>
            </a:endParaRPr>
          </a:p>
        </p:txBody>
      </p:sp>
      <p:pic>
        <p:nvPicPr>
          <p:cNvPr id="35844" name="图片 1"/>
          <p:cNvPicPr>
            <a:picLocks noChangeAspect="1"/>
          </p:cNvPicPr>
          <p:nvPr/>
        </p:nvPicPr>
        <p:blipFill>
          <a:blip r:embed="rId4"/>
          <a:srcRect l="9875" t="22841" r="14822" b="30746"/>
          <a:stretch>
            <a:fillRect/>
          </a:stretch>
        </p:blipFill>
        <p:spPr>
          <a:xfrm>
            <a:off x="6102350" y="1866900"/>
            <a:ext cx="5219700" cy="1092200"/>
          </a:xfrm>
          <a:prstGeom prst="rect">
            <a:avLst/>
          </a:prstGeom>
          <a:noFill/>
          <a:ln w="9525">
            <a:noFill/>
          </a:ln>
        </p:spPr>
      </p:pic>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1267"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11268"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a:solidFill>
                  <a:schemeClr val="bg1"/>
                </a:solidFill>
                <a:latin typeface="微软雅黑" panose="020b0503020204020204" pitchFamily="34" charset="-122"/>
                <a:ea typeface="微软雅黑" panose="020b0503020204020204" pitchFamily="34" charset="-122"/>
              </a:rPr>
              <a:t>点击此处添加标题</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11269"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1</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1270"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2</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1271"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3</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1272"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4</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29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pic>
        <p:nvPicPr>
          <p:cNvPr id="12291" name="图片 2"/>
          <p:cNvPicPr>
            <a:picLocks noChangeAspect="1"/>
          </p:cNvPicPr>
          <p:nvPr/>
        </p:nvPicPr>
        <p:blipFill>
          <a:blip r:embed="rId3"/>
          <a:stretch>
            <a:fillRect/>
          </a:stretch>
        </p:blipFill>
        <p:spPr>
          <a:xfrm>
            <a:off x="609600" y="2176463"/>
            <a:ext cx="3619500" cy="3195637"/>
          </a:xfrm>
          <a:prstGeom prst="rect">
            <a:avLst/>
          </a:prstGeom>
          <a:noFill/>
          <a:ln w="9525">
            <a:noFill/>
          </a:ln>
        </p:spPr>
      </p:pic>
      <p:sp>
        <p:nvSpPr>
          <p:cNvPr id="4" name="矩形 3"/>
          <p:cNvSpPr/>
          <p:nvPr/>
        </p:nvSpPr>
        <p:spPr>
          <a:xfrm>
            <a:off x="0" y="5994400"/>
            <a:ext cx="12192000" cy="863600"/>
          </a:xfrm>
          <a:prstGeom prst="rect">
            <a:avLst/>
          </a:prstGeom>
          <a:solidFill>
            <a:srgbClr val="3274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0" name="直接连接符 9"/>
          <p:cNvCxnSpPr/>
          <p:nvPr/>
        </p:nvCxnSpPr>
        <p:spPr>
          <a:xfrm flipH="1">
            <a:off x="9956800" y="1779588"/>
            <a:ext cx="0" cy="6540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294" name="文本框 10"/>
          <p:cNvSpPr txBox="1"/>
          <p:nvPr/>
        </p:nvSpPr>
        <p:spPr>
          <a:xfrm>
            <a:off x="10067925" y="1903413"/>
            <a:ext cx="1008063" cy="70802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a:solidFill>
                  <a:srgbClr val="000000"/>
                </a:solidFill>
                <a:latin typeface="微软雅黑" panose="020b0503020204020204" pitchFamily="34" charset="-122"/>
                <a:ea typeface="微软雅黑" panose="020b0503020204020204" pitchFamily="34" charset="-122"/>
              </a:rPr>
              <a:t>35</a:t>
            </a:r>
            <a:r>
              <a:rPr lang="en-US" altLang="zh-CN" sz="1600" b="1">
                <a:solidFill>
                  <a:srgbClr val="000000"/>
                </a:solidFill>
                <a:latin typeface="微软雅黑" panose="020b0503020204020204" pitchFamily="34" charset="-122"/>
                <a:ea typeface="微软雅黑" panose="020b0503020204020204" pitchFamily="34" charset="-122"/>
              </a:rPr>
              <a:t>%</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nvGrpSpPr>
          <p:cNvPr id="12295" name="组合 11"/>
          <p:cNvGrpSpPr/>
          <p:nvPr/>
        </p:nvGrpSpPr>
        <p:grpSpPr>
          <a:xfrm>
            <a:off x="6896100" y="1504951"/>
            <a:ext cx="2949575" cy="993003"/>
            <a:chOff x="751561" y="4488787"/>
            <a:chExt cx="2179598" cy="993376"/>
          </a:xfrm>
        </p:grpSpPr>
        <p:sp>
          <p:nvSpPr>
            <p:cNvPr id="12312" name="矩形 12"/>
            <p:cNvSpPr/>
            <p:nvPr/>
          </p:nvSpPr>
          <p:spPr>
            <a:xfrm>
              <a:off x="751561" y="4743222"/>
              <a:ext cx="2179598" cy="73894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a:solidFill>
                    <a:srgbClr val="000000"/>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1289" name="文本框 13"/>
            <p:cNvSpPr txBox="1">
              <a:spLocks noChangeArrowheads="1"/>
            </p:cNvSpPr>
            <p:nvPr/>
          </p:nvSpPr>
          <p:spPr bwMode="auto">
            <a:xfrm>
              <a:off x="752734" y="4488787"/>
              <a:ext cx="2071674" cy="33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2296" name="Oval 3"/>
          <p:cNvSpPr/>
          <p:nvPr/>
        </p:nvSpPr>
        <p:spPr>
          <a:xfrm>
            <a:off x="6089650" y="1714500"/>
            <a:ext cx="493713" cy="493713"/>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latin typeface="Arial" panose="020b0604020202020204" pitchFamily="34" charset="0"/>
            </a:endParaRPr>
          </a:p>
        </p:txBody>
      </p:sp>
      <p:pic>
        <p:nvPicPr>
          <p:cNvPr id="12297" name="Picture 4" descr="图片1"/>
          <p:cNvPicPr>
            <a:picLocks noChangeAspect="1"/>
          </p:cNvPicPr>
          <p:nvPr/>
        </p:nvPicPr>
        <p:blipFill>
          <a:blip r:embed="rId4"/>
          <a:srcRect l="5106" t="1201" r="5646"/>
          <a:stretch>
            <a:fillRect/>
          </a:stretch>
        </p:blipFill>
        <p:spPr>
          <a:xfrm>
            <a:off x="5994400" y="1651000"/>
            <a:ext cx="676275" cy="749300"/>
          </a:xfrm>
          <a:prstGeom prst="rect">
            <a:avLst/>
          </a:prstGeom>
          <a:noFill/>
          <a:ln w="9525">
            <a:noFill/>
          </a:ln>
        </p:spPr>
      </p:pic>
      <p:cxnSp>
        <p:nvCxnSpPr>
          <p:cNvPr id="20" name="直接连接符 19"/>
          <p:cNvCxnSpPr/>
          <p:nvPr/>
        </p:nvCxnSpPr>
        <p:spPr>
          <a:xfrm flipH="1">
            <a:off x="9956800" y="3025775"/>
            <a:ext cx="0" cy="6540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299" name="文本框 20"/>
          <p:cNvSpPr txBox="1"/>
          <p:nvPr/>
        </p:nvSpPr>
        <p:spPr>
          <a:xfrm>
            <a:off x="10067925" y="3151188"/>
            <a:ext cx="1008063" cy="706437"/>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a:solidFill>
                  <a:srgbClr val="000000"/>
                </a:solidFill>
                <a:latin typeface="微软雅黑" panose="020b0503020204020204" pitchFamily="34" charset="-122"/>
                <a:ea typeface="微软雅黑" panose="020b0503020204020204" pitchFamily="34" charset="-122"/>
              </a:rPr>
              <a:t>47</a:t>
            </a:r>
            <a:r>
              <a:rPr lang="en-US" altLang="zh-CN" sz="1600" b="1">
                <a:solidFill>
                  <a:srgbClr val="000000"/>
                </a:solidFill>
                <a:latin typeface="微软雅黑" panose="020b0503020204020204" pitchFamily="34" charset="-122"/>
                <a:ea typeface="微软雅黑" panose="020b0503020204020204" pitchFamily="34" charset="-122"/>
              </a:rPr>
              <a:t>%</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nvGrpSpPr>
          <p:cNvPr id="12300" name="组合 21"/>
          <p:cNvGrpSpPr/>
          <p:nvPr/>
        </p:nvGrpSpPr>
        <p:grpSpPr>
          <a:xfrm>
            <a:off x="6896100" y="2751138"/>
            <a:ext cx="2949575" cy="993003"/>
            <a:chOff x="751561" y="4488787"/>
            <a:chExt cx="2179598" cy="993377"/>
          </a:xfrm>
        </p:grpSpPr>
        <p:sp>
          <p:nvSpPr>
            <p:cNvPr id="12310" name="矩形 22"/>
            <p:cNvSpPr/>
            <p:nvPr/>
          </p:nvSpPr>
          <p:spPr>
            <a:xfrm>
              <a:off x="751561" y="4743222"/>
              <a:ext cx="2179598" cy="73894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a:solidFill>
                    <a:srgbClr val="000000"/>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1287" name="文本框 24"/>
            <p:cNvSpPr txBox="1">
              <a:spLocks noChangeArrowheads="1"/>
            </p:cNvSpPr>
            <p:nvPr/>
          </p:nvSpPr>
          <p:spPr bwMode="auto">
            <a:xfrm>
              <a:off x="752734" y="4488787"/>
              <a:ext cx="2071674" cy="33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2301" name="Oval 3"/>
          <p:cNvSpPr/>
          <p:nvPr/>
        </p:nvSpPr>
        <p:spPr>
          <a:xfrm>
            <a:off x="6084888" y="2994025"/>
            <a:ext cx="493712" cy="493713"/>
          </a:xfrm>
          <a:prstGeom prst="ellipse">
            <a:avLst/>
          </a:prstGeom>
          <a:solidFill>
            <a:srgbClr val="C1A71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latin typeface="Arial" panose="020b0604020202020204" pitchFamily="34" charset="0"/>
            </a:endParaRPr>
          </a:p>
        </p:txBody>
      </p:sp>
      <p:pic>
        <p:nvPicPr>
          <p:cNvPr id="12302" name="Picture 4" descr="图片1"/>
          <p:cNvPicPr>
            <a:picLocks noChangeAspect="1"/>
          </p:cNvPicPr>
          <p:nvPr/>
        </p:nvPicPr>
        <p:blipFill>
          <a:blip r:embed="rId4"/>
          <a:srcRect l="5106" t="1201" r="5646"/>
          <a:stretch>
            <a:fillRect/>
          </a:stretch>
        </p:blipFill>
        <p:spPr>
          <a:xfrm>
            <a:off x="5989638" y="2932113"/>
            <a:ext cx="674687" cy="747712"/>
          </a:xfrm>
          <a:prstGeom prst="rect">
            <a:avLst/>
          </a:prstGeom>
          <a:noFill/>
          <a:ln w="9525">
            <a:noFill/>
          </a:ln>
        </p:spPr>
      </p:pic>
      <p:cxnSp>
        <p:nvCxnSpPr>
          <p:cNvPr id="31" name="直接连接符 30"/>
          <p:cNvCxnSpPr/>
          <p:nvPr/>
        </p:nvCxnSpPr>
        <p:spPr>
          <a:xfrm flipH="1">
            <a:off x="9956800" y="4271963"/>
            <a:ext cx="0" cy="6540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304" name="文本框 31"/>
          <p:cNvSpPr txBox="1"/>
          <p:nvPr/>
        </p:nvSpPr>
        <p:spPr>
          <a:xfrm>
            <a:off x="10067925" y="4397375"/>
            <a:ext cx="1008063" cy="70802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a:solidFill>
                  <a:srgbClr val="000000"/>
                </a:solidFill>
                <a:latin typeface="微软雅黑" panose="020b0503020204020204" pitchFamily="34" charset="-122"/>
                <a:ea typeface="微软雅黑" panose="020b0503020204020204" pitchFamily="34" charset="-122"/>
              </a:rPr>
              <a:t>85</a:t>
            </a:r>
            <a:r>
              <a:rPr lang="en-US" altLang="zh-CN" sz="1600" b="1">
                <a:solidFill>
                  <a:srgbClr val="000000"/>
                </a:solidFill>
                <a:latin typeface="微软雅黑" panose="020b0503020204020204" pitchFamily="34" charset="-122"/>
                <a:ea typeface="微软雅黑" panose="020b0503020204020204" pitchFamily="34" charset="-122"/>
              </a:rPr>
              <a:t>%</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nvGrpSpPr>
          <p:cNvPr id="12305" name="组合 32"/>
          <p:cNvGrpSpPr/>
          <p:nvPr/>
        </p:nvGrpSpPr>
        <p:grpSpPr>
          <a:xfrm>
            <a:off x="6896100" y="3997326"/>
            <a:ext cx="2949575" cy="993004"/>
            <a:chOff x="751561" y="4488787"/>
            <a:chExt cx="2179598" cy="993377"/>
          </a:xfrm>
        </p:grpSpPr>
        <p:sp>
          <p:nvSpPr>
            <p:cNvPr id="12308" name="矩形 33"/>
            <p:cNvSpPr/>
            <p:nvPr/>
          </p:nvSpPr>
          <p:spPr>
            <a:xfrm>
              <a:off x="751561" y="4743222"/>
              <a:ext cx="2179598" cy="73894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a:solidFill>
                    <a:srgbClr val="000000"/>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11285" name="文本框 34"/>
            <p:cNvSpPr txBox="1">
              <a:spLocks noChangeArrowheads="1"/>
            </p:cNvSpPr>
            <p:nvPr/>
          </p:nvSpPr>
          <p:spPr bwMode="auto">
            <a:xfrm>
              <a:off x="752734" y="4488787"/>
              <a:ext cx="2071674" cy="33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2306" name="Oval 3"/>
          <p:cNvSpPr/>
          <p:nvPr/>
        </p:nvSpPr>
        <p:spPr>
          <a:xfrm>
            <a:off x="6092825" y="4305300"/>
            <a:ext cx="493713" cy="493713"/>
          </a:xfrm>
          <a:prstGeom prst="ellipse">
            <a:avLst/>
          </a:prstGeom>
          <a:solidFill>
            <a:srgbClr val="3A823C"/>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a:solidFill>
                <a:srgbClr val="000000"/>
              </a:solidFill>
              <a:latin typeface="Arial" panose="020b0604020202020204" pitchFamily="34" charset="0"/>
            </a:endParaRPr>
          </a:p>
        </p:txBody>
      </p:sp>
      <p:pic>
        <p:nvPicPr>
          <p:cNvPr id="12307" name="Picture 4" descr="图片1"/>
          <p:cNvPicPr>
            <a:picLocks noChangeAspect="1"/>
          </p:cNvPicPr>
          <p:nvPr/>
        </p:nvPicPr>
        <p:blipFill>
          <a:blip r:embed="rId4"/>
          <a:srcRect l="5106" t="1201" r="5646"/>
          <a:stretch>
            <a:fillRect/>
          </a:stretch>
        </p:blipFill>
        <p:spPr>
          <a:xfrm>
            <a:off x="5997575" y="4241800"/>
            <a:ext cx="676275" cy="749300"/>
          </a:xfrm>
          <a:prstGeom prst="rect">
            <a:avLst/>
          </a:prstGeom>
          <a:noFill/>
          <a:ln w="9525">
            <a:noFill/>
          </a:ln>
        </p:spPr>
      </p:pic>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31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4" name="矩形 3"/>
          <p:cNvSpPr/>
          <p:nvPr/>
        </p:nvSpPr>
        <p:spPr>
          <a:xfrm>
            <a:off x="1073150" y="1644650"/>
            <a:ext cx="2874963" cy="3954463"/>
          </a:xfrm>
          <a:prstGeom prst="rect">
            <a:avLst/>
          </a:prstGeom>
          <a:solidFill>
            <a:srgbClr val="B4271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5" name="矩形 4"/>
          <p:cNvSpPr/>
          <p:nvPr/>
        </p:nvSpPr>
        <p:spPr>
          <a:xfrm>
            <a:off x="1181100" y="1943100"/>
            <a:ext cx="812800" cy="91122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325" b="1"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rPr>
              <a:t>01</a:t>
            </a:r>
            <a:endParaRPr kumimoji="0" lang="zh-CN" altLang="en-US" sz="5325" b="1"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6" name="矩形 5"/>
          <p:cNvSpPr/>
          <p:nvPr/>
        </p:nvSpPr>
        <p:spPr>
          <a:xfrm>
            <a:off x="2028825" y="2160588"/>
            <a:ext cx="1684338" cy="3175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请在这里添加标题</a:t>
            </a:r>
            <a:endParaRPr kumimoji="0" lang="zh-CN" altLang="en-US" sz="14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2062163" y="2397125"/>
            <a:ext cx="1660525" cy="255588"/>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ADD YOUR TEXT HERE</a:t>
            </a:r>
            <a:endParaRPr kumimoji="0" lang="zh-CN" altLang="en-US" sz="10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254125" y="2919413"/>
            <a:ext cx="2522538" cy="2062103"/>
          </a:xfrm>
          <a:prstGeom prst="rect">
            <a:avLst/>
          </a:prstGeom>
        </p:spPr>
        <p:txBody>
          <a:bodyPr>
            <a:spAutoFit/>
          </a:body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31900" y="2884488"/>
            <a:ext cx="254476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618038" y="1644650"/>
            <a:ext cx="2874963" cy="3971925"/>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4727575" y="1958975"/>
            <a:ext cx="893763" cy="91122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325" b="1"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rPr>
              <a:t>02</a:t>
            </a:r>
            <a:endParaRPr kumimoji="0" lang="zh-CN" altLang="en-US" sz="5325" b="1"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3" name="矩形 12"/>
          <p:cNvSpPr/>
          <p:nvPr/>
        </p:nvSpPr>
        <p:spPr>
          <a:xfrm>
            <a:off x="5573713" y="2176463"/>
            <a:ext cx="1684338" cy="3175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请在这里添加标题</a:t>
            </a:r>
            <a:endParaRPr kumimoji="0" lang="zh-CN" altLang="en-US" sz="14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5607050" y="2413000"/>
            <a:ext cx="1660525" cy="255588"/>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ADD YOUR TEXT HERE</a:t>
            </a:r>
            <a:endParaRPr kumimoji="0" lang="zh-CN" altLang="en-US" sz="10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4799013" y="2936875"/>
            <a:ext cx="2522538" cy="2062103"/>
          </a:xfrm>
          <a:prstGeom prst="rect">
            <a:avLst/>
          </a:prstGeom>
        </p:spPr>
        <p:txBody>
          <a:bodyPr>
            <a:spAutoFit/>
          </a:body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778375" y="2900363"/>
            <a:ext cx="25431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115300" y="1644650"/>
            <a:ext cx="2874963" cy="3971925"/>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9" name="矩形 18"/>
          <p:cNvSpPr/>
          <p:nvPr/>
        </p:nvSpPr>
        <p:spPr>
          <a:xfrm>
            <a:off x="8223250" y="1958975"/>
            <a:ext cx="914400" cy="91122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325" b="1"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rPr>
              <a:t>03</a:t>
            </a:r>
            <a:endParaRPr kumimoji="0" lang="zh-CN" altLang="en-US" sz="5325" b="1"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20" name="矩形 19"/>
          <p:cNvSpPr/>
          <p:nvPr/>
        </p:nvSpPr>
        <p:spPr>
          <a:xfrm>
            <a:off x="9069388" y="2176463"/>
            <a:ext cx="1685925" cy="3175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请在这里添加标题</a:t>
            </a:r>
            <a:endParaRPr kumimoji="0" lang="zh-CN" altLang="en-US" sz="14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9102725" y="2413000"/>
            <a:ext cx="1660525" cy="255588"/>
          </a:xfrm>
          <a:prstGeom prst="rect">
            <a:avLst/>
          </a:prstGeom>
          <a:noFill/>
          <a:ln>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ADD YOUR TEXT HERE</a:t>
            </a:r>
            <a:endParaRPr kumimoji="0" lang="zh-CN" altLang="en-US" sz="10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8294688" y="2936875"/>
            <a:ext cx="2522538" cy="2062103"/>
          </a:xfrm>
          <a:prstGeom prst="rect">
            <a:avLst/>
          </a:prstGeom>
        </p:spPr>
        <p:txBody>
          <a:bodyPr>
            <a:spAutoFit/>
          </a:body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8274050" y="2900363"/>
            <a:ext cx="25431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6" name="椭圆 5"/>
          <p:cNvSpPr/>
          <p:nvPr/>
        </p:nvSpPr>
        <p:spPr>
          <a:xfrm>
            <a:off x="2635250" y="3068638"/>
            <a:ext cx="1152525" cy="115252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7" name="椭圆 6"/>
          <p:cNvSpPr/>
          <p:nvPr/>
        </p:nvSpPr>
        <p:spPr>
          <a:xfrm>
            <a:off x="2773363" y="3206750"/>
            <a:ext cx="876300" cy="8763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41" name="图片 4"/>
          <p:cNvPicPr>
            <a:picLocks noChangeAspect="1"/>
          </p:cNvPicPr>
          <p:nvPr/>
        </p:nvPicPr>
        <p:blipFill>
          <a:blip r:embed="rId3"/>
          <a:stretch>
            <a:fillRect/>
          </a:stretch>
        </p:blipFill>
        <p:spPr>
          <a:xfrm>
            <a:off x="2908300" y="3341688"/>
            <a:ext cx="628650" cy="606425"/>
          </a:xfrm>
          <a:prstGeom prst="rect">
            <a:avLst/>
          </a:prstGeom>
          <a:noFill/>
          <a:ln w="9525">
            <a:noFill/>
          </a:ln>
        </p:spPr>
      </p:pic>
      <p:sp>
        <p:nvSpPr>
          <p:cNvPr id="11" name="椭圆 10"/>
          <p:cNvSpPr/>
          <p:nvPr/>
        </p:nvSpPr>
        <p:spPr>
          <a:xfrm>
            <a:off x="882650" y="3068638"/>
            <a:ext cx="1152525" cy="115252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 name="椭圆 11"/>
          <p:cNvSpPr/>
          <p:nvPr/>
        </p:nvSpPr>
        <p:spPr>
          <a:xfrm>
            <a:off x="1020763" y="3206750"/>
            <a:ext cx="876300" cy="8763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44" name="图片 9"/>
          <p:cNvPicPr>
            <a:picLocks noChangeAspect="1"/>
          </p:cNvPicPr>
          <p:nvPr/>
        </p:nvPicPr>
        <p:blipFill>
          <a:blip r:embed="rId4"/>
          <a:stretch>
            <a:fillRect/>
          </a:stretch>
        </p:blipFill>
        <p:spPr>
          <a:xfrm>
            <a:off x="1211263" y="3429000"/>
            <a:ext cx="496887" cy="498475"/>
          </a:xfrm>
          <a:prstGeom prst="rect">
            <a:avLst/>
          </a:prstGeom>
          <a:noFill/>
          <a:ln w="9525">
            <a:noFill/>
          </a:ln>
        </p:spPr>
      </p:pic>
      <p:sp>
        <p:nvSpPr>
          <p:cNvPr id="16" name="椭圆 15"/>
          <p:cNvSpPr/>
          <p:nvPr/>
        </p:nvSpPr>
        <p:spPr>
          <a:xfrm>
            <a:off x="4389438" y="3057525"/>
            <a:ext cx="1150938" cy="115252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7" name="椭圆 16"/>
          <p:cNvSpPr/>
          <p:nvPr/>
        </p:nvSpPr>
        <p:spPr>
          <a:xfrm>
            <a:off x="4527550" y="3195638"/>
            <a:ext cx="876300" cy="8763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47" name="图片 14"/>
          <p:cNvPicPr>
            <a:picLocks noChangeAspect="1"/>
          </p:cNvPicPr>
          <p:nvPr/>
        </p:nvPicPr>
        <p:blipFill>
          <a:blip r:embed="rId5"/>
          <a:stretch>
            <a:fillRect/>
          </a:stretch>
        </p:blipFill>
        <p:spPr>
          <a:xfrm>
            <a:off x="4675188" y="3346450"/>
            <a:ext cx="595312" cy="595313"/>
          </a:xfrm>
          <a:prstGeom prst="rect">
            <a:avLst/>
          </a:prstGeom>
          <a:noFill/>
          <a:ln w="9525">
            <a:noFill/>
          </a:ln>
        </p:spPr>
      </p:pic>
      <p:sp>
        <p:nvSpPr>
          <p:cNvPr id="21" name="椭圆 20"/>
          <p:cNvSpPr/>
          <p:nvPr/>
        </p:nvSpPr>
        <p:spPr>
          <a:xfrm>
            <a:off x="9650413" y="3052763"/>
            <a:ext cx="1152525" cy="115252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2" name="椭圆 21"/>
          <p:cNvSpPr/>
          <p:nvPr/>
        </p:nvSpPr>
        <p:spPr>
          <a:xfrm>
            <a:off x="9788525" y="3190875"/>
            <a:ext cx="876300" cy="8763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50" name="图片 19"/>
          <p:cNvPicPr>
            <a:picLocks noChangeAspect="1"/>
          </p:cNvPicPr>
          <p:nvPr/>
        </p:nvPicPr>
        <p:blipFill>
          <a:blip r:embed="rId6"/>
          <a:stretch>
            <a:fillRect/>
          </a:stretch>
        </p:blipFill>
        <p:spPr>
          <a:xfrm>
            <a:off x="10018713" y="3421063"/>
            <a:ext cx="439737" cy="441325"/>
          </a:xfrm>
          <a:prstGeom prst="rect">
            <a:avLst/>
          </a:prstGeom>
          <a:noFill/>
          <a:ln w="9525">
            <a:noFill/>
          </a:ln>
        </p:spPr>
      </p:pic>
      <p:sp>
        <p:nvSpPr>
          <p:cNvPr id="27" name="椭圆 26"/>
          <p:cNvSpPr/>
          <p:nvPr/>
        </p:nvSpPr>
        <p:spPr>
          <a:xfrm>
            <a:off x="6143625" y="3005138"/>
            <a:ext cx="1150938" cy="1150938"/>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8" name="椭圆 27"/>
          <p:cNvSpPr/>
          <p:nvPr/>
        </p:nvSpPr>
        <p:spPr>
          <a:xfrm>
            <a:off x="6281738" y="3143250"/>
            <a:ext cx="874713" cy="8763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53" name="图片 25"/>
          <p:cNvPicPr>
            <a:picLocks noChangeAspect="1"/>
          </p:cNvPicPr>
          <p:nvPr/>
        </p:nvPicPr>
        <p:blipFill>
          <a:blip r:embed="rId7"/>
          <a:stretch>
            <a:fillRect/>
          </a:stretch>
        </p:blipFill>
        <p:spPr>
          <a:xfrm>
            <a:off x="6510338" y="3371850"/>
            <a:ext cx="417512" cy="417513"/>
          </a:xfrm>
          <a:prstGeom prst="rect">
            <a:avLst/>
          </a:prstGeom>
          <a:noFill/>
          <a:ln w="9525">
            <a:noFill/>
          </a:ln>
        </p:spPr>
      </p:pic>
      <p:sp>
        <p:nvSpPr>
          <p:cNvPr id="32" name="椭圆 31"/>
          <p:cNvSpPr/>
          <p:nvPr/>
        </p:nvSpPr>
        <p:spPr>
          <a:xfrm>
            <a:off x="7894638" y="3074988"/>
            <a:ext cx="1152525" cy="115252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33" name="椭圆 32"/>
          <p:cNvSpPr/>
          <p:nvPr/>
        </p:nvSpPr>
        <p:spPr>
          <a:xfrm>
            <a:off x="8032750" y="3213100"/>
            <a:ext cx="876300" cy="8763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56" name="图片 30"/>
          <p:cNvPicPr>
            <a:picLocks noChangeAspect="1"/>
          </p:cNvPicPr>
          <p:nvPr/>
        </p:nvPicPr>
        <p:blipFill>
          <a:blip r:embed="rId8"/>
          <a:stretch>
            <a:fillRect/>
          </a:stretch>
        </p:blipFill>
        <p:spPr>
          <a:xfrm>
            <a:off x="8259763" y="3430588"/>
            <a:ext cx="441325" cy="441325"/>
          </a:xfrm>
          <a:prstGeom prst="rect">
            <a:avLst/>
          </a:prstGeom>
          <a:noFill/>
          <a:ln w="9525">
            <a:noFill/>
          </a:ln>
        </p:spPr>
      </p:pic>
      <p:grpSp>
        <p:nvGrpSpPr>
          <p:cNvPr id="14357" name="组合 33"/>
          <p:cNvGrpSpPr/>
          <p:nvPr/>
        </p:nvGrpSpPr>
        <p:grpSpPr>
          <a:xfrm>
            <a:off x="576263" y="1695450"/>
            <a:ext cx="238125" cy="1725613"/>
            <a:chOff x="877660" y="1696036"/>
            <a:chExt cx="238597" cy="1726475"/>
          </a:xfrm>
        </p:grpSpPr>
        <p:grpSp>
          <p:nvGrpSpPr>
            <p:cNvPr id="14406" name="组合 34"/>
            <p:cNvGrpSpPr/>
            <p:nvPr/>
          </p:nvGrpSpPr>
          <p:grpSpPr>
            <a:xfrm>
              <a:off x="923253" y="1748217"/>
              <a:ext cx="135469" cy="1615370"/>
              <a:chOff x="923253" y="1748217"/>
              <a:chExt cx="135469" cy="1615370"/>
            </a:xfrm>
          </p:grpSpPr>
          <p:cxnSp>
            <p:nvCxnSpPr>
              <p:cNvPr id="38" name="Straight Connector 37@|9FFC:0|FBC:0|LFC:8355711|LBC:16777215"/>
              <p:cNvCxnSpPr/>
              <p:nvPr/>
            </p:nvCxnSpPr>
            <p:spPr>
              <a:xfrm flipH="1">
                <a:off x="926969"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9FFC:0|FBC:0|LFC:8355711|LBC:16777215"/>
              <p:cNvCxnSpPr/>
              <p:nvPr/>
            </p:nvCxnSpPr>
            <p:spPr>
              <a:xfrm>
                <a:off x="923788" y="3212857"/>
                <a:ext cx="135205"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Oval 35@|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7" name="Oval 36@|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58" name="组合 39"/>
          <p:cNvGrpSpPr/>
          <p:nvPr/>
        </p:nvGrpSpPr>
        <p:grpSpPr>
          <a:xfrm flipV="1">
            <a:off x="2378075" y="4019550"/>
            <a:ext cx="238125" cy="1725613"/>
            <a:chOff x="877660" y="1696036"/>
            <a:chExt cx="238597" cy="1726475"/>
          </a:xfrm>
        </p:grpSpPr>
        <p:grpSp>
          <p:nvGrpSpPr>
            <p:cNvPr id="14401" name="组合 40"/>
            <p:cNvGrpSpPr/>
            <p:nvPr/>
          </p:nvGrpSpPr>
          <p:grpSpPr>
            <a:xfrm>
              <a:off x="923253" y="1748217"/>
              <a:ext cx="135469" cy="1615370"/>
              <a:chOff x="923253" y="1748217"/>
              <a:chExt cx="135469" cy="1615370"/>
            </a:xfrm>
          </p:grpSpPr>
          <p:cxnSp>
            <p:nvCxnSpPr>
              <p:cNvPr id="44" name="Straight Connector 43@|9FFC:0|FBC:0|LFC:8355711|LBC:16777215"/>
              <p:cNvCxnSpPr/>
              <p:nvPr/>
            </p:nvCxnSpPr>
            <p:spPr>
              <a:xfrm flipH="1">
                <a:off x="926970"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9FFC:0|FBC:0|LFC:8355711|LBC:16777215"/>
              <p:cNvCxnSpPr/>
              <p:nvPr/>
            </p:nvCxnSpPr>
            <p:spPr>
              <a:xfrm>
                <a:off x="923789" y="3212857"/>
                <a:ext cx="135204"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Oval 41@|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3" name="Oval 42@|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59" name="组合 45"/>
          <p:cNvGrpSpPr/>
          <p:nvPr/>
        </p:nvGrpSpPr>
        <p:grpSpPr>
          <a:xfrm>
            <a:off x="4024313" y="1695450"/>
            <a:ext cx="238125" cy="1725613"/>
            <a:chOff x="877660" y="1696036"/>
            <a:chExt cx="238597" cy="1726475"/>
          </a:xfrm>
        </p:grpSpPr>
        <p:grpSp>
          <p:nvGrpSpPr>
            <p:cNvPr id="14396" name="组合 46"/>
            <p:cNvGrpSpPr/>
            <p:nvPr/>
          </p:nvGrpSpPr>
          <p:grpSpPr>
            <a:xfrm>
              <a:off x="923253" y="1748217"/>
              <a:ext cx="135469" cy="1615370"/>
              <a:chOff x="923253" y="1748217"/>
              <a:chExt cx="135469" cy="1615370"/>
            </a:xfrm>
          </p:grpSpPr>
          <p:cxnSp>
            <p:nvCxnSpPr>
              <p:cNvPr id="50" name="Straight Connector 49@|9FFC:0|FBC:0|LFC:8355711|LBC:16777215"/>
              <p:cNvCxnSpPr/>
              <p:nvPr/>
            </p:nvCxnSpPr>
            <p:spPr>
              <a:xfrm flipH="1">
                <a:off x="926969"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9FFC:0|FBC:0|LFC:8355711|LBC:16777215"/>
              <p:cNvCxnSpPr/>
              <p:nvPr/>
            </p:nvCxnSpPr>
            <p:spPr>
              <a:xfrm>
                <a:off x="923788" y="3212857"/>
                <a:ext cx="135205"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Oval 47@|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9" name="Oval 48@|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0" name="组合 51"/>
          <p:cNvGrpSpPr/>
          <p:nvPr/>
        </p:nvGrpSpPr>
        <p:grpSpPr>
          <a:xfrm>
            <a:off x="7608888" y="1703388"/>
            <a:ext cx="239712" cy="1725612"/>
            <a:chOff x="877660" y="1696036"/>
            <a:chExt cx="238597" cy="1726475"/>
          </a:xfrm>
        </p:grpSpPr>
        <p:grpSp>
          <p:nvGrpSpPr>
            <p:cNvPr id="14391" name="组合 52"/>
            <p:cNvGrpSpPr/>
            <p:nvPr/>
          </p:nvGrpSpPr>
          <p:grpSpPr>
            <a:xfrm>
              <a:off x="923253" y="1748217"/>
              <a:ext cx="135469" cy="1615370"/>
              <a:chOff x="923253" y="1748217"/>
              <a:chExt cx="135469" cy="1615370"/>
            </a:xfrm>
          </p:grpSpPr>
          <p:cxnSp>
            <p:nvCxnSpPr>
              <p:cNvPr id="56" name="Straight Connector 55@|9FFC:0|FBC:0|LFC:8355711|LBC:16777215"/>
              <p:cNvCxnSpPr/>
              <p:nvPr/>
            </p:nvCxnSpPr>
            <p:spPr>
              <a:xfrm flipH="1">
                <a:off x="926643" y="1748449"/>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9FFC:0|FBC:0|LFC:8355711|LBC:16777215"/>
              <p:cNvCxnSpPr/>
              <p:nvPr/>
            </p:nvCxnSpPr>
            <p:spPr>
              <a:xfrm>
                <a:off x="923483" y="3212856"/>
                <a:ext cx="135890" cy="150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4" name="Oval 53@|1FFC:0|FBC:16777215|LFC:16777215|LBC:16777215"/>
            <p:cNvSpPr/>
            <p:nvPr/>
          </p:nvSpPr>
          <p:spPr>
            <a:xfrm>
              <a:off x="1011969" y="3317684"/>
              <a:ext cx="104288"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5" name="Oval 54@|1FFC:0|FBC:16777215|LFC:16777215|LBC:16777215"/>
            <p:cNvSpPr/>
            <p:nvPr/>
          </p:nvSpPr>
          <p:spPr>
            <a:xfrm>
              <a:off x="877660" y="1696036"/>
              <a:ext cx="104288"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1" name="组合 57"/>
          <p:cNvGrpSpPr/>
          <p:nvPr/>
        </p:nvGrpSpPr>
        <p:grpSpPr>
          <a:xfrm flipV="1">
            <a:off x="5953125" y="4019550"/>
            <a:ext cx="238125" cy="1725613"/>
            <a:chOff x="877660" y="1696036"/>
            <a:chExt cx="238597" cy="1726475"/>
          </a:xfrm>
        </p:grpSpPr>
        <p:grpSp>
          <p:nvGrpSpPr>
            <p:cNvPr id="14386" name="组合 58"/>
            <p:cNvGrpSpPr/>
            <p:nvPr/>
          </p:nvGrpSpPr>
          <p:grpSpPr>
            <a:xfrm>
              <a:off x="923253" y="1748217"/>
              <a:ext cx="135469" cy="1615370"/>
              <a:chOff x="923253" y="1748217"/>
              <a:chExt cx="135469" cy="1615370"/>
            </a:xfrm>
          </p:grpSpPr>
          <p:cxnSp>
            <p:nvCxnSpPr>
              <p:cNvPr id="62" name="Straight Connector 61@|9FFC:0|FBC:0|LFC:8355711|LBC:16777215"/>
              <p:cNvCxnSpPr/>
              <p:nvPr/>
            </p:nvCxnSpPr>
            <p:spPr>
              <a:xfrm flipH="1">
                <a:off x="926970"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9FFC:0|FBC:0|LFC:8355711|LBC:16777215"/>
              <p:cNvCxnSpPr/>
              <p:nvPr/>
            </p:nvCxnSpPr>
            <p:spPr>
              <a:xfrm>
                <a:off x="923789" y="3212857"/>
                <a:ext cx="135204"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Oval 59@|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1" name="Oval 60@|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2" name="组合 63"/>
          <p:cNvGrpSpPr/>
          <p:nvPr/>
        </p:nvGrpSpPr>
        <p:grpSpPr>
          <a:xfrm flipV="1">
            <a:off x="9442450" y="4019550"/>
            <a:ext cx="238125" cy="1725613"/>
            <a:chOff x="877660" y="1696036"/>
            <a:chExt cx="238597" cy="1726475"/>
          </a:xfrm>
        </p:grpSpPr>
        <p:grpSp>
          <p:nvGrpSpPr>
            <p:cNvPr id="14381" name="组合 64"/>
            <p:cNvGrpSpPr/>
            <p:nvPr/>
          </p:nvGrpSpPr>
          <p:grpSpPr>
            <a:xfrm>
              <a:off x="923253" y="1748217"/>
              <a:ext cx="135469" cy="1615370"/>
              <a:chOff x="923253" y="1748217"/>
              <a:chExt cx="135469" cy="1615370"/>
            </a:xfrm>
          </p:grpSpPr>
          <p:cxnSp>
            <p:nvCxnSpPr>
              <p:cNvPr id="68" name="Straight Connector 67@|9FFC:0|FBC:0|LFC:8355711|LBC:16777215"/>
              <p:cNvCxnSpPr/>
              <p:nvPr/>
            </p:nvCxnSpPr>
            <p:spPr>
              <a:xfrm flipH="1">
                <a:off x="926970"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9FFC:0|FBC:0|LFC:8355711|LBC:16777215"/>
              <p:cNvCxnSpPr/>
              <p:nvPr/>
            </p:nvCxnSpPr>
            <p:spPr>
              <a:xfrm>
                <a:off x="923789" y="3212857"/>
                <a:ext cx="135204"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 name="Oval 65@|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7" name="Oval 66@|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3" name="组合 69"/>
          <p:cNvGrpSpPr/>
          <p:nvPr/>
        </p:nvGrpSpPr>
        <p:grpSpPr>
          <a:xfrm>
            <a:off x="798513" y="1784350"/>
            <a:ext cx="2548364" cy="1436928"/>
            <a:chOff x="1812223" y="3334070"/>
            <a:chExt cx="2547750" cy="1437743"/>
          </a:xfrm>
        </p:grpSpPr>
        <p:sp>
          <p:nvSpPr>
            <p:cNvPr id="14379" name="TextBox 35@|17FFC:16777215|FBC:16777215|LFC:0|LBC:16777215"/>
            <p:cNvSpPr txBox="1"/>
            <p:nvPr/>
          </p:nvSpPr>
          <p:spPr>
            <a:xfrm>
              <a:off x="1815018" y="3681666"/>
              <a:ext cx="2544955" cy="1090147"/>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latin typeface="微软雅黑" panose="020b0503020204020204" pitchFamily="34" charset="-122"/>
                <a:ea typeface="微软雅黑" panose="020b0503020204020204" pitchFamily="34" charset="-122"/>
              </a:endParaRPr>
            </a:p>
          </p:txBody>
        </p:sp>
        <p:sp>
          <p:nvSpPr>
            <p:cNvPr id="14380" name="文本框 71@|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a:solidFill>
                    <a:srgbClr val="000000"/>
                  </a:solidFill>
                  <a:latin typeface="微软雅黑" panose="020b0503020204020204" pitchFamily="34" charset="-122"/>
                  <a:ea typeface="微软雅黑" panose="020b0503020204020204" pitchFamily="34" charset="-122"/>
                </a:rPr>
                <a:t>单击添加标题</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grpSp>
        <p:nvGrpSpPr>
          <p:cNvPr id="14364" name="组合 72"/>
          <p:cNvGrpSpPr/>
          <p:nvPr/>
        </p:nvGrpSpPr>
        <p:grpSpPr>
          <a:xfrm>
            <a:off x="2635250" y="4579938"/>
            <a:ext cx="2312988" cy="1603127"/>
            <a:chOff x="1812223" y="3334070"/>
            <a:chExt cx="2311856" cy="1604036"/>
          </a:xfrm>
        </p:grpSpPr>
        <p:sp>
          <p:nvSpPr>
            <p:cNvPr id="14377" name="TextBox 35@|17FFC:16777215|FBC:16777215|LFC:0|LBC:16777215"/>
            <p:cNvSpPr txBox="1"/>
            <p:nvPr/>
          </p:nvSpPr>
          <p:spPr>
            <a:xfrm>
              <a:off x="1815019" y="3681666"/>
              <a:ext cx="2309060" cy="125644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latin typeface="微软雅黑" panose="020b0503020204020204" pitchFamily="34" charset="-122"/>
                <a:ea typeface="微软雅黑" panose="020b0503020204020204" pitchFamily="34" charset="-122"/>
              </a:endParaRPr>
            </a:p>
          </p:txBody>
        </p:sp>
        <p:sp>
          <p:nvSpPr>
            <p:cNvPr id="14378" name="文本框 74@|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a:solidFill>
                    <a:srgbClr val="000000"/>
                  </a:solidFill>
                  <a:latin typeface="微软雅黑" panose="020b0503020204020204" pitchFamily="34" charset="-122"/>
                  <a:ea typeface="微软雅黑" panose="020b0503020204020204" pitchFamily="34" charset="-122"/>
                </a:rPr>
                <a:t>单击添加标题</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grpSp>
        <p:nvGrpSpPr>
          <p:cNvPr id="14365" name="组合 75"/>
          <p:cNvGrpSpPr/>
          <p:nvPr/>
        </p:nvGrpSpPr>
        <p:grpSpPr>
          <a:xfrm>
            <a:off x="4267200" y="1782764"/>
            <a:ext cx="2243138" cy="1603596"/>
            <a:chOff x="1812223" y="3334070"/>
            <a:chExt cx="2242344" cy="1602346"/>
          </a:xfrm>
        </p:grpSpPr>
        <p:sp>
          <p:nvSpPr>
            <p:cNvPr id="14375" name="TextBox 35@|17FFC:16777215|FBC:16777215|LFC:0|LBC:16777215"/>
            <p:cNvSpPr txBox="1"/>
            <p:nvPr/>
          </p:nvSpPr>
          <p:spPr>
            <a:xfrm>
              <a:off x="1815018" y="3681666"/>
              <a:ext cx="2239549" cy="12547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latin typeface="微软雅黑" panose="020b0503020204020204" pitchFamily="34" charset="-122"/>
                <a:ea typeface="微软雅黑" panose="020b0503020204020204" pitchFamily="34" charset="-122"/>
              </a:endParaRPr>
            </a:p>
          </p:txBody>
        </p:sp>
        <p:sp>
          <p:nvSpPr>
            <p:cNvPr id="14376" name="文本框 77@|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a:solidFill>
                    <a:srgbClr val="000000"/>
                  </a:solidFill>
                  <a:latin typeface="微软雅黑" panose="020b0503020204020204" pitchFamily="34" charset="-122"/>
                  <a:ea typeface="微软雅黑" panose="020b0503020204020204" pitchFamily="34" charset="-122"/>
                </a:rPr>
                <a:t>单击添加标题</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grpSp>
        <p:nvGrpSpPr>
          <p:cNvPr id="14366" name="组合 78"/>
          <p:cNvGrpSpPr/>
          <p:nvPr/>
        </p:nvGrpSpPr>
        <p:grpSpPr>
          <a:xfrm>
            <a:off x="7894638" y="1782763"/>
            <a:ext cx="2227262" cy="1769795"/>
            <a:chOff x="1812223" y="3334070"/>
            <a:chExt cx="2226725" cy="1768416"/>
          </a:xfrm>
        </p:grpSpPr>
        <p:sp>
          <p:nvSpPr>
            <p:cNvPr id="14373" name="TextBox 35@|17FFC:16777215|FBC:16777215|LFC:0|LBC:16777215"/>
            <p:cNvSpPr txBox="1"/>
            <p:nvPr/>
          </p:nvSpPr>
          <p:spPr>
            <a:xfrm>
              <a:off x="1815019" y="3681666"/>
              <a:ext cx="2223929" cy="14208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latin typeface="微软雅黑" panose="020b0503020204020204" pitchFamily="34" charset="-122"/>
                <a:ea typeface="微软雅黑" panose="020b0503020204020204" pitchFamily="34" charset="-122"/>
              </a:endParaRPr>
            </a:p>
          </p:txBody>
        </p:sp>
        <p:sp>
          <p:nvSpPr>
            <p:cNvPr id="14374" name="文本框 80@|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a:solidFill>
                    <a:srgbClr val="000000"/>
                  </a:solidFill>
                  <a:latin typeface="微软雅黑" panose="020b0503020204020204" pitchFamily="34" charset="-122"/>
                  <a:ea typeface="微软雅黑" panose="020b0503020204020204" pitchFamily="34" charset="-122"/>
                </a:rPr>
                <a:t>单击添加标题</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grpSp>
        <p:nvGrpSpPr>
          <p:cNvPr id="14367" name="组合 81"/>
          <p:cNvGrpSpPr/>
          <p:nvPr/>
        </p:nvGrpSpPr>
        <p:grpSpPr>
          <a:xfrm>
            <a:off x="6210300" y="4579938"/>
            <a:ext cx="2225675" cy="1769795"/>
            <a:chOff x="1812223" y="3334070"/>
            <a:chExt cx="2226725" cy="1768416"/>
          </a:xfrm>
        </p:grpSpPr>
        <p:sp>
          <p:nvSpPr>
            <p:cNvPr id="14371" name="TextBox 35@|17FFC:16777215|FBC:16777215|LFC:0|LBC:16777215"/>
            <p:cNvSpPr txBox="1"/>
            <p:nvPr/>
          </p:nvSpPr>
          <p:spPr>
            <a:xfrm>
              <a:off x="1815018" y="3681666"/>
              <a:ext cx="2223929" cy="14208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latin typeface="微软雅黑" panose="020b0503020204020204" pitchFamily="34" charset="-122"/>
                <a:ea typeface="微软雅黑" panose="020b0503020204020204" pitchFamily="34" charset="-122"/>
              </a:endParaRPr>
            </a:p>
          </p:txBody>
        </p:sp>
        <p:sp>
          <p:nvSpPr>
            <p:cNvPr id="14372" name="文本框 83@|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a:solidFill>
                    <a:srgbClr val="000000"/>
                  </a:solidFill>
                  <a:latin typeface="微软雅黑" panose="020b0503020204020204" pitchFamily="34" charset="-122"/>
                  <a:ea typeface="微软雅黑" panose="020b0503020204020204" pitchFamily="34" charset="-122"/>
                </a:rPr>
                <a:t>单击添加标题</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grpSp>
        <p:nvGrpSpPr>
          <p:cNvPr id="14368" name="组合 84"/>
          <p:cNvGrpSpPr/>
          <p:nvPr/>
        </p:nvGrpSpPr>
        <p:grpSpPr>
          <a:xfrm>
            <a:off x="9594850" y="4579939"/>
            <a:ext cx="2227263" cy="1769327"/>
            <a:chOff x="1812223" y="3334070"/>
            <a:chExt cx="2226725" cy="1770330"/>
          </a:xfrm>
        </p:grpSpPr>
        <p:sp>
          <p:nvSpPr>
            <p:cNvPr id="14369" name="TextBox 35@|17FFC:16777215|FBC:16777215|LFC:0|LBC:16777215"/>
            <p:cNvSpPr txBox="1"/>
            <p:nvPr/>
          </p:nvSpPr>
          <p:spPr>
            <a:xfrm>
              <a:off x="1815018" y="3681666"/>
              <a:ext cx="2223929" cy="142273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a:latin typeface="微软雅黑" panose="020b0503020204020204" pitchFamily="34" charset="-122"/>
                <a:ea typeface="微软雅黑" panose="020b0503020204020204" pitchFamily="34" charset="-122"/>
              </a:endParaRPr>
            </a:p>
          </p:txBody>
        </p:sp>
        <p:sp>
          <p:nvSpPr>
            <p:cNvPr id="14370" name="文本框 86@|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a:solidFill>
                    <a:srgbClr val="000000"/>
                  </a:solidFill>
                  <a:latin typeface="微软雅黑" panose="020b0503020204020204" pitchFamily="34" charset="-122"/>
                  <a:ea typeface="微软雅黑" panose="020b0503020204020204" pitchFamily="34" charset="-122"/>
                </a:rPr>
                <a:t>单击添加标题</a:t>
              </a:r>
              <a:endParaRPr lang="zh-CN" altLang="en-US" sz="1600" b="1">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矩形 2"/>
          <p:cNvSpPr/>
          <p:nvPr/>
        </p:nvSpPr>
        <p:spPr>
          <a:xfrm>
            <a:off x="0" y="0"/>
            <a:ext cx="9063038" cy="6858000"/>
          </a:xfrm>
          <a:custGeom>
            <a:gdLst>
              <a:gd name="connsiteX0" fmla="*/ 0 w 8588188"/>
              <a:gd name="connsiteY0" fmla="*/ 0 h 6858000"/>
              <a:gd name="connsiteX1" fmla="*/ 8588188 w 8588188"/>
              <a:gd name="connsiteY1" fmla="*/ 0 h 6858000"/>
              <a:gd name="connsiteX2" fmla="*/ 8588188 w 8588188"/>
              <a:gd name="connsiteY2" fmla="*/ 6858000 h 6858000"/>
              <a:gd name="connsiteX3" fmla="*/ 0 w 8588188"/>
              <a:gd name="connsiteY3" fmla="*/ 6858000 h 6858000"/>
              <a:gd name="connsiteX4" fmla="*/ 0 w 8588188"/>
              <a:gd name="connsiteY4" fmla="*/ 0 h 6858000"/>
              <a:gd name="connsiteX0-1" fmla="*/ 0 w 8588188"/>
              <a:gd name="connsiteY0-2" fmla="*/ 0 h 6858000"/>
              <a:gd name="connsiteX1-3" fmla="*/ 6526306 w 8588188"/>
              <a:gd name="connsiteY1-4" fmla="*/ 8965 h 6858000"/>
              <a:gd name="connsiteX2-5" fmla="*/ 8588188 w 8588188"/>
              <a:gd name="connsiteY2-6" fmla="*/ 6858000 h 6858000"/>
              <a:gd name="connsiteX3-7" fmla="*/ 0 w 8588188"/>
              <a:gd name="connsiteY3-8" fmla="*/ 6858000 h 6858000"/>
              <a:gd name="connsiteX4-9" fmla="*/ 0 w 8588188"/>
              <a:gd name="connsiteY4-10" fmla="*/ 0 h 6858000"/>
              <a:gd name="connsiteX0-11" fmla="*/ 0 w 8588188"/>
              <a:gd name="connsiteY0-12" fmla="*/ 0 h 6858000"/>
              <a:gd name="connsiteX1-13" fmla="*/ 5371020 w 8588188"/>
              <a:gd name="connsiteY1-14" fmla="*/ 1 h 6858000"/>
              <a:gd name="connsiteX2-15" fmla="*/ 8588188 w 8588188"/>
              <a:gd name="connsiteY2-16" fmla="*/ 6858000 h 6858000"/>
              <a:gd name="connsiteX3-17" fmla="*/ 0 w 8588188"/>
              <a:gd name="connsiteY3-18" fmla="*/ 6858000 h 6858000"/>
              <a:gd name="connsiteX4-19" fmla="*/ 0 w 8588188"/>
              <a:gd name="connsiteY4-20" fmla="*/ 0 h 68580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88188" h="6858000">
                <a:moveTo>
                  <a:pt x="0" y="0"/>
                </a:moveTo>
                <a:lnTo>
                  <a:pt x="5371020" y="1"/>
                </a:lnTo>
                <a:lnTo>
                  <a:pt x="8588188" y="6858000"/>
                </a:lnTo>
                <a:lnTo>
                  <a:pt x="0" y="6858000"/>
                </a:lnTo>
                <a:lnTo>
                  <a:pt x="0" y="0"/>
                </a:lnTo>
                <a:close/>
              </a:path>
            </a:pathLst>
          </a:cu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363" name="TextBox 35"/>
          <p:cNvSpPr txBox="1"/>
          <p:nvPr/>
        </p:nvSpPr>
        <p:spPr>
          <a:xfrm>
            <a:off x="841375" y="4708525"/>
            <a:ext cx="5299075" cy="97872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60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15364" name="图片 33"/>
          <p:cNvPicPr>
            <a:picLocks noChangeAspect="1"/>
          </p:cNvPicPr>
          <p:nvPr/>
        </p:nvPicPr>
        <p:blipFill>
          <a:blip r:embed="rId3"/>
          <a:stretch>
            <a:fillRect/>
          </a:stretch>
        </p:blipFill>
        <p:spPr>
          <a:xfrm>
            <a:off x="841375" y="3657600"/>
            <a:ext cx="1050925" cy="1050925"/>
          </a:xfrm>
          <a:prstGeom prst="rect">
            <a:avLst/>
          </a:prstGeom>
          <a:noFill/>
          <a:ln w="9525">
            <a:noFill/>
          </a:ln>
        </p:spPr>
      </p:pic>
      <p:pic>
        <p:nvPicPr>
          <p:cNvPr id="15365" name="图片 34"/>
          <p:cNvPicPr>
            <a:picLocks noChangeAspect="1"/>
          </p:cNvPicPr>
          <p:nvPr/>
        </p:nvPicPr>
        <p:blipFill>
          <a:blip r:embed="rId4"/>
          <a:stretch>
            <a:fillRect/>
          </a:stretch>
        </p:blipFill>
        <p:spPr>
          <a:xfrm>
            <a:off x="2020888" y="3719513"/>
            <a:ext cx="1047750" cy="1046162"/>
          </a:xfrm>
          <a:prstGeom prst="rect">
            <a:avLst/>
          </a:prstGeom>
          <a:noFill/>
          <a:ln w="9525">
            <a:noFill/>
          </a:ln>
        </p:spPr>
      </p:pic>
      <p:pic>
        <p:nvPicPr>
          <p:cNvPr id="15366" name="图片 35"/>
          <p:cNvPicPr>
            <a:picLocks noChangeAspect="1"/>
          </p:cNvPicPr>
          <p:nvPr/>
        </p:nvPicPr>
        <p:blipFill>
          <a:blip r:embed="rId5"/>
          <a:stretch>
            <a:fillRect/>
          </a:stretch>
        </p:blipFill>
        <p:spPr>
          <a:xfrm>
            <a:off x="3201988" y="3603625"/>
            <a:ext cx="1046162" cy="1050925"/>
          </a:xfrm>
          <a:prstGeom prst="rect">
            <a:avLst/>
          </a:prstGeom>
          <a:noFill/>
          <a:ln w="9525">
            <a:noFill/>
          </a:ln>
        </p:spPr>
      </p:pic>
      <p:grpSp>
        <p:nvGrpSpPr>
          <p:cNvPr id="15367" name="组合 5"/>
          <p:cNvGrpSpPr/>
          <p:nvPr/>
        </p:nvGrpSpPr>
        <p:grpSpPr>
          <a:xfrm>
            <a:off x="6559550" y="646113"/>
            <a:ext cx="5705475" cy="6146800"/>
            <a:chOff x="6559550" y="646113"/>
            <a:chExt cx="5705475" cy="6146800"/>
          </a:xfrm>
        </p:grpSpPr>
        <p:pic>
          <p:nvPicPr>
            <p:cNvPr id="15368" name="图片 37"/>
            <p:cNvPicPr>
              <a:picLocks noChangeAspect="1"/>
            </p:cNvPicPr>
            <p:nvPr/>
          </p:nvPicPr>
          <p:blipFill>
            <a:blip r:embed="rId6"/>
            <a:stretch>
              <a:fillRect/>
            </a:stretch>
          </p:blipFill>
          <p:spPr>
            <a:xfrm>
              <a:off x="6559550" y="646113"/>
              <a:ext cx="5705475" cy="6146800"/>
            </a:xfrm>
            <a:prstGeom prst="rect">
              <a:avLst/>
            </a:prstGeom>
            <a:noFill/>
            <a:ln w="9525">
              <a:noFill/>
            </a:ln>
          </p:spPr>
        </p:pic>
        <p:pic>
          <p:nvPicPr>
            <p:cNvPr id="15369" name="图片 4"/>
            <p:cNvPicPr>
              <a:picLocks noChangeAspect="1"/>
            </p:cNvPicPr>
            <p:nvPr/>
          </p:nvPicPr>
          <p:blipFill>
            <a:blip r:embed="rId7"/>
            <a:stretch>
              <a:fillRect/>
            </a:stretch>
          </p:blipFill>
          <p:spPr>
            <a:xfrm>
              <a:off x="7234640" y="1371158"/>
              <a:ext cx="3913971" cy="3645724"/>
            </a:xfrm>
            <a:prstGeom prst="rect">
              <a:avLst/>
            </a:prstGeom>
            <a:noFill/>
            <a:ln w="9525">
              <a:noFill/>
            </a:ln>
          </p:spPr>
        </p:pic>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38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a:solidFill>
                  <a:srgbClr val="262626"/>
                </a:solidFill>
                <a:latin typeface="微软雅黑" panose="020b0503020204020204" pitchFamily="34" charset="-122"/>
                <a:ea typeface="微软雅黑" panose="020b0503020204020204" pitchFamily="34" charset="-122"/>
              </a:rPr>
              <a:t>点击此处添加标题</a:t>
            </a:r>
            <a:endParaRPr lang="zh-CN" altLang="en-US" sz="2400" b="1">
              <a:solidFill>
                <a:srgbClr val="262626"/>
              </a:solidFill>
              <a:latin typeface="微软雅黑" panose="020b0503020204020204" pitchFamily="34" charset="-122"/>
              <a:ea typeface="微软雅黑" panose="020b0503020204020204" pitchFamily="34" charset="-122"/>
            </a:endParaRPr>
          </a:p>
        </p:txBody>
      </p:sp>
      <p:sp>
        <p:nvSpPr>
          <p:cNvPr id="3" name="Oval 5"/>
          <p:cNvSpPr/>
          <p:nvPr/>
        </p:nvSpPr>
        <p:spPr>
          <a:xfrm>
            <a:off x="719138" y="1814513"/>
            <a:ext cx="776288" cy="774700"/>
          </a:xfrm>
          <a:prstGeom prst="ellipse">
            <a:avLst/>
          </a:prstGeom>
          <a:solidFill>
            <a:srgbClr val="B42718"/>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4" name="Freeform 7"/>
          <p:cNvSpPr>
            <a:spLocks noEditPoints="1"/>
          </p:cNvSpPr>
          <p:nvPr/>
        </p:nvSpPr>
        <p:spPr bwMode="auto">
          <a:xfrm>
            <a:off x="904875" y="1998663"/>
            <a:ext cx="404813" cy="406400"/>
          </a:xfrm>
          <a:custGeom>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srgbClr val="5C5C5C"/>
              </a:solidFill>
              <a:effectLst/>
              <a:uLnTx/>
              <a:uFillTx/>
              <a:latin typeface="微软雅黑" panose="020b0503020204020204" pitchFamily="34" charset="-122"/>
              <a:ea typeface="+mn-ea"/>
              <a:cs typeface="+mn-cs"/>
            </a:endParaRPr>
          </a:p>
        </p:txBody>
      </p:sp>
      <p:sp>
        <p:nvSpPr>
          <p:cNvPr id="5" name="Oval 21"/>
          <p:cNvSpPr/>
          <p:nvPr/>
        </p:nvSpPr>
        <p:spPr>
          <a:xfrm>
            <a:off x="719138" y="3163888"/>
            <a:ext cx="776288" cy="776288"/>
          </a:xfrm>
          <a:prstGeom prst="ellipse">
            <a:avLst/>
          </a:prstGeom>
          <a:solidFill>
            <a:srgbClr val="C1A716"/>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6" name="Freeform 12"/>
          <p:cNvSpPr>
            <a:spLocks noEditPoints="1"/>
          </p:cNvSpPr>
          <p:nvPr/>
        </p:nvSpPr>
        <p:spPr bwMode="auto">
          <a:xfrm>
            <a:off x="846138" y="3397250"/>
            <a:ext cx="528638" cy="322263"/>
          </a:xfrm>
          <a:custGeom>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srgbClr val="5C5C5C"/>
              </a:solidFill>
              <a:effectLst/>
              <a:uLnTx/>
              <a:uFillTx/>
              <a:latin typeface="微软雅黑" panose="020b0503020204020204" pitchFamily="34" charset="-122"/>
              <a:ea typeface="+mn-ea"/>
              <a:cs typeface="+mn-cs"/>
            </a:endParaRPr>
          </a:p>
        </p:txBody>
      </p:sp>
      <p:sp>
        <p:nvSpPr>
          <p:cNvPr id="7" name="Oval 22"/>
          <p:cNvSpPr/>
          <p:nvPr/>
        </p:nvSpPr>
        <p:spPr>
          <a:xfrm>
            <a:off x="719138" y="4514850"/>
            <a:ext cx="776288" cy="774700"/>
          </a:xfrm>
          <a:prstGeom prst="ellipse">
            <a:avLst/>
          </a:prstGeom>
          <a:solidFill>
            <a:srgbClr val="3A823C"/>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8" name="Freeform 17"/>
          <p:cNvSpPr>
            <a:spLocks noEditPoints="1"/>
          </p:cNvSpPr>
          <p:nvPr/>
        </p:nvSpPr>
        <p:spPr bwMode="auto">
          <a:xfrm>
            <a:off x="885825" y="4724400"/>
            <a:ext cx="444500" cy="355600"/>
          </a:xfrm>
          <a:custGeom>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srgbClr val="5C5C5C"/>
              </a:solidFill>
              <a:effectLst/>
              <a:uLnTx/>
              <a:uFillTx/>
              <a:latin typeface="微软雅黑" panose="020b0503020204020204" pitchFamily="34" charset="-122"/>
              <a:ea typeface="+mn-ea"/>
              <a:cs typeface="+mn-cs"/>
            </a:endParaRPr>
          </a:p>
        </p:txBody>
      </p:sp>
      <p:sp>
        <p:nvSpPr>
          <p:cNvPr id="9" name="Oval 24"/>
          <p:cNvSpPr/>
          <p:nvPr/>
        </p:nvSpPr>
        <p:spPr>
          <a:xfrm>
            <a:off x="6365875" y="3160713"/>
            <a:ext cx="776288" cy="776288"/>
          </a:xfrm>
          <a:prstGeom prst="ellipse">
            <a:avLst/>
          </a:prstGeom>
          <a:solidFill>
            <a:srgbClr val="B42718"/>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0" name="Freeform 22"/>
          <p:cNvSpPr>
            <a:spLocks noEditPoints="1"/>
          </p:cNvSpPr>
          <p:nvPr/>
        </p:nvSpPr>
        <p:spPr bwMode="auto">
          <a:xfrm>
            <a:off x="6569075" y="3370263"/>
            <a:ext cx="369888" cy="369888"/>
          </a:xfrm>
          <a:custGeom>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srgbClr val="5C5C5C"/>
              </a:solidFill>
              <a:effectLst/>
              <a:uLnTx/>
              <a:uFillTx/>
              <a:latin typeface="微软雅黑" panose="020b0503020204020204" pitchFamily="34" charset="-122"/>
              <a:ea typeface="+mn-ea"/>
              <a:cs typeface="+mn-cs"/>
            </a:endParaRPr>
          </a:p>
        </p:txBody>
      </p:sp>
      <p:sp>
        <p:nvSpPr>
          <p:cNvPr id="11" name="Oval 25"/>
          <p:cNvSpPr/>
          <p:nvPr/>
        </p:nvSpPr>
        <p:spPr>
          <a:xfrm>
            <a:off x="6372225" y="4503738"/>
            <a:ext cx="776288" cy="776288"/>
          </a:xfrm>
          <a:prstGeom prst="ellipse">
            <a:avLst/>
          </a:prstGeom>
          <a:solidFill>
            <a:srgbClr val="C1A716"/>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2" name="Freeform 27"/>
          <p:cNvSpPr>
            <a:spLocks noEditPoints="1"/>
          </p:cNvSpPr>
          <p:nvPr/>
        </p:nvSpPr>
        <p:spPr bwMode="auto">
          <a:xfrm>
            <a:off x="6546850" y="4745038"/>
            <a:ext cx="427038" cy="306388"/>
          </a:xfrm>
          <a:custGeom>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srgbClr val="5C5C5C"/>
              </a:solidFill>
              <a:effectLst/>
              <a:uLnTx/>
              <a:uFillTx/>
              <a:latin typeface="微软雅黑" panose="020b0503020204020204" pitchFamily="34" charset="-122"/>
              <a:ea typeface="+mn-ea"/>
              <a:cs typeface="+mn-cs"/>
            </a:endParaRPr>
          </a:p>
        </p:txBody>
      </p:sp>
      <p:sp>
        <p:nvSpPr>
          <p:cNvPr id="13" name="Oval 26"/>
          <p:cNvSpPr/>
          <p:nvPr/>
        </p:nvSpPr>
        <p:spPr>
          <a:xfrm>
            <a:off x="6365875" y="1809750"/>
            <a:ext cx="776288" cy="776288"/>
          </a:xfrm>
          <a:prstGeom prst="ellipse">
            <a:avLst/>
          </a:prstGeom>
          <a:solidFill>
            <a:srgbClr val="3A823C"/>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4" name="Freeform 6"/>
          <p:cNvSpPr>
            <a:spLocks noEditPoints="1"/>
          </p:cNvSpPr>
          <p:nvPr/>
        </p:nvSpPr>
        <p:spPr bwMode="auto">
          <a:xfrm>
            <a:off x="6511925" y="1951038"/>
            <a:ext cx="484188" cy="495300"/>
          </a:xfrm>
          <a:custGeom>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srgbClr val="5C5C5C"/>
              </a:solidFill>
              <a:effectLst/>
              <a:uLnTx/>
              <a:uFillTx/>
              <a:latin typeface="微软雅黑" panose="020b0503020204020204" pitchFamily="34" charset="-122"/>
              <a:ea typeface="+mn-ea"/>
              <a:cs typeface="+mn-cs"/>
            </a:endParaRPr>
          </a:p>
        </p:txBody>
      </p:sp>
      <p:sp>
        <p:nvSpPr>
          <p:cNvPr id="15" name="矩形 14"/>
          <p:cNvSpPr/>
          <p:nvPr/>
        </p:nvSpPr>
        <p:spPr>
          <a:xfrm>
            <a:off x="1619250" y="2097088"/>
            <a:ext cx="4208463" cy="954107"/>
          </a:xfrm>
          <a:prstGeom prst="rect">
            <a:avLst/>
          </a:prstGeom>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latin typeface="微软雅黑" panose="020b0503020204020204" pitchFamily="34" charset="-122"/>
              <a:ea typeface="微软雅黑" panose="020b0503020204020204" pitchFamily="34" charset="-122"/>
            </a:endParaRPr>
          </a:p>
        </p:txBody>
      </p:sp>
      <p:sp>
        <p:nvSpPr>
          <p:cNvPr id="16400" name="文本框 23"/>
          <p:cNvSpPr txBox="1"/>
          <p:nvPr/>
        </p:nvSpPr>
        <p:spPr>
          <a:xfrm>
            <a:off x="1619250" y="1770063"/>
            <a:ext cx="2378075"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endParaRPr lang="zh-CN" altLang="en-US" sz="1800" b="1">
              <a:solidFill>
                <a:srgbClr val="7E7E7D"/>
              </a:solidFill>
              <a:latin typeface="微软雅黑" panose="020b0503020204020204" pitchFamily="34" charset="-122"/>
              <a:ea typeface="微软雅黑" panose="020b0503020204020204" pitchFamily="34" charset="-122"/>
            </a:endParaRPr>
          </a:p>
        </p:txBody>
      </p:sp>
      <p:sp>
        <p:nvSpPr>
          <p:cNvPr id="17" name="矩形 16"/>
          <p:cNvSpPr/>
          <p:nvPr/>
        </p:nvSpPr>
        <p:spPr>
          <a:xfrm>
            <a:off x="1619250" y="3454400"/>
            <a:ext cx="4208463" cy="954107"/>
          </a:xfrm>
          <a:prstGeom prst="rect">
            <a:avLst/>
          </a:prstGeom>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latin typeface="微软雅黑" panose="020b0503020204020204" pitchFamily="34" charset="-122"/>
              <a:ea typeface="微软雅黑" panose="020b0503020204020204" pitchFamily="34" charset="-122"/>
            </a:endParaRPr>
          </a:p>
        </p:txBody>
      </p:sp>
      <p:sp>
        <p:nvSpPr>
          <p:cNvPr id="16402" name="文本框 26"/>
          <p:cNvSpPr txBox="1"/>
          <p:nvPr/>
        </p:nvSpPr>
        <p:spPr>
          <a:xfrm>
            <a:off x="1619250" y="3127375"/>
            <a:ext cx="2378075"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endParaRPr lang="zh-CN" altLang="en-US" sz="1800" b="1">
              <a:solidFill>
                <a:srgbClr val="7E7E7D"/>
              </a:solidFill>
              <a:latin typeface="微软雅黑" panose="020b0503020204020204" pitchFamily="34" charset="-122"/>
              <a:ea typeface="微软雅黑" panose="020b0503020204020204" pitchFamily="34" charset="-122"/>
            </a:endParaRPr>
          </a:p>
        </p:txBody>
      </p:sp>
      <p:sp>
        <p:nvSpPr>
          <p:cNvPr id="19" name="矩形 18"/>
          <p:cNvSpPr/>
          <p:nvPr/>
        </p:nvSpPr>
        <p:spPr>
          <a:xfrm>
            <a:off x="1619250" y="4803775"/>
            <a:ext cx="4208463" cy="954107"/>
          </a:xfrm>
          <a:prstGeom prst="rect">
            <a:avLst/>
          </a:prstGeom>
        </p:spPr>
        <p:txBody>
          <a:bodyPr>
            <a:spAutoFit/>
          </a:bodyPr>
          <a:lstStyle/>
          <a:p>
            <a:pPr rtl="0" eaLnBrk="1" fontAlgn="auto" hangingPunct="1">
              <a:spcBef>
                <a:spcPct val="0"/>
              </a:spcBef>
              <a:spcAft>
                <a:spcPct val="0"/>
              </a:spcAft>
              <a:defRPr/>
            </a:pPr>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latin typeface="微软雅黑" panose="020b0503020204020204" pitchFamily="34" charset="-122"/>
              <a:ea typeface="微软雅黑" panose="020b0503020204020204" pitchFamily="34" charset="-122"/>
            </a:endParaRPr>
          </a:p>
        </p:txBody>
      </p:sp>
      <p:sp>
        <p:nvSpPr>
          <p:cNvPr id="16404" name="文本框 29"/>
          <p:cNvSpPr txBox="1"/>
          <p:nvPr/>
        </p:nvSpPr>
        <p:spPr>
          <a:xfrm>
            <a:off x="1619250" y="4476750"/>
            <a:ext cx="2378075"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endParaRPr lang="zh-CN" altLang="en-US" sz="1800" b="1">
              <a:solidFill>
                <a:srgbClr val="7E7E7D"/>
              </a:solidFill>
              <a:latin typeface="微软雅黑" panose="020b0503020204020204" pitchFamily="34" charset="-122"/>
              <a:ea typeface="微软雅黑" panose="020b0503020204020204" pitchFamily="34" charset="-122"/>
            </a:endParaRPr>
          </a:p>
        </p:txBody>
      </p:sp>
      <p:sp>
        <p:nvSpPr>
          <p:cNvPr id="21" name="矩形 20"/>
          <p:cNvSpPr/>
          <p:nvPr/>
        </p:nvSpPr>
        <p:spPr>
          <a:xfrm>
            <a:off x="7248525" y="2093913"/>
            <a:ext cx="4208463" cy="954107"/>
          </a:xfrm>
          <a:prstGeom prst="rect">
            <a:avLst/>
          </a:prstGeom>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latin typeface="微软雅黑" panose="020b0503020204020204" pitchFamily="34" charset="-122"/>
              <a:ea typeface="微软雅黑" panose="020b0503020204020204" pitchFamily="34" charset="-122"/>
            </a:endParaRPr>
          </a:p>
        </p:txBody>
      </p:sp>
      <p:sp>
        <p:nvSpPr>
          <p:cNvPr id="16406" name="文本框 32"/>
          <p:cNvSpPr txBox="1"/>
          <p:nvPr/>
        </p:nvSpPr>
        <p:spPr>
          <a:xfrm>
            <a:off x="7248525" y="1765300"/>
            <a:ext cx="2378075"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endParaRPr lang="zh-CN" altLang="en-US" sz="1800" b="1">
              <a:solidFill>
                <a:srgbClr val="7E7E7D"/>
              </a:solidFill>
              <a:latin typeface="微软雅黑" panose="020b0503020204020204" pitchFamily="34" charset="-122"/>
              <a:ea typeface="微软雅黑" panose="020b0503020204020204" pitchFamily="34" charset="-122"/>
            </a:endParaRPr>
          </a:p>
        </p:txBody>
      </p:sp>
      <p:sp>
        <p:nvSpPr>
          <p:cNvPr id="23" name="矩形 22"/>
          <p:cNvSpPr/>
          <p:nvPr/>
        </p:nvSpPr>
        <p:spPr>
          <a:xfrm>
            <a:off x="7248525" y="3451225"/>
            <a:ext cx="4208463" cy="954107"/>
          </a:xfrm>
          <a:prstGeom prst="rect">
            <a:avLst/>
          </a:prstGeom>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latin typeface="微软雅黑" panose="020b0503020204020204" pitchFamily="34" charset="-122"/>
              <a:ea typeface="微软雅黑" panose="020b0503020204020204" pitchFamily="34" charset="-122"/>
            </a:endParaRPr>
          </a:p>
        </p:txBody>
      </p:sp>
      <p:sp>
        <p:nvSpPr>
          <p:cNvPr id="16408" name="文本框 35"/>
          <p:cNvSpPr txBox="1"/>
          <p:nvPr/>
        </p:nvSpPr>
        <p:spPr>
          <a:xfrm>
            <a:off x="7248525" y="3122613"/>
            <a:ext cx="2378075" cy="36988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endParaRPr lang="zh-CN" altLang="en-US" sz="1800" b="1">
              <a:solidFill>
                <a:srgbClr val="7E7E7D"/>
              </a:solidFill>
              <a:latin typeface="微软雅黑" panose="020b0503020204020204" pitchFamily="34" charset="-122"/>
              <a:ea typeface="微软雅黑" panose="020b0503020204020204" pitchFamily="34" charset="-122"/>
            </a:endParaRPr>
          </a:p>
        </p:txBody>
      </p:sp>
      <p:sp>
        <p:nvSpPr>
          <p:cNvPr id="25" name="矩形 24"/>
          <p:cNvSpPr/>
          <p:nvPr/>
        </p:nvSpPr>
        <p:spPr>
          <a:xfrm>
            <a:off x="7248525" y="4800600"/>
            <a:ext cx="4208463" cy="954107"/>
          </a:xfrm>
          <a:prstGeom prst="rect">
            <a:avLst/>
          </a:prstGeom>
        </p:spPr>
        <p:txBody>
          <a:bodyPr>
            <a:spAutoFit/>
          </a:bodyPr>
          <a:lstStyle/>
          <a:p>
            <a:pPr eaLnBrk="1" hangingPunct="1"/>
            <a:r>
              <a:rPr lang="zh-CN" altLang="en-US" sz="140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a:latin typeface="微软雅黑" panose="020b0503020204020204" pitchFamily="34" charset="-122"/>
              <a:ea typeface="微软雅黑" panose="020b0503020204020204" pitchFamily="34" charset="-122"/>
            </a:endParaRPr>
          </a:p>
        </p:txBody>
      </p:sp>
      <p:sp>
        <p:nvSpPr>
          <p:cNvPr id="16410" name="文本框 38"/>
          <p:cNvSpPr txBox="1"/>
          <p:nvPr/>
        </p:nvSpPr>
        <p:spPr>
          <a:xfrm>
            <a:off x="7248525" y="4473575"/>
            <a:ext cx="2378075"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endParaRPr lang="zh-CN" altLang="en-US" sz="1800" b="1">
              <a:solidFill>
                <a:srgbClr val="7E7E7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7411"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17412"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a:solidFill>
                  <a:schemeClr val="bg1"/>
                </a:solidFill>
                <a:latin typeface="微软雅黑" panose="020b0503020204020204" pitchFamily="34" charset="-122"/>
                <a:ea typeface="微软雅黑" panose="020b0503020204020204" pitchFamily="34" charset="-122"/>
              </a:rPr>
              <a:t>点击此处添加标题</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17413"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1</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7414"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2</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7415"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3</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7416"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a:solidFill>
                  <a:schemeClr val="bg1"/>
                </a:solidFill>
                <a:latin typeface="微软雅黑" panose="020b0503020204020204" pitchFamily="34" charset="-122"/>
                <a:ea typeface="微软雅黑" panose="020b0503020204020204" pitchFamily="34" charset="-122"/>
              </a:rPr>
              <a:t>添加小标题 </a:t>
            </a:r>
            <a:r>
              <a:rPr lang="en-US" altLang="zh-CN" sz="2000">
                <a:solidFill>
                  <a:schemeClr val="bg1"/>
                </a:solidFill>
                <a:latin typeface="微软雅黑" panose="020b0503020204020204" pitchFamily="34" charset="-122"/>
                <a:ea typeface="微软雅黑" panose="020b0503020204020204" pitchFamily="34" charset="-122"/>
              </a:rPr>
              <a:t>4</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228</Paragraphs>
  <Slides>29</Slides>
  <Notes>29</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29</vt:i4>
      </vt:variant>
    </vt:vector>
  </HeadingPairs>
  <TitlesOfParts>
    <vt:vector baseType="lpstr" size="38">
      <vt:lpstr>Arial</vt:lpstr>
      <vt:lpstr>Calibri Light</vt:lpstr>
      <vt:lpstr>Calibri</vt:lpstr>
      <vt:lpstr>宋体</vt:lpstr>
      <vt:lpstr>微软雅黑</vt:lpstr>
      <vt:lpstr>Impact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2017-06-23T03:24:00Z</dcterms:created>
  <dcterms:modified xsi:type="dcterms:W3CDTF">2023-05-08T05:11:44Z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