
<file path=[Content_Types].xml><?xml version="1.0" encoding="utf-8"?>
<Types xmlns="http://schemas.openxmlformats.org/package/2006/content-types">
  <Default Extension="dat" ContentType="application/unknown"/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4" r:id="rId2"/>
  </p:sldMasterIdLst>
  <p:notesMasterIdLst>
    <p:notesMasterId r:id="rId3"/>
  </p:notesMasterIdLst>
  <p:sldIdLst>
    <p:sldId id="311" r:id="rId4"/>
    <p:sldId id="295" r:id="rId5"/>
    <p:sldId id="312" r:id="rId6"/>
    <p:sldId id="308" r:id="rId7"/>
    <p:sldId id="292" r:id="rId8"/>
    <p:sldId id="289" r:id="rId9"/>
    <p:sldId id="282" r:id="rId10"/>
    <p:sldId id="262" r:id="rId11"/>
    <p:sldId id="287" r:id="rId12"/>
    <p:sldId id="307" r:id="rId13"/>
    <p:sldId id="291" r:id="rId14"/>
    <p:sldId id="260" r:id="rId15"/>
    <p:sldId id="313" r:id="rId16"/>
    <p:sldId id="272" r:id="rId17"/>
    <p:sldId id="280" r:id="rId18"/>
    <p:sldId id="283" r:id="rId19"/>
    <p:sldId id="314" r:id="rId20"/>
    <p:sldId id="284" r:id="rId21"/>
    <p:sldId id="310" r:id="rId22"/>
    <p:sldId id="285" r:id="rId23"/>
    <p:sldId id="276" r:id="rId24"/>
    <p:sldId id="286" r:id="rId25"/>
    <p:sldId id="288" r:id="rId26"/>
    <p:sldId id="315" r:id="rId27"/>
    <p:sldId id="290" r:id="rId28"/>
    <p:sldId id="266" r:id="rId29"/>
    <p:sldId id="309" r:id="rId30"/>
    <p:sldId id="316" r:id="rId31"/>
    <p:sldId id="340" r:id="rId32"/>
    <p:sldId id="370" r:id="rId33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21" autoAdjust="0"/>
    <p:restoredTop sz="94206" autoAdjust="0"/>
  </p:normalViewPr>
  <p:slideViewPr>
    <p:cSldViewPr snapToGrid="0">
      <p:cViewPr varScale="1">
        <p:scale>
          <a:sx n="106" d="100"/>
          <a:sy n="106" d="100"/>
        </p:scale>
        <p:origin x="864" y="108"/>
      </p:cViewPr>
      <p:guideLst/>
    </p:cSldViewPr>
  </p:slideViewPr>
  <p:outlineViewPr>
    <p:cViewPr>
      <p:scale>
        <a:sx n="33" d="100"/>
        <a:sy n="33" d="100"/>
      </p:scale>
      <p:origin x="0" y="-86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867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tags" Target="tags/tag68.xml" /><Relationship Id="rId35" Type="http://schemas.openxmlformats.org/officeDocument/2006/relationships/presProps" Target="presProps.xml" /><Relationship Id="rId36" Type="http://schemas.openxmlformats.org/officeDocument/2006/relationships/viewProps" Target="viewProps.xml" /><Relationship Id="rId37" Type="http://schemas.openxmlformats.org/officeDocument/2006/relationships/theme" Target="theme/theme1.xml" /><Relationship Id="rId38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invertIfNegative val="1"/>
            <c:spPr>
              <a:solidFill>
                <a:srgbClr val="6EBA35"/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chemeClr val="tx2">
                  <a:alpha val="10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invertIfNegative val="1"/>
            <c:spPr>
              <a:solidFill>
                <a:srgbClr val="A7CF82"/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chemeClr val="tx2">
                  <a:alpha val="10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invertIfNegative val="1"/>
            <c:spPr>
              <a:solidFill>
                <a:srgbClr val="6EBA35"/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chemeClr val="tx2">
                  <a:alpha val="10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invertIfNegative val="1"/>
            <c:spPr>
              <a:solidFill>
                <a:srgbClr val="A7CF82"/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chemeClr val="tx2">
                  <a:alpha val="10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69</c:v>
                </c:pt>
                <c:pt idx="1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>
  <dgm:ptLst>
    <dgm:pt modelId="{ABB6AAD5-BB22-443A-B98E-11707CBE16C9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8C8E73F-A05A-4DC8-914A-C484D8568F55}" type="parTrans" cxnId="{F313113C-0F82-494C-9CE0-B4139D78722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2F3A35F-EA2B-462C-89DA-224952DBD84B}">
      <dgm:prSet phldrT="[Text]" custT="1"/>
      <dgm:spPr>
        <a:solidFill>
          <a:srgbClr val="6EBA35"/>
        </a:solidFill>
        <a:ln>
          <a:noFill/>
        </a:ln>
      </dgm:spPr>
      <dgm:t>
        <a:bodyPr/>
        <a:lstStyle/>
        <a:p>
          <a:r>
            <a: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标题</a:t>
          </a:r>
          <a:endParaRPr lang="en-US" sz="1200" b="1">
            <a:solidFill>
              <a:schemeClr val="bg1"/>
            </a:solidFill>
          </a:endParaRPr>
        </a:p>
      </dgm:t>
    </dgm:pt>
    <dgm:pt modelId="{12A631F8-73E8-4437-A632-1DA4C96C2081}" type="sibTrans" cxnId="{F313113C-0F82-494C-9CE0-B4139D787223}">
      <dgm:prSet/>
      <dgm:spPr>
        <a:solidFill>
          <a:srgbClr val="666666"/>
        </a:solidFill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547554B-51EF-4D52-BD83-B530786A53F6}" type="parTrans" cxnId="{93F9C03B-D735-4583-892E-30A5FCB1B7E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7FDA6AE-027B-4120-90CE-09301A415796}">
      <dgm:prSet phldrT="[Text]" custT="1"/>
      <dgm:spPr>
        <a:solidFill>
          <a:srgbClr val="6EBA35"/>
        </a:solidFill>
        <a:ln>
          <a:noFill/>
        </a:ln>
      </dgm:spPr>
      <dgm:t>
        <a:bodyPr/>
        <a:lstStyle/>
        <a:p>
          <a:r>
            <a: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标题</a:t>
          </a:r>
          <a:endParaRPr lang="en-US" sz="1200" b="1">
            <a:solidFill>
              <a:schemeClr val="bg1"/>
            </a:solidFill>
          </a:endParaRPr>
        </a:p>
      </dgm:t>
    </dgm:pt>
    <dgm:pt modelId="{AACFA7FC-124D-47F0-AAB7-D837F03A13D6}" type="sibTrans" cxnId="{93F9C03B-D735-4583-892E-30A5FCB1B7E7}">
      <dgm:prSet/>
      <dgm:spPr>
        <a:solidFill>
          <a:srgbClr val="666666"/>
        </a:solidFill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26030B6-AD92-4139-8AC7-ED96A61FFA13}" type="parTrans" cxnId="{86CFAE9D-5784-49DD-AD97-54CD997BF12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C92A023-B595-4B7E-9FD1-86305B47363F}">
      <dgm:prSet phldrT="[Text]" custT="1"/>
      <dgm:spPr>
        <a:solidFill>
          <a:srgbClr val="6EBA35"/>
        </a:solidFill>
        <a:ln>
          <a:noFill/>
        </a:ln>
      </dgm:spPr>
      <dgm:t>
        <a:bodyPr/>
        <a:lstStyle/>
        <a:p>
          <a:r>
            <a: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标题</a:t>
          </a:r>
          <a:endParaRPr lang="en-US" sz="1200" b="1">
            <a:solidFill>
              <a:schemeClr val="bg1"/>
            </a:solidFill>
          </a:endParaRPr>
        </a:p>
      </dgm:t>
    </dgm:pt>
    <dgm:pt modelId="{45610BF7-B096-4636-A867-71803911F6BC}" type="sibTrans" cxnId="{86CFAE9D-5784-49DD-AD97-54CD997BF12C}">
      <dgm:prSet/>
      <dgm:spPr>
        <a:solidFill>
          <a:srgbClr val="666666"/>
        </a:solidFill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C2D419A-4208-435A-8DFE-59E57C79B927}" type="parTrans" cxnId="{F09F81E5-A9B8-4295-B80B-0B49C41BACF8}">
      <dgm:prSet/>
      <dgm:spPr/>
      <dgm:t>
        <a:bodyPr/>
        <a:lstStyle/>
        <a:p>
          <a:endParaRPr lang="en-US"/>
        </a:p>
      </dgm:t>
    </dgm:pt>
    <dgm:pt modelId="{839B389E-0F3A-4E44-B6E2-13F1399C142F}">
      <dgm:prSet phldrT="[Text]" custT="1"/>
      <dgm:spPr>
        <a:solidFill>
          <a:srgbClr val="6EBA35"/>
        </a:solidFill>
        <a:ln>
          <a:noFill/>
        </a:ln>
      </dgm:spPr>
      <dgm:t>
        <a:bodyPr/>
        <a:lstStyle/>
        <a:p>
          <a:r>
            <a: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标题</a:t>
          </a:r>
          <a:endParaRPr lang="en-US" sz="1200" b="1">
            <a:solidFill>
              <a:schemeClr val="bg1"/>
            </a:solidFill>
          </a:endParaRPr>
        </a:p>
      </dgm:t>
    </dgm:pt>
    <dgm:pt modelId="{8F45AFFE-9FF4-4A34-B11A-ED475E2D4999}" type="sibTrans" cxnId="{F09F81E5-A9B8-4295-B80B-0B49C41BACF8}">
      <dgm:prSet/>
      <dgm:spPr/>
      <dgm:t>
        <a:bodyPr/>
        <a:lstStyle/>
        <a:p>
          <a:endParaRPr lang="en-US"/>
        </a:p>
      </dgm:t>
    </dgm:pt>
    <dgm:pt modelId="{329F22C9-55CE-4923-A3AD-2FFA227599C0}" type="pres">
      <dgm:prSet presAssocID="{ABB6AAD5-BB22-443A-B98E-11707CBE16C9}" presName="Name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72017F4-5903-43E5-A816-F3AC98CFF3B1}" type="pres">
      <dgm:prSet presAssocID="{ABB6AAD5-BB22-443A-B98E-11707CBE16C9}" presName="tSp"/>
      <dgm:spPr/>
      <dgm:t>
        <a:bodyPr/>
        <a:lstStyle/>
        <a:p/>
      </dgm:t>
    </dgm:pt>
    <dgm:pt modelId="{D9FC563C-D769-4101-9655-D8B5A1C6252F}" type="pres">
      <dgm:prSet presAssocID="{ABB6AAD5-BB22-443A-B98E-11707CBE16C9}" presName="bSp"/>
      <dgm:spPr/>
      <dgm:t>
        <a:bodyPr/>
        <a:lstStyle/>
        <a:p/>
      </dgm:t>
    </dgm:pt>
    <dgm:pt modelId="{ED6524A3-5A32-48CD-B667-DFB44CF40773}" type="pres">
      <dgm:prSet presAssocID="{ABB6AAD5-BB22-443A-B98E-11707CBE16C9}" presName="process"/>
      <dgm:spPr/>
      <dgm:t>
        <a:bodyPr/>
        <a:lstStyle/>
        <a:p/>
      </dgm:t>
    </dgm:pt>
    <dgm:pt modelId="{D2991228-8CF8-4943-9450-6060DB6B2D0D}" type="pres">
      <dgm:prSet presAssocID="{62F3A35F-EA2B-462C-89DA-224952DBD84B}" presName="composite1"/>
      <dgm:spPr/>
      <dgm:t>
        <a:bodyPr/>
        <a:lstStyle/>
        <a:p/>
      </dgm:t>
    </dgm:pt>
    <dgm:pt modelId="{0A6DDAA2-A8F8-4C83-A2A4-E718221F4F47}" type="pres">
      <dgm:prSet presAssocID="{62F3A35F-EA2B-462C-89DA-224952DBD84B}" presName="dummyNode1" presStyleLbl="node1" presStyleCnt="4"/>
      <dgm:spPr/>
      <dgm:t>
        <a:bodyPr/>
        <a:lstStyle/>
        <a:p/>
      </dgm:t>
    </dgm:pt>
    <dgm:pt modelId="{5CD9D2C4-CA47-4E2F-9386-15BF2C5BFCE9}" type="pres">
      <dgm:prSet presAssocID="{62F3A35F-EA2B-462C-89DA-224952DBD84B}" presName="childNode1" presStyleLbl="bgAcc1" presStyleCnt="4">
        <dgm:presLayoutVars>
          <dgm:bulletEnabled val="1"/>
        </dgm:presLayoutVars>
      </dgm:prSet>
      <dgm:spPr>
        <a:noFill/>
        <a:ln>
          <a:solidFill>
            <a:srgbClr val="666666"/>
          </a:solidFill>
        </a:ln>
      </dgm:spPr>
      <dgm:t>
        <a:bodyPr/>
        <a:lstStyle/>
        <a:p>
          <a:endParaRPr lang="zh-CN" altLang="en-US"/>
        </a:p>
      </dgm:t>
    </dgm:pt>
    <dgm:pt modelId="{0AA0795C-3E61-4B6C-BFBF-9678D7606329}" type="pres">
      <dgm:prSet presAssocID="{62F3A35F-EA2B-462C-89DA-224952DBD84B}" presName="childNode1tx" presStyleLbl="bgAcc1" presStyleCnt="4">
        <dgm:presLayoutVars>
          <dgm:bulletEnabled val="1"/>
        </dgm:presLayoutVars>
      </dgm:prSet>
      <dgm:spPr/>
      <dgm:t>
        <a:bodyPr/>
        <a:lstStyle/>
        <a:p/>
      </dgm:t>
    </dgm:pt>
    <dgm:pt modelId="{3B837679-D346-4EBB-AB0C-EE653ACF3C6C}" type="pres">
      <dgm:prSet presAssocID="{62F3A35F-EA2B-462C-89DA-224952DBD84B}" presName="parentNode1" presStyleLbl="node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9312213-4838-4C30-A681-20C663B3ED12}" type="pres">
      <dgm:prSet presAssocID="{62F3A35F-EA2B-462C-89DA-224952DBD84B}" presName="connSite1"/>
      <dgm:spPr/>
      <dgm:t>
        <a:bodyPr/>
        <a:lstStyle/>
        <a:p/>
      </dgm:t>
    </dgm:pt>
    <dgm:pt modelId="{1FE64DFD-23AF-4F50-BCBC-C27132FB3B0D}" type="pres">
      <dgm:prSet presAssocID="{12A631F8-73E8-4437-A632-1DA4C96C2081}" presName="Name9" presStyleLbl="sibTrans2D1" presStyleCnt="3"/>
      <dgm:spPr/>
      <dgm:t>
        <a:bodyPr/>
        <a:lstStyle/>
        <a:p>
          <a:endParaRPr lang="zh-CN" altLang="en-US"/>
        </a:p>
      </dgm:t>
    </dgm:pt>
    <dgm:pt modelId="{3E192D9B-A9E7-40C2-8A43-829922D5ACBF}" type="pres">
      <dgm:prSet presAssocID="{37FDA6AE-027B-4120-90CE-09301A415796}" presName="composite2"/>
      <dgm:spPr/>
      <dgm:t>
        <a:bodyPr/>
        <a:lstStyle/>
        <a:p/>
      </dgm:t>
    </dgm:pt>
    <dgm:pt modelId="{C4A7D10B-4C13-456F-9E6C-9F9985127CE1}" type="pres">
      <dgm:prSet presAssocID="{37FDA6AE-027B-4120-90CE-09301A415796}" presName="dummyNode2" presStyleLbl="node1" presStyleIdx="1" presStyleCnt="4"/>
      <dgm:spPr/>
      <dgm:t>
        <a:bodyPr/>
        <a:lstStyle/>
        <a:p/>
      </dgm:t>
    </dgm:pt>
    <dgm:pt modelId="{B651F1CF-D429-4713-ABB8-9F7461E4F7F5}" type="pres">
      <dgm:prSet presAssocID="{37FDA6AE-027B-4120-90CE-09301A415796}" presName="childNode2" presStyleLbl="bgAcc1" presStyleIdx="1" presStyleCnt="4">
        <dgm:presLayoutVars>
          <dgm:bulletEnabled val="1"/>
        </dgm:presLayoutVars>
      </dgm:prSet>
      <dgm:spPr>
        <a:noFill/>
        <a:ln>
          <a:solidFill>
            <a:srgbClr val="666666"/>
          </a:solidFill>
        </a:ln>
      </dgm:spPr>
      <dgm:t>
        <a:bodyPr/>
        <a:lstStyle/>
        <a:p>
          <a:endParaRPr lang="zh-CN" altLang="en-US"/>
        </a:p>
      </dgm:t>
    </dgm:pt>
    <dgm:pt modelId="{935188BB-FF57-4D09-84D9-19ECEEFAA612}" type="pres">
      <dgm:prSet presAssocID="{37FDA6AE-027B-4120-90CE-09301A415796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/>
      </dgm:t>
    </dgm:pt>
    <dgm:pt modelId="{D1957E8D-52E6-47CA-9E1F-B3BE7EB3E09B}" type="pres">
      <dgm:prSet presAssocID="{37FDA6AE-027B-4120-90CE-09301A415796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9CED883-7DB5-4B78-B4E7-386BDE96A531}" type="pres">
      <dgm:prSet presAssocID="{37FDA6AE-027B-4120-90CE-09301A415796}" presName="connSite2"/>
      <dgm:spPr/>
      <dgm:t>
        <a:bodyPr/>
        <a:lstStyle/>
        <a:p/>
      </dgm:t>
    </dgm:pt>
    <dgm:pt modelId="{BF198A36-C0C4-4E90-AC13-6C982ACE8400}" type="pres">
      <dgm:prSet presAssocID="{AACFA7FC-124D-47F0-AAB7-D837F03A13D6}" presName="Name18" presStyleLbl="sibTrans2D1" presStyleIdx="1" presStyleCnt="3"/>
      <dgm:spPr/>
      <dgm:t>
        <a:bodyPr/>
        <a:lstStyle/>
        <a:p>
          <a:endParaRPr lang="zh-CN" altLang="en-US"/>
        </a:p>
      </dgm:t>
    </dgm:pt>
    <dgm:pt modelId="{D6723E67-A432-4FEE-AC6B-8E6B17DEE5B7}" type="pres">
      <dgm:prSet presAssocID="{8C92A023-B595-4B7E-9FD1-86305B47363F}" presName="composite1"/>
      <dgm:spPr/>
      <dgm:t>
        <a:bodyPr/>
        <a:lstStyle/>
        <a:p/>
      </dgm:t>
    </dgm:pt>
    <dgm:pt modelId="{47D1E680-C156-4E6D-86C6-95E9E423BCC9}" type="pres">
      <dgm:prSet presAssocID="{8C92A023-B595-4B7E-9FD1-86305B47363F}" presName="dummyNode1" presStyleLbl="node1" presStyleIdx="2" presStyleCnt="4"/>
      <dgm:spPr/>
      <dgm:t>
        <a:bodyPr/>
        <a:lstStyle/>
        <a:p/>
      </dgm:t>
    </dgm:pt>
    <dgm:pt modelId="{C26DB7B9-FAD6-48DB-954D-A5E46F77BD6D}" type="pres">
      <dgm:prSet presAssocID="{8C92A023-B595-4B7E-9FD1-86305B47363F}" presName="childNode1" presStyleLbl="bgAcc1" presStyleIdx="2" presStyleCnt="4">
        <dgm:presLayoutVars>
          <dgm:bulletEnabled val="1"/>
        </dgm:presLayoutVars>
      </dgm:prSet>
      <dgm:spPr>
        <a:noFill/>
        <a:ln>
          <a:solidFill>
            <a:srgbClr val="666666"/>
          </a:solidFill>
        </a:ln>
      </dgm:spPr>
      <dgm:t>
        <a:bodyPr/>
        <a:lstStyle/>
        <a:p>
          <a:endParaRPr lang="zh-CN" altLang="en-US"/>
        </a:p>
      </dgm:t>
    </dgm:pt>
    <dgm:pt modelId="{313EE525-068F-4B0D-B80F-E3D1A721A503}" type="pres">
      <dgm:prSet presAssocID="{8C92A023-B595-4B7E-9FD1-86305B47363F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/>
      </dgm:t>
    </dgm:pt>
    <dgm:pt modelId="{47A26F57-A010-4072-9EBD-86BD6484D91B}" type="pres">
      <dgm:prSet presAssocID="{8C92A023-B595-4B7E-9FD1-86305B47363F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8206F52-42E7-4248-B79E-9B1077913B20}" type="pres">
      <dgm:prSet presAssocID="{8C92A023-B595-4B7E-9FD1-86305B47363F}" presName="connSite1"/>
      <dgm:spPr/>
      <dgm:t>
        <a:bodyPr/>
        <a:lstStyle/>
        <a:p/>
      </dgm:t>
    </dgm:pt>
    <dgm:pt modelId="{2467359E-7225-4CFB-BBD2-900CCD5D7BDE}" type="pres">
      <dgm:prSet presAssocID="{45610BF7-B096-4636-A867-71803911F6BC}" presName="Name9" presStyleLbl="sibTrans2D1" presStyleIdx="2" presStyleCnt="3"/>
      <dgm:spPr/>
      <dgm:t>
        <a:bodyPr/>
        <a:lstStyle/>
        <a:p>
          <a:endParaRPr lang="zh-CN" altLang="en-US"/>
        </a:p>
      </dgm:t>
    </dgm:pt>
    <dgm:pt modelId="{0F447C47-A4FF-407A-BC1F-16AC042D6327}" type="pres">
      <dgm:prSet presAssocID="{839B389E-0F3A-4E44-B6E2-13F1399C142F}" presName="composite2"/>
      <dgm:spPr/>
      <dgm:t>
        <a:bodyPr/>
        <a:lstStyle/>
        <a:p/>
      </dgm:t>
    </dgm:pt>
    <dgm:pt modelId="{21F77DA2-0E77-43BA-AFE7-885029D8FC3B}" type="pres">
      <dgm:prSet presAssocID="{839B389E-0F3A-4E44-B6E2-13F1399C142F}" presName="dummyNode2" presStyleLbl="node1" presStyleIdx="3" presStyleCnt="4"/>
      <dgm:spPr/>
      <dgm:t>
        <a:bodyPr/>
        <a:lstStyle/>
        <a:p/>
      </dgm:t>
    </dgm:pt>
    <dgm:pt modelId="{939DFC11-B217-40F1-B0EE-ADA1D5FE8FDC}" type="pres">
      <dgm:prSet presAssocID="{839B389E-0F3A-4E44-B6E2-13F1399C142F}" presName="childNode2" presStyleLbl="bgAcc1" presStyleIdx="3" presStyleCnt="4">
        <dgm:presLayoutVars>
          <dgm:bulletEnabled val="1"/>
        </dgm:presLayoutVars>
      </dgm:prSet>
      <dgm:spPr>
        <a:noFill/>
        <a:ln>
          <a:solidFill>
            <a:srgbClr val="666666"/>
          </a:solidFill>
        </a:ln>
      </dgm:spPr>
      <dgm:t>
        <a:bodyPr/>
        <a:lstStyle/>
        <a:p>
          <a:endParaRPr lang="zh-CN" altLang="en-US"/>
        </a:p>
      </dgm:t>
    </dgm:pt>
    <dgm:pt modelId="{999DAA6F-B9C3-4EA2-A461-724C3FC87C73}" type="pres">
      <dgm:prSet presAssocID="{839B389E-0F3A-4E44-B6E2-13F1399C142F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/>
      </dgm:t>
    </dgm:pt>
    <dgm:pt modelId="{A9F63716-280D-4A8A-8AF8-9D84FEF36D8F}" type="pres">
      <dgm:prSet presAssocID="{839B389E-0F3A-4E44-B6E2-13F1399C142F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CAE0843-F8C6-41B9-81A8-7C72B81CAA10}" type="pres">
      <dgm:prSet presAssocID="{839B389E-0F3A-4E44-B6E2-13F1399C142F}" presName="connSite2"/>
      <dgm:spPr/>
      <dgm:t>
        <a:bodyPr/>
        <a:lstStyle/>
        <a:p/>
      </dgm:t>
    </dgm:pt>
  </dgm:ptLst>
  <dgm:cxnLst>
    <dgm:cxn modelId="{F313113C-0F82-494C-9CE0-B4139D787223}" srcId="{ABB6AAD5-BB22-443A-B98E-11707CBE16C9}" destId="{62F3A35F-EA2B-462C-89DA-224952DBD84B}" srcOrd="0" destOrd="0" parTransId="{68C8E73F-A05A-4DC8-914A-C484D8568F55}" sibTransId="{12A631F8-73E8-4437-A632-1DA4C96C2081}"/>
    <dgm:cxn modelId="{93F9C03B-D735-4583-892E-30A5FCB1B7E7}" srcId="{ABB6AAD5-BB22-443A-B98E-11707CBE16C9}" destId="{37FDA6AE-027B-4120-90CE-09301A415796}" srcOrd="1" destOrd="0" parTransId="{F547554B-51EF-4D52-BD83-B530786A53F6}" sibTransId="{AACFA7FC-124D-47F0-AAB7-D837F03A13D6}"/>
    <dgm:cxn modelId="{86CFAE9D-5784-49DD-AD97-54CD997BF12C}" srcId="{ABB6AAD5-BB22-443A-B98E-11707CBE16C9}" destId="{8C92A023-B595-4B7E-9FD1-86305B47363F}" srcOrd="2" destOrd="0" parTransId="{126030B6-AD92-4139-8AC7-ED96A61FFA13}" sibTransId="{45610BF7-B096-4636-A867-71803911F6BC}"/>
    <dgm:cxn modelId="{F09F81E5-A9B8-4295-B80B-0B49C41BACF8}" srcId="{ABB6AAD5-BB22-443A-B98E-11707CBE16C9}" destId="{839B389E-0F3A-4E44-B6E2-13F1399C142F}" srcOrd="3" destOrd="0" parTransId="{9C2D419A-4208-435A-8DFE-59E57C79B927}" sibTransId="{8F45AFFE-9FF4-4A34-B11A-ED475E2D4999}"/>
    <dgm:cxn modelId="{F2E943B7-177D-4526-82F5-FFB7308A91DF}" type="presOf" srcId="{ABB6AAD5-BB22-443A-B98E-11707CBE16C9}" destId="{329F22C9-55CE-4923-A3AD-2FFA227599C0}" srcOrd="0" destOrd="0" presId="urn:microsoft.com/office/officeart/2005/8/layout/hProcess4"/>
    <dgm:cxn modelId="{792E37D1-96D6-49CF-B46F-FEB35BD37237}" type="presParOf" srcId="{329F22C9-55CE-4923-A3AD-2FFA227599C0}" destId="{872017F4-5903-43E5-A816-F3AC98CFF3B1}" srcOrd="0" destOrd="0" presId="urn:microsoft.com/office/officeart/2005/8/layout/hProcess4"/>
    <dgm:cxn modelId="{2C35C088-29E3-47B7-B008-5F95AB8E0D4C}" type="presParOf" srcId="{329F22C9-55CE-4923-A3AD-2FFA227599C0}" destId="{D9FC563C-D769-4101-9655-D8B5A1C6252F}" srcOrd="1" destOrd="0" presId="urn:microsoft.com/office/officeart/2005/8/layout/hProcess4"/>
    <dgm:cxn modelId="{DEC6B5C0-D460-47EF-9555-260EE0FF92F1}" type="presParOf" srcId="{329F22C9-55CE-4923-A3AD-2FFA227599C0}" destId="{ED6524A3-5A32-48CD-B667-DFB44CF40773}" srcOrd="2" destOrd="0" presId="urn:microsoft.com/office/officeart/2005/8/layout/hProcess4"/>
    <dgm:cxn modelId="{2660E69F-7EBF-4D83-99C6-CC524F869716}" type="presParOf" srcId="{ED6524A3-5A32-48CD-B667-DFB44CF40773}" destId="{D2991228-8CF8-4943-9450-6060DB6B2D0D}" srcOrd="0" destOrd="0" presId="urn:microsoft.com/office/officeart/2005/8/layout/hProcess4"/>
    <dgm:cxn modelId="{AF40DD61-D93A-4D8D-B80E-7AF6C57ED32F}" type="presParOf" srcId="{D2991228-8CF8-4943-9450-6060DB6B2D0D}" destId="{0A6DDAA2-A8F8-4C83-A2A4-E718221F4F47}" srcOrd="0" destOrd="0" presId="urn:microsoft.com/office/officeart/2005/8/layout/hProcess4"/>
    <dgm:cxn modelId="{4DE164E0-2060-4355-B70F-62E8BE9F6435}" type="presParOf" srcId="{D2991228-8CF8-4943-9450-6060DB6B2D0D}" destId="{5CD9D2C4-CA47-4E2F-9386-15BF2C5BFCE9}" srcOrd="1" destOrd="0" presId="urn:microsoft.com/office/officeart/2005/8/layout/hProcess4"/>
    <dgm:cxn modelId="{00C07C9F-DE89-418A-A909-262BFC7881FF}" type="presParOf" srcId="{D2991228-8CF8-4943-9450-6060DB6B2D0D}" destId="{0AA0795C-3E61-4B6C-BFBF-9678D7606329}" srcOrd="2" destOrd="0" presId="urn:microsoft.com/office/officeart/2005/8/layout/hProcess4"/>
    <dgm:cxn modelId="{59A51601-F528-466B-86A6-6450D53C3B91}" type="presParOf" srcId="{D2991228-8CF8-4943-9450-6060DB6B2D0D}" destId="{3B837679-D346-4EBB-AB0C-EE653ACF3C6C}" srcOrd="3" destOrd="0" presId="urn:microsoft.com/office/officeart/2005/8/layout/hProcess4"/>
    <dgm:cxn modelId="{3D9A4B19-D3CE-4B28-BCFD-214B2DDA8958}" type="presOf" srcId="{62F3A35F-EA2B-462C-89DA-224952DBD84B}" destId="{3B837679-D346-4EBB-AB0C-EE653ACF3C6C}" srcOrd="0" destOrd="0" presId="urn:microsoft.com/office/officeart/2005/8/layout/hProcess4"/>
    <dgm:cxn modelId="{EAFA52F7-9430-455D-9CF5-836CC16851AA}" type="presParOf" srcId="{D2991228-8CF8-4943-9450-6060DB6B2D0D}" destId="{89312213-4838-4C30-A681-20C663B3ED12}" srcOrd="4" destOrd="0" presId="urn:microsoft.com/office/officeart/2005/8/layout/hProcess4"/>
    <dgm:cxn modelId="{3537EE9F-223B-401B-AF05-FFDCE4D470CB}" type="presParOf" srcId="{ED6524A3-5A32-48CD-B667-DFB44CF40773}" destId="{1FE64DFD-23AF-4F50-BCBC-C27132FB3B0D}" srcOrd="1" destOrd="0" presId="urn:microsoft.com/office/officeart/2005/8/layout/hProcess4"/>
    <dgm:cxn modelId="{22C3C664-AC17-4747-A4DF-097BBB9C9934}" type="presOf" srcId="{12A631F8-73E8-4437-A632-1DA4C96C2081}" destId="{1FE64DFD-23AF-4F50-BCBC-C27132FB3B0D}" srcOrd="0" destOrd="0" presId="urn:microsoft.com/office/officeart/2005/8/layout/hProcess4"/>
    <dgm:cxn modelId="{524F3909-C10B-4662-B29F-B3C14F71AB7B}" type="presParOf" srcId="{ED6524A3-5A32-48CD-B667-DFB44CF40773}" destId="{3E192D9B-A9E7-40C2-8A43-829922D5ACBF}" srcOrd="2" destOrd="0" presId="urn:microsoft.com/office/officeart/2005/8/layout/hProcess4"/>
    <dgm:cxn modelId="{DCA4323D-CFDC-44FA-96C5-EC31D89BF29B}" type="presParOf" srcId="{3E192D9B-A9E7-40C2-8A43-829922D5ACBF}" destId="{C4A7D10B-4C13-456F-9E6C-9F9985127CE1}" srcOrd="0" destOrd="0" presId="urn:microsoft.com/office/officeart/2005/8/layout/hProcess4"/>
    <dgm:cxn modelId="{23EDA064-F4F0-41B1-8C17-6A9A2CAA9FC7}" type="presParOf" srcId="{3E192D9B-A9E7-40C2-8A43-829922D5ACBF}" destId="{B651F1CF-D429-4713-ABB8-9F7461E4F7F5}" srcOrd="1" destOrd="0" presId="urn:microsoft.com/office/officeart/2005/8/layout/hProcess4"/>
    <dgm:cxn modelId="{DF9583BA-2680-4977-91F5-2B804769D71B}" type="presParOf" srcId="{3E192D9B-A9E7-40C2-8A43-829922D5ACBF}" destId="{935188BB-FF57-4D09-84D9-19ECEEFAA612}" srcOrd="2" destOrd="0" presId="urn:microsoft.com/office/officeart/2005/8/layout/hProcess4"/>
    <dgm:cxn modelId="{B408E7B3-B29E-4782-B271-0C05F388EB92}" type="presParOf" srcId="{3E192D9B-A9E7-40C2-8A43-829922D5ACBF}" destId="{D1957E8D-52E6-47CA-9E1F-B3BE7EB3E09B}" srcOrd="3" destOrd="0" presId="urn:microsoft.com/office/officeart/2005/8/layout/hProcess4"/>
    <dgm:cxn modelId="{403E917C-3BCD-4A75-B05B-EDCA2537929F}" type="presOf" srcId="{37FDA6AE-027B-4120-90CE-09301A415796}" destId="{D1957E8D-52E6-47CA-9E1F-B3BE7EB3E09B}" srcOrd="0" destOrd="0" presId="urn:microsoft.com/office/officeart/2005/8/layout/hProcess4"/>
    <dgm:cxn modelId="{20D736E7-1C20-4219-92B2-9E2CF72C7CA2}" type="presParOf" srcId="{3E192D9B-A9E7-40C2-8A43-829922D5ACBF}" destId="{99CED883-7DB5-4B78-B4E7-386BDE96A531}" srcOrd="4" destOrd="0" presId="urn:microsoft.com/office/officeart/2005/8/layout/hProcess4"/>
    <dgm:cxn modelId="{7F85B12D-D481-4438-A3E7-9E4AEAC918A6}" type="presParOf" srcId="{ED6524A3-5A32-48CD-B667-DFB44CF40773}" destId="{BF198A36-C0C4-4E90-AC13-6C982ACE8400}" srcOrd="3" destOrd="0" presId="urn:microsoft.com/office/officeart/2005/8/layout/hProcess4"/>
    <dgm:cxn modelId="{A35615B5-29C8-4036-9EEC-D32F1B056791}" type="presOf" srcId="{AACFA7FC-124D-47F0-AAB7-D837F03A13D6}" destId="{BF198A36-C0C4-4E90-AC13-6C982ACE8400}" srcOrd="0" destOrd="0" presId="urn:microsoft.com/office/officeart/2005/8/layout/hProcess4"/>
    <dgm:cxn modelId="{03D08BB6-9449-4E76-A6D2-852A4EB52D5A}" type="presParOf" srcId="{ED6524A3-5A32-48CD-B667-DFB44CF40773}" destId="{D6723E67-A432-4FEE-AC6B-8E6B17DEE5B7}" srcOrd="4" destOrd="0" presId="urn:microsoft.com/office/officeart/2005/8/layout/hProcess4"/>
    <dgm:cxn modelId="{432412DB-552E-4F91-A54E-7742F6F8A105}" type="presParOf" srcId="{D6723E67-A432-4FEE-AC6B-8E6B17DEE5B7}" destId="{47D1E680-C156-4E6D-86C6-95E9E423BCC9}" srcOrd="0" destOrd="0" presId="urn:microsoft.com/office/officeart/2005/8/layout/hProcess4"/>
    <dgm:cxn modelId="{97C81F68-1D13-49ED-8128-34F4BF1A2B9E}" type="presParOf" srcId="{D6723E67-A432-4FEE-AC6B-8E6B17DEE5B7}" destId="{C26DB7B9-FAD6-48DB-954D-A5E46F77BD6D}" srcOrd="1" destOrd="0" presId="urn:microsoft.com/office/officeart/2005/8/layout/hProcess4"/>
    <dgm:cxn modelId="{400B4DFC-7D0F-4EA7-8BD5-B015DAD6FF82}" type="presParOf" srcId="{D6723E67-A432-4FEE-AC6B-8E6B17DEE5B7}" destId="{313EE525-068F-4B0D-B80F-E3D1A721A503}" srcOrd="2" destOrd="0" presId="urn:microsoft.com/office/officeart/2005/8/layout/hProcess4"/>
    <dgm:cxn modelId="{0F125F16-4056-46CA-B795-DC76B26E6974}" type="presParOf" srcId="{D6723E67-A432-4FEE-AC6B-8E6B17DEE5B7}" destId="{47A26F57-A010-4072-9EBD-86BD6484D91B}" srcOrd="3" destOrd="0" presId="urn:microsoft.com/office/officeart/2005/8/layout/hProcess4"/>
    <dgm:cxn modelId="{21893604-57E3-49B5-9BC6-7A393E055715}" type="presOf" srcId="{8C92A023-B595-4B7E-9FD1-86305B47363F}" destId="{47A26F57-A010-4072-9EBD-86BD6484D91B}" srcOrd="0" destOrd="0" presId="urn:microsoft.com/office/officeart/2005/8/layout/hProcess4"/>
    <dgm:cxn modelId="{26DF2801-9ACB-4B0D-A8C7-038EC02C8D2F}" type="presParOf" srcId="{D6723E67-A432-4FEE-AC6B-8E6B17DEE5B7}" destId="{48206F52-42E7-4248-B79E-9B1077913B20}" srcOrd="4" destOrd="0" presId="urn:microsoft.com/office/officeart/2005/8/layout/hProcess4"/>
    <dgm:cxn modelId="{E645BA86-3630-430C-B954-42A139CFD24D}" type="presParOf" srcId="{ED6524A3-5A32-48CD-B667-DFB44CF40773}" destId="{2467359E-7225-4CFB-BBD2-900CCD5D7BDE}" srcOrd="5" destOrd="0" presId="urn:microsoft.com/office/officeart/2005/8/layout/hProcess4"/>
    <dgm:cxn modelId="{C750A19A-AEB3-4502-8F1C-ABA9C5E55678}" type="presOf" srcId="{45610BF7-B096-4636-A867-71803911F6BC}" destId="{2467359E-7225-4CFB-BBD2-900CCD5D7BDE}" srcOrd="0" destOrd="0" presId="urn:microsoft.com/office/officeart/2005/8/layout/hProcess4"/>
    <dgm:cxn modelId="{AA3FDB15-EDAD-493C-8689-F8C8C4D7DAB5}" type="presParOf" srcId="{ED6524A3-5A32-48CD-B667-DFB44CF40773}" destId="{0F447C47-A4FF-407A-BC1F-16AC042D6327}" srcOrd="6" destOrd="0" presId="urn:microsoft.com/office/officeart/2005/8/layout/hProcess4"/>
    <dgm:cxn modelId="{F6D4347E-F95E-422F-9633-E9D1ACC9FF19}" type="presParOf" srcId="{0F447C47-A4FF-407A-BC1F-16AC042D6327}" destId="{21F77DA2-0E77-43BA-AFE7-885029D8FC3B}" srcOrd="0" destOrd="0" presId="urn:microsoft.com/office/officeart/2005/8/layout/hProcess4"/>
    <dgm:cxn modelId="{60530C7E-C28E-48AC-BF66-A51FD454D478}" type="presParOf" srcId="{0F447C47-A4FF-407A-BC1F-16AC042D6327}" destId="{939DFC11-B217-40F1-B0EE-ADA1D5FE8FDC}" srcOrd="1" destOrd="0" presId="urn:microsoft.com/office/officeart/2005/8/layout/hProcess4"/>
    <dgm:cxn modelId="{B4AD005D-EBC0-463A-995E-ECEB1AD90F7C}" type="presParOf" srcId="{0F447C47-A4FF-407A-BC1F-16AC042D6327}" destId="{999DAA6F-B9C3-4EA2-A461-724C3FC87C73}" srcOrd="2" destOrd="0" presId="urn:microsoft.com/office/officeart/2005/8/layout/hProcess4"/>
    <dgm:cxn modelId="{21200759-CAC8-452E-8F60-A74C35797C8B}" type="presParOf" srcId="{0F447C47-A4FF-407A-BC1F-16AC042D6327}" destId="{A9F63716-280D-4A8A-8AF8-9D84FEF36D8F}" srcOrd="3" destOrd="0" presId="urn:microsoft.com/office/officeart/2005/8/layout/hProcess4"/>
    <dgm:cxn modelId="{D6FDBFF3-EEA4-4234-84DA-18C050AE0A00}" type="presOf" srcId="{839B389E-0F3A-4E44-B6E2-13F1399C142F}" destId="{A9F63716-280D-4A8A-8AF8-9D84FEF36D8F}" srcOrd="0" destOrd="0" presId="urn:microsoft.com/office/officeart/2005/8/layout/hProcess4"/>
    <dgm:cxn modelId="{4096EED8-8721-43F2-8CA7-8CC3F726FF74}" type="presParOf" srcId="{0F447C47-A4FF-407A-BC1F-16AC042D6327}" destId="{FCAE0843-F8C6-41B9-81A8-7C72B81CAA1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p14="http://schemas.microsoft.com/office/powerpoint/2010/main" xmlns:dsp="http://schemas.microsoft.com/office/drawing/2008/diagram">
  <dsp:spTree>
    <dsp:nvGrpSpPr>
      <dsp:cNvPr id="32" name=""/>
      <dsp:cNvGrpSpPr/>
    </dsp:nvGrpSpPr>
    <dsp:grpSpPr/>
    <dsp:sp modelId="{5CD9D2C4-CA47-4E2F-9386-15BF2C5BFCE9}">
      <dsp:nvSpPr>
        <dsp:cNvPr id="33" name=""/>
        <dsp:cNvSpPr/>
      </dsp:nvSpPr>
      <dsp:spPr>
        <a:xfrm>
          <a:off x="1928" y="613689"/>
          <a:ext cx="1088833" cy="89805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6666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1FE64DFD-23AF-4F50-BCBC-C27132FB3B0D}">
      <dsp:nvSpPr>
        <dsp:cNvPr id="34" name=""/>
        <dsp:cNvSpPr/>
      </dsp:nvSpPr>
      <dsp:spPr>
        <a:xfrm>
          <a:off x="595835" y="762971"/>
          <a:ext cx="1296225" cy="1296225"/>
        </a:xfrm>
        <a:prstGeom prst="leftCircularArrow">
          <a:avLst>
            <a:gd name="adj1" fmla="val 3886"/>
            <a:gd name="adj2" fmla="val 486583"/>
            <a:gd name="adj3" fmla="val 2262093"/>
            <a:gd name="adj4" fmla="val 9024489"/>
            <a:gd name="adj5" fmla="val 4533"/>
          </a:avLst>
        </a:prstGeom>
        <a:solidFill>
          <a:srgbClr val="6666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3B837679-D346-4EBB-AB0C-EE653ACF3C6C}">
      <dsp:nvSpPr>
        <dsp:cNvPr id="35" name=""/>
        <dsp:cNvSpPr/>
      </dsp:nvSpPr>
      <dsp:spPr>
        <a:xfrm>
          <a:off x="243891" y="1319307"/>
          <a:ext cx="967851" cy="384882"/>
        </a:xfrm>
        <a:prstGeom prst="roundRect">
          <a:avLst>
            <a:gd name="adj" fmla="val 10000"/>
          </a:avLst>
        </a:prstGeom>
        <a:solidFill>
          <a:srgbClr val="6EBA3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标题</a:t>
          </a:r>
          <a:endParaRPr lang="en-US" sz="1200" b="1" kern="1200">
            <a:solidFill>
              <a:schemeClr val="bg1"/>
            </a:solidFill>
          </a:endParaRPr>
        </a:p>
      </dsp:txBody>
      <dsp:txXfrm>
        <a:off x="255164" y="1330580"/>
        <a:ext cx="945305" cy="362336"/>
      </dsp:txXfrm>
    </dsp:sp>
    <dsp:sp modelId="{B651F1CF-D429-4713-ABB8-9F7461E4F7F5}">
      <dsp:nvSpPr>
        <dsp:cNvPr id="36" name=""/>
        <dsp:cNvSpPr/>
      </dsp:nvSpPr>
      <dsp:spPr>
        <a:xfrm>
          <a:off x="1451577" y="613689"/>
          <a:ext cx="1088833" cy="89805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6666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BF198A36-C0C4-4E90-AC13-6C982ACE8400}">
      <dsp:nvSpPr>
        <dsp:cNvPr id="37" name=""/>
        <dsp:cNvSpPr/>
      </dsp:nvSpPr>
      <dsp:spPr>
        <a:xfrm>
          <a:off x="2036410" y="31028"/>
          <a:ext cx="1435354" cy="1435354"/>
        </a:xfrm>
        <a:prstGeom prst="circularArrow">
          <a:avLst>
            <a:gd name="adj1" fmla="val 3509"/>
            <a:gd name="adj2" fmla="val 435465"/>
            <a:gd name="adj3" fmla="val 19389024"/>
            <a:gd name="adj4" fmla="val 12575511"/>
            <a:gd name="adj5" fmla="val 4094"/>
          </a:avLst>
        </a:prstGeom>
        <a:solidFill>
          <a:srgbClr val="6666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D1957E8D-52E6-47CA-9E1F-B3BE7EB3E09B}">
      <dsp:nvSpPr>
        <dsp:cNvPr id="38" name=""/>
        <dsp:cNvSpPr/>
      </dsp:nvSpPr>
      <dsp:spPr>
        <a:xfrm>
          <a:off x="1693540" y="421247"/>
          <a:ext cx="967851" cy="384882"/>
        </a:xfrm>
        <a:prstGeom prst="roundRect">
          <a:avLst>
            <a:gd name="adj" fmla="val 10000"/>
          </a:avLst>
        </a:prstGeom>
        <a:solidFill>
          <a:srgbClr val="6EBA3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标题</a:t>
          </a:r>
          <a:endParaRPr lang="en-US" sz="1200" b="1" kern="1200">
            <a:solidFill>
              <a:schemeClr val="bg1"/>
            </a:solidFill>
          </a:endParaRPr>
        </a:p>
      </dsp:txBody>
      <dsp:txXfrm>
        <a:off x="1704813" y="432520"/>
        <a:ext cx="945305" cy="362336"/>
      </dsp:txXfrm>
    </dsp:sp>
    <dsp:sp modelId="{C26DB7B9-FAD6-48DB-954D-A5E46F77BD6D}">
      <dsp:nvSpPr>
        <dsp:cNvPr id="39" name=""/>
        <dsp:cNvSpPr/>
      </dsp:nvSpPr>
      <dsp:spPr>
        <a:xfrm>
          <a:off x="2901225" y="613689"/>
          <a:ext cx="1088833" cy="89805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6666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2467359E-7225-4CFB-BBD2-900CCD5D7BDE}">
      <dsp:nvSpPr>
        <dsp:cNvPr id="40" name=""/>
        <dsp:cNvSpPr/>
      </dsp:nvSpPr>
      <dsp:spPr>
        <a:xfrm>
          <a:off x="3495132" y="762971"/>
          <a:ext cx="1296225" cy="1296225"/>
        </a:xfrm>
        <a:prstGeom prst="leftCircularArrow">
          <a:avLst>
            <a:gd name="adj1" fmla="val 3886"/>
            <a:gd name="adj2" fmla="val 486583"/>
            <a:gd name="adj3" fmla="val 2262093"/>
            <a:gd name="adj4" fmla="val 9024489"/>
            <a:gd name="adj5" fmla="val 4533"/>
          </a:avLst>
        </a:prstGeom>
        <a:solidFill>
          <a:srgbClr val="6666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47A26F57-A010-4072-9EBD-86BD6484D91B}">
      <dsp:nvSpPr>
        <dsp:cNvPr id="41" name=""/>
        <dsp:cNvSpPr/>
      </dsp:nvSpPr>
      <dsp:spPr>
        <a:xfrm>
          <a:off x="3143188" y="1319307"/>
          <a:ext cx="967851" cy="384882"/>
        </a:xfrm>
        <a:prstGeom prst="roundRect">
          <a:avLst>
            <a:gd name="adj" fmla="val 10000"/>
          </a:avLst>
        </a:prstGeom>
        <a:solidFill>
          <a:srgbClr val="6EBA3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标题</a:t>
          </a:r>
          <a:endParaRPr lang="en-US" sz="1200" b="1" kern="1200">
            <a:solidFill>
              <a:schemeClr val="bg1"/>
            </a:solidFill>
          </a:endParaRPr>
        </a:p>
      </dsp:txBody>
      <dsp:txXfrm>
        <a:off x="3154461" y="1330580"/>
        <a:ext cx="945305" cy="362336"/>
      </dsp:txXfrm>
    </dsp:sp>
    <dsp:sp modelId="{939DFC11-B217-40F1-B0EE-ADA1D5FE8FDC}">
      <dsp:nvSpPr>
        <dsp:cNvPr id="42" name=""/>
        <dsp:cNvSpPr/>
      </dsp:nvSpPr>
      <dsp:spPr>
        <a:xfrm>
          <a:off x="4350874" y="613689"/>
          <a:ext cx="1088833" cy="89805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6666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A9F63716-280D-4A8A-8AF8-9D84FEF36D8F}">
      <dsp:nvSpPr>
        <dsp:cNvPr id="43" name=""/>
        <dsp:cNvSpPr/>
      </dsp:nvSpPr>
      <dsp:spPr>
        <a:xfrm>
          <a:off x="4592837" y="421247"/>
          <a:ext cx="967851" cy="384882"/>
        </a:xfrm>
        <a:prstGeom prst="roundRect">
          <a:avLst>
            <a:gd name="adj" fmla="val 10000"/>
          </a:avLst>
        </a:prstGeom>
        <a:solidFill>
          <a:srgbClr val="6EBA3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标题</a:t>
          </a:r>
          <a:endParaRPr lang="en-US" sz="1200" b="1" kern="1200">
            <a:solidFill>
              <a:schemeClr val="bg1"/>
            </a:solidFill>
          </a:endParaRPr>
        </a:p>
      </dsp:txBody>
      <dsp:txXfrm>
        <a:off x="4604110" y="432520"/>
        <a:ext cx="945305" cy="362336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r:blip="">
        <dgm:adjLst/>
      </dgm:shape>
      <dgm:presOf/>
      <dgm:constrLst/>
      <dgm:ruleLst/>
    </dgm:layoutNode>
    <dgm:layoutNode name="bSp">
      <dgm:alg type="sp"/>
      <dgm:shape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/>
            </dgm:ruleLst>
          </dgm:layoutNode>
          <dgm:layoutNode name="connSite1" moveWith="childNode1">
            <dgm:alg type="sp"/>
            <dgm:shape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srcNode" val="parentNode1"/>
              <dgm:param type="dstNode" val="connSite2"/>
              <dgm:param type="connRout" val="curve"/>
              <dgm:param type="begPts" val="bCtr"/>
              <dgm:param type="endPts" val="bCtr"/>
            </dgm:alg>
            <dgm:shape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/>
              </dgm:ruleLst>
            </dgm:layoutNode>
            <dgm:layoutNode name="connSite2" moveWith="childNode2">
              <dgm:alg type="sp"/>
              <dgm:shape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srcNode" val="parentNode2"/>
                <dgm:param type="dstNode" val="connSite1"/>
                <dgm:param type="connRout" val="curve"/>
                <dgm:param type="begPts" val="tCtr"/>
                <dgm:param type="endPts" val="tCtr"/>
              </dgm:alg>
              <dgm:shape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5F0CB-AB51-4235-8687-0B6A7E7BA95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0E973-9B0B-4F39-8D13-B383A8BEBCC1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0E973-9B0B-4F39-8D13-B383A8BEBCC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0A73-BD1C-4216-819B-C2A516B94082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29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30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0A73-BD1C-4216-819B-C2A516B9408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0A73-BD1C-4216-819B-C2A516B9408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CE48B-B581-41B6-935D-38E91432817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0A73-BD1C-4216-819B-C2A516B9408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advClick="0" advTm="0" p14:dur="1250">
        <p:blinds dir="vert"/>
      </p:transition>
    </mc:Choice>
    <mc:Fallback>
      <p:transition spd="slow" advClick="0" advTm="0">
        <p:blinds dir="vert"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3918857"/>
            <a:ext cx="2939143" cy="2939142"/>
          </a:xfrm>
          <a:prstGeom prst="rtTriangl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华文细黑" panose="02010600040101010101" pitchFamily="2" charset="-122"/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250">
        <p:blinds dir="vert"/>
      </p:transition>
    </mc:Choice>
    <mc:Fallback>
      <p:transition spd="slow" advClick="0" advTm="0">
        <p:blinds dir="vert"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250">
        <p:blinds dir="vert"/>
      </p:transition>
    </mc:Choice>
    <mc:Fallback>
      <p:transition spd="slow" advClick="0" advTm="0">
        <p:blinds dir="vert"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advClick="0" advTm="0" p14:dur="1250">
        <p:blinds dir="vert"/>
      </p:transition>
    </mc:Choice>
    <mc:Fallback>
      <p:transition spd="slow" advClick="0" advTm="0">
        <p:blinds dir="vert"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image" Target="../media/image1.jpeg" /><Relationship Id="rId6" Type="http://schemas.openxmlformats.org/officeDocument/2006/relationships/image" Target="../media/image2.png" /><Relationship Id="rId7" Type="http://schemas.openxmlformats.org/officeDocument/2006/relationships/image" Target="../media/image3.png" /><Relationship Id="rId8" Type="http://schemas.openxmlformats.org/officeDocument/2006/relationships/image" Target="../media/image4.png" /><Relationship Id="rId9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4.xml" /><Relationship Id="rId11" Type="http://schemas.openxmlformats.org/officeDocument/2006/relationships/slideLayout" Target="../slideLayouts/slideLayout15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6.xml" /><Relationship Id="rId3" Type="http://schemas.openxmlformats.org/officeDocument/2006/relationships/slideLayout" Target="../slideLayouts/slideLayout7.xml" /><Relationship Id="rId4" Type="http://schemas.openxmlformats.org/officeDocument/2006/relationships/slideLayout" Target="../slideLayouts/slideLayout8.xml" /><Relationship Id="rId5" Type="http://schemas.openxmlformats.org/officeDocument/2006/relationships/slideLayout" Target="../slideLayouts/slideLayout9.xml" /><Relationship Id="rId6" Type="http://schemas.openxmlformats.org/officeDocument/2006/relationships/slideLayout" Target="../slideLayouts/slideLayout10.xml" /><Relationship Id="rId7" Type="http://schemas.openxmlformats.org/officeDocument/2006/relationships/slideLayout" Target="../slideLayouts/slideLayout11.xml" /><Relationship Id="rId8" Type="http://schemas.openxmlformats.org/officeDocument/2006/relationships/slideLayout" Target="../slideLayouts/slideLayout12.xml" /><Relationship Id="rId9" Type="http://schemas.openxmlformats.org/officeDocument/2006/relationships/slideLayout" Target="../slideLayouts/slideLayout1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30"/>
          <a:stretch>
            <a:fillRect/>
          </a:stretch>
        </p:blipFill>
        <p:spPr>
          <a:xfrm>
            <a:off x="1172" y="0"/>
            <a:ext cx="1218965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7" b="16381"/>
          <a:stretch>
            <a:fillRect/>
          </a:stretch>
        </p:blipFill>
        <p:spPr>
          <a:xfrm>
            <a:off x="8721833" y="4800600"/>
            <a:ext cx="3468998" cy="2057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13" y="19316"/>
            <a:ext cx="1334531" cy="111433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7539" y="0"/>
            <a:ext cx="1186054" cy="990355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3048000" y="2551837"/>
            <a:ext cx="6096000" cy="3529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600" smtClean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感谢您下载包图网平台上提供的</a:t>
            </a:r>
            <a:r>
              <a:rPr lang="en-US" altLang="zh-CN" sz="600" smtClean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600" smtClean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en-US" altLang="zh-CN" sz="60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>
    <mc:Choice xmlns:p14="http://schemas.microsoft.com/office/powerpoint/2010/main" Requires="p14">
      <p:transition spd="slow" advClick="0" advTm="0" p14:dur="125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5.png" /><Relationship Id="rId4" Type="http://schemas.openxmlformats.org/officeDocument/2006/relationships/image" Target="../media/image6.png" /><Relationship Id="rId5" Type="http://schemas.openxmlformats.org/officeDocument/2006/relationships/image" Target="../media/image7.png" /><Relationship Id="rId6" Type="http://schemas.openxmlformats.org/officeDocument/2006/relationships/image" Target="../media/image8.png" /><Relationship Id="rId7" Type="http://schemas.openxmlformats.org/officeDocument/2006/relationships/image" Target="../media/image9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62.xml" /><Relationship Id="rId4" Type="http://schemas.openxmlformats.org/officeDocument/2006/relationships/image" Target="../media/image13.emf" /><Relationship Id="rId5" Type="http://schemas.openxmlformats.org/officeDocument/2006/relationships/tags" Target="../tags/tag63.xml" /><Relationship Id="rId6" Type="http://schemas.openxmlformats.org/officeDocument/2006/relationships/image" Target="../media/image14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5.png" /><Relationship Id="rId4" Type="http://schemas.openxmlformats.org/officeDocument/2006/relationships/image" Target="../media/image6.png" /><Relationship Id="rId5" Type="http://schemas.openxmlformats.org/officeDocument/2006/relationships/image" Target="../media/image7.png" /><Relationship Id="rId6" Type="http://schemas.openxmlformats.org/officeDocument/2006/relationships/image" Target="../media/image8.png" /><Relationship Id="rId7" Type="http://schemas.openxmlformats.org/officeDocument/2006/relationships/image" Target="../media/image9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5.png" /><Relationship Id="rId4" Type="http://schemas.openxmlformats.org/officeDocument/2006/relationships/image" Target="../media/image6.png" /><Relationship Id="rId5" Type="http://schemas.openxmlformats.org/officeDocument/2006/relationships/image" Target="../media/image7.png" /><Relationship Id="rId6" Type="http://schemas.openxmlformats.org/officeDocument/2006/relationships/image" Target="../media/image8.png" /><Relationship Id="rId7" Type="http://schemas.openxmlformats.org/officeDocument/2006/relationships/image" Target="../media/image9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64.xml" /><Relationship Id="rId4" Type="http://schemas.openxmlformats.org/officeDocument/2006/relationships/image" Target="../media/image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8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image" Target="../media/image7.png" /><Relationship Id="rId5" Type="http://schemas.openxmlformats.org/officeDocument/2006/relationships/image" Target="../media/image6.png" /><Relationship Id="rId6" Type="http://schemas.openxmlformats.org/officeDocument/2006/relationships/image" Target="../media/image10.png" /><Relationship Id="rId7" Type="http://schemas.openxmlformats.org/officeDocument/2006/relationships/image" Target="../media/image8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65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66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67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5.png" /><Relationship Id="rId4" Type="http://schemas.openxmlformats.org/officeDocument/2006/relationships/image" Target="../media/image6.png" /><Relationship Id="rId5" Type="http://schemas.openxmlformats.org/officeDocument/2006/relationships/image" Target="../media/image7.png" /><Relationship Id="rId6" Type="http://schemas.openxmlformats.org/officeDocument/2006/relationships/image" Target="../media/image8.png" /><Relationship Id="rId7" Type="http://schemas.openxmlformats.org/officeDocument/2006/relationships/image" Target="../media/image9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1.xml" /><Relationship Id="rId3" Type="http://schemas.openxmlformats.org/officeDocument/2006/relationships/chart" Target="../charts/chart2.xml" /><Relationship Id="rId4" Type="http://schemas.openxmlformats.org/officeDocument/2006/relationships/chart" Target="../charts/chart3.xml" /><Relationship Id="rId5" Type="http://schemas.openxmlformats.org/officeDocument/2006/relationships/chart" Target="../charts/chart4.xml" /><Relationship Id="rId6" Type="http://schemas.openxmlformats.org/officeDocument/2006/relationships/image" Target="../media/image20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2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.png" /><Relationship Id="rId3" Type="http://schemas.openxmlformats.org/officeDocument/2006/relationships/image" Target="../media/image6.png" /><Relationship Id="rId4" Type="http://schemas.openxmlformats.org/officeDocument/2006/relationships/image" Target="../media/image7.png" /><Relationship Id="rId5" Type="http://schemas.openxmlformats.org/officeDocument/2006/relationships/image" Target="../media/image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3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2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5.png" /><Relationship Id="rId4" Type="http://schemas.openxmlformats.org/officeDocument/2006/relationships/image" Target="../media/image6.png" /><Relationship Id="rId5" Type="http://schemas.openxmlformats.org/officeDocument/2006/relationships/image" Target="../media/image7.png" /><Relationship Id="rId6" Type="http://schemas.openxmlformats.org/officeDocument/2006/relationships/image" Target="../media/image8.png" /><Relationship Id="rId7" Type="http://schemas.openxmlformats.org/officeDocument/2006/relationships/image" Target="../media/image9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10" Type="http://schemas.openxmlformats.org/officeDocument/2006/relationships/image" Target="../media/image22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14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microsoft.com/office/2007/relationships/diagramDrawing" Target="../diagrams/drawing1.xml" /><Relationship Id="rId3" Type="http://schemas.openxmlformats.org/officeDocument/2006/relationships/diagramData" Target="../diagrams/data1.xml" /><Relationship Id="rId4" Type="http://schemas.openxmlformats.org/officeDocument/2006/relationships/diagramLayout" Target="../diagrams/layout1.xml" /><Relationship Id="rId5" Type="http://schemas.openxmlformats.org/officeDocument/2006/relationships/diagramQuickStyle" Target="../diagrams/quickStyle1.xml" /><Relationship Id="rId6" Type="http://schemas.openxmlformats.org/officeDocument/2006/relationships/diagramColors" Target="../diagrams/colors1.xml" /><Relationship Id="rId7" Type="http://schemas.openxmlformats.org/officeDocument/2006/relationships/image" Target="../media/image8.png" /><Relationship Id="rId8" Type="http://schemas.openxmlformats.org/officeDocument/2006/relationships/image" Target="../media/image7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61.xml" /><Relationship Id="rId4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30"/>
          <a:stretch>
            <a:fillRect/>
          </a:stretch>
        </p:blipFill>
        <p:spPr>
          <a:xfrm>
            <a:off x="1172" y="0"/>
            <a:ext cx="1218965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8" b="52987"/>
          <a:stretch>
            <a:fillRect/>
          </a:stretch>
        </p:blipFill>
        <p:spPr>
          <a:xfrm>
            <a:off x="1172" y="-1"/>
            <a:ext cx="12189658" cy="641991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7" b="16381"/>
          <a:stretch>
            <a:fillRect/>
          </a:stretch>
        </p:blipFill>
        <p:spPr>
          <a:xfrm>
            <a:off x="5878377" y="3114198"/>
            <a:ext cx="6312453" cy="3743802"/>
          </a:xfrm>
          <a:prstGeom prst="rect">
            <a:avLst/>
          </a:prstGeom>
        </p:spPr>
      </p:pic>
      <p:sp>
        <p:nvSpPr>
          <p:cNvPr id="4" name="TextBox 54"/>
          <p:cNvSpPr txBox="1"/>
          <p:nvPr/>
        </p:nvSpPr>
        <p:spPr>
          <a:xfrm>
            <a:off x="3498567" y="734199"/>
            <a:ext cx="2198294" cy="512736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3085">
                <a:solidFill>
                  <a:srgbClr val="21801A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迷你简行楷" panose="03000509000000000000" pitchFamily="65" charset="-122"/>
                <a:ea typeface="迷你简行楷" panose="03000509000000000000" pitchFamily="65" charset="-122"/>
                <a:cs typeface="Arial" panose="020b0604020202020204" pitchFamily="34" charset="0"/>
              </a:rPr>
              <a:t>清明节</a:t>
            </a:r>
            <a:endParaRPr lang="zh-CN" altLang="en-US" sz="13085">
              <a:solidFill>
                <a:srgbClr val="21801A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迷你简行楷" panose="03000509000000000000" pitchFamily="65" charset="-122"/>
              <a:ea typeface="迷你简行楷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7" name="TextBox 7"/>
          <p:cNvSpPr>
            <a:spLocks noChangeArrowheads="1"/>
          </p:cNvSpPr>
          <p:nvPr/>
        </p:nvSpPr>
        <p:spPr bwMode="auto">
          <a:xfrm>
            <a:off x="5330147" y="1697397"/>
            <a:ext cx="408573" cy="415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2655">
                <a:solidFill>
                  <a:srgbClr val="21801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好雨知时节，当春乃</a:t>
            </a:r>
            <a:r>
              <a:rPr lang="zh-CN" altLang="en-US" sz="2655" smtClean="0">
                <a:solidFill>
                  <a:srgbClr val="21801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发</a:t>
            </a:r>
            <a:r>
              <a:rPr lang="zh-CN" altLang="en-US" sz="2655">
                <a:solidFill>
                  <a:srgbClr val="21801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生</a:t>
            </a:r>
            <a:endParaRPr lang="zh-CN" altLang="en-US" sz="2655">
              <a:solidFill>
                <a:srgbClr val="21801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>
            <a:fillRect/>
          </a:stretch>
        </p:blipFill>
        <p:spPr>
          <a:xfrm>
            <a:off x="6778762" y="0"/>
            <a:ext cx="5449726" cy="36988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09" y="3504175"/>
            <a:ext cx="3262450" cy="27241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79" y="1697396"/>
            <a:ext cx="2056246" cy="9855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3326" y="780736"/>
            <a:ext cx="1700264" cy="814953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PA_库_椭圆 4"/>
          <p:cNvSpPr/>
          <p:nvPr>
            <p:custDataLst>
              <p:tags r:id="rId3"/>
            </p:custDataLst>
          </p:nvPr>
        </p:nvSpPr>
        <p:spPr>
          <a:xfrm>
            <a:off x="1045719" y="1242236"/>
            <a:ext cx="4674597" cy="4674597"/>
          </a:xfrm>
          <a:prstGeom prst="ellipse">
            <a:avLst/>
          </a:prstGeom>
          <a:solidFill>
            <a:srgbClr val="329061"/>
          </a:solidFill>
          <a:ln>
            <a:solidFill>
              <a:srgbClr val="D486A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A_库_图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biLevel thresh="25000"/>
          </a:blip>
          <a:stretch>
            <a:fillRect/>
          </a:stretch>
        </p:blipFill>
        <p:spPr>
          <a:xfrm rot="17489682">
            <a:off x="798904" y="2294872"/>
            <a:ext cx="2332269" cy="775651"/>
          </a:xfrm>
          <a:prstGeom prst="rect">
            <a:avLst/>
          </a:prstGeom>
          <a:ln>
            <a:noFill/>
          </a:ln>
        </p:spPr>
      </p:pic>
      <p:sp>
        <p:nvSpPr>
          <p:cNvPr id="23" name="文本框 22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6164123" y="1242236"/>
            <a:ext cx="4697945" cy="447757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70C0"/>
              </a:buClr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清明节是中国重要的“时年八节”之一，一般是在公历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4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月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5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号前后，节期很长，有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10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日前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8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日后及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10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日前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10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日后两种说法，这近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20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天内均属清明节。清明节原是指春分后十五天，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1935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年中华民国政府明定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4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月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5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日为国定假日清明节，也叫做民族扫墓节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[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腾祥铁山楷书繁" panose="01010104010101010101" pitchFamily="2" charset="-122"/>
              <a:ea typeface="腾祥铁山楷书繁" panose="01010104010101010101" pitchFamily="2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74" y="2516711"/>
            <a:ext cx="5967490" cy="36268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77299" y="299484"/>
            <a:ext cx="2545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添加标题文字内容</a:t>
            </a:r>
            <a:endParaRPr lang="zh-CN" altLang="en-US" sz="20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126"/>
          <p:cNvGrpSpPr/>
          <p:nvPr/>
        </p:nvGrpSpPr>
        <p:grpSpPr>
          <a:xfrm>
            <a:off x="2797365" y="2373046"/>
            <a:ext cx="2160166" cy="294989"/>
            <a:chOff x="1741845" y="2481978"/>
            <a:chExt cx="2880221" cy="393197"/>
          </a:xfrm>
        </p:grpSpPr>
        <p:cxnSp>
          <p:nvCxnSpPr>
            <p:cNvPr id="5" name="Straight Connector 127"/>
            <p:cNvCxnSpPr/>
            <p:nvPr/>
          </p:nvCxnSpPr>
          <p:spPr>
            <a:xfrm flipH="1" flipV="1">
              <a:off x="3555062" y="2481978"/>
              <a:ext cx="1067004" cy="3931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28"/>
            <p:cNvCxnSpPr/>
            <p:nvPr/>
          </p:nvCxnSpPr>
          <p:spPr>
            <a:xfrm flipH="1">
              <a:off x="1741845" y="2481978"/>
              <a:ext cx="18132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29"/>
          <p:cNvGrpSpPr/>
          <p:nvPr/>
        </p:nvGrpSpPr>
        <p:grpSpPr>
          <a:xfrm flipV="1">
            <a:off x="2797365" y="4019973"/>
            <a:ext cx="2160166" cy="294989"/>
            <a:chOff x="1741845" y="2481978"/>
            <a:chExt cx="2880221" cy="393197"/>
          </a:xfrm>
        </p:grpSpPr>
        <p:cxnSp>
          <p:nvCxnSpPr>
            <p:cNvPr id="10" name="Straight Connector 130"/>
            <p:cNvCxnSpPr/>
            <p:nvPr/>
          </p:nvCxnSpPr>
          <p:spPr>
            <a:xfrm flipH="1" flipV="1">
              <a:off x="3555062" y="2481978"/>
              <a:ext cx="1067004" cy="3931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1"/>
            <p:cNvCxnSpPr/>
            <p:nvPr/>
          </p:nvCxnSpPr>
          <p:spPr>
            <a:xfrm flipH="1">
              <a:off x="1741845" y="2481978"/>
              <a:ext cx="18132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32"/>
          <p:cNvGrpSpPr/>
          <p:nvPr/>
        </p:nvGrpSpPr>
        <p:grpSpPr>
          <a:xfrm flipH="1">
            <a:off x="7171559" y="2373046"/>
            <a:ext cx="2160166" cy="294989"/>
            <a:chOff x="1741845" y="2481978"/>
            <a:chExt cx="2880221" cy="393197"/>
          </a:xfrm>
        </p:grpSpPr>
        <p:cxnSp>
          <p:nvCxnSpPr>
            <p:cNvPr id="13" name="Straight Connector 133"/>
            <p:cNvCxnSpPr/>
            <p:nvPr/>
          </p:nvCxnSpPr>
          <p:spPr>
            <a:xfrm flipH="1" flipV="1">
              <a:off x="3555062" y="2481978"/>
              <a:ext cx="1067004" cy="3931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4"/>
            <p:cNvCxnSpPr/>
            <p:nvPr/>
          </p:nvCxnSpPr>
          <p:spPr>
            <a:xfrm flipH="1">
              <a:off x="1741845" y="2481978"/>
              <a:ext cx="18132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35"/>
          <p:cNvGrpSpPr/>
          <p:nvPr/>
        </p:nvGrpSpPr>
        <p:grpSpPr>
          <a:xfrm flipH="1" flipV="1">
            <a:off x="7171559" y="4019973"/>
            <a:ext cx="2160166" cy="294989"/>
            <a:chOff x="1741845" y="2481978"/>
            <a:chExt cx="2880221" cy="393197"/>
          </a:xfrm>
        </p:grpSpPr>
        <p:cxnSp>
          <p:nvCxnSpPr>
            <p:cNvPr id="16" name="Straight Connector 136"/>
            <p:cNvCxnSpPr/>
            <p:nvPr/>
          </p:nvCxnSpPr>
          <p:spPr>
            <a:xfrm flipH="1" flipV="1">
              <a:off x="3555062" y="2481978"/>
              <a:ext cx="1067004" cy="3931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37"/>
            <p:cNvCxnSpPr/>
            <p:nvPr/>
          </p:nvCxnSpPr>
          <p:spPr>
            <a:xfrm flipH="1">
              <a:off x="1741845" y="2481978"/>
              <a:ext cx="18132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39"/>
          <p:cNvGrpSpPr/>
          <p:nvPr/>
        </p:nvGrpSpPr>
        <p:grpSpPr>
          <a:xfrm>
            <a:off x="4793262" y="2342712"/>
            <a:ext cx="1236701" cy="1282122"/>
            <a:chOff x="4403041" y="2441544"/>
            <a:chExt cx="1648934" cy="1708969"/>
          </a:xfrm>
          <a:solidFill>
            <a:srgbClr val="666666"/>
          </a:solidFill>
        </p:grpSpPr>
        <p:grpSp>
          <p:nvGrpSpPr>
            <p:cNvPr id="19" name="Group 140"/>
            <p:cNvGrpSpPr/>
            <p:nvPr/>
          </p:nvGrpSpPr>
          <p:grpSpPr>
            <a:xfrm>
              <a:off x="4403041" y="2441544"/>
              <a:ext cx="1648934" cy="1708969"/>
              <a:chOff x="1934067" y="2570684"/>
              <a:chExt cx="1941921" cy="2012622"/>
            </a:xfrm>
            <a:grpFill/>
          </p:grpSpPr>
          <p:sp>
            <p:nvSpPr>
              <p:cNvPr id="21" name="Rounded Rectangle 142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2" name="Rounded Rectangle 143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solidFill>
                <a:srgbClr val="6EBA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20" name="TextBox 141"/>
            <p:cNvSpPr txBox="1"/>
            <p:nvPr/>
          </p:nvSpPr>
          <p:spPr>
            <a:xfrm>
              <a:off x="4751850" y="3045075"/>
              <a:ext cx="861774" cy="4922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Group 144"/>
          <p:cNvGrpSpPr/>
          <p:nvPr/>
        </p:nvGrpSpPr>
        <p:grpSpPr>
          <a:xfrm>
            <a:off x="6096000" y="2342712"/>
            <a:ext cx="1236701" cy="1282122"/>
            <a:chOff x="6140026" y="2441544"/>
            <a:chExt cx="1648934" cy="1708969"/>
          </a:xfrm>
          <a:solidFill>
            <a:srgbClr val="A7CF82"/>
          </a:solidFill>
        </p:grpSpPr>
        <p:grpSp>
          <p:nvGrpSpPr>
            <p:cNvPr id="24" name="Group 145"/>
            <p:cNvGrpSpPr/>
            <p:nvPr/>
          </p:nvGrpSpPr>
          <p:grpSpPr>
            <a:xfrm>
              <a:off x="6140026" y="2441544"/>
              <a:ext cx="1648934" cy="1708969"/>
              <a:chOff x="3979683" y="2570684"/>
              <a:chExt cx="1941921" cy="2012622"/>
            </a:xfrm>
            <a:grpFill/>
          </p:grpSpPr>
          <p:sp>
            <p:nvSpPr>
              <p:cNvPr id="26" name="Rounded Rectangle 147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grpFill/>
              <a:ln>
                <a:solidFill>
                  <a:srgbClr val="1C9D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7" name="Rounded Rectangle 148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25" name="TextBox 146"/>
            <p:cNvSpPr txBox="1"/>
            <p:nvPr/>
          </p:nvSpPr>
          <p:spPr>
            <a:xfrm>
              <a:off x="6527924" y="2997337"/>
              <a:ext cx="861775" cy="49229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Group 149"/>
          <p:cNvGrpSpPr/>
          <p:nvPr/>
        </p:nvGrpSpPr>
        <p:grpSpPr>
          <a:xfrm>
            <a:off x="4793262" y="3666871"/>
            <a:ext cx="1236701" cy="1282122"/>
            <a:chOff x="4403041" y="4206545"/>
            <a:chExt cx="1648934" cy="1708969"/>
          </a:xfrm>
          <a:solidFill>
            <a:srgbClr val="A7CF82"/>
          </a:solidFill>
        </p:grpSpPr>
        <p:grpSp>
          <p:nvGrpSpPr>
            <p:cNvPr id="29" name="Group 150"/>
            <p:cNvGrpSpPr/>
            <p:nvPr/>
          </p:nvGrpSpPr>
          <p:grpSpPr>
            <a:xfrm>
              <a:off x="4403041" y="4206545"/>
              <a:ext cx="1648934" cy="1708969"/>
              <a:chOff x="1934067" y="4649295"/>
              <a:chExt cx="1941921" cy="2012622"/>
            </a:xfrm>
            <a:grpFill/>
          </p:grpSpPr>
          <p:sp>
            <p:nvSpPr>
              <p:cNvPr id="31" name="Rounded Rectangle 152"/>
              <p:cNvSpPr/>
              <p:nvPr/>
            </p:nvSpPr>
            <p:spPr>
              <a:xfrm>
                <a:off x="1934067" y="4719996"/>
                <a:ext cx="1941921" cy="1941921"/>
              </a:xfrm>
              <a:prstGeom prst="roundRect">
                <a:avLst/>
              </a:prstGeom>
              <a:grpFill/>
              <a:ln>
                <a:solidFill>
                  <a:srgbClr val="1C9D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2" name="Rounded Rectangle 153"/>
              <p:cNvSpPr/>
              <p:nvPr/>
            </p:nvSpPr>
            <p:spPr>
              <a:xfrm>
                <a:off x="1934067" y="4649295"/>
                <a:ext cx="1941921" cy="194192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30" name="TextBox 151"/>
            <p:cNvSpPr txBox="1"/>
            <p:nvPr/>
          </p:nvSpPr>
          <p:spPr>
            <a:xfrm>
              <a:off x="4812432" y="4856330"/>
              <a:ext cx="861776" cy="49229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Group 154"/>
          <p:cNvGrpSpPr/>
          <p:nvPr/>
        </p:nvGrpSpPr>
        <p:grpSpPr>
          <a:xfrm>
            <a:off x="6096000" y="3666871"/>
            <a:ext cx="1236701" cy="1282122"/>
            <a:chOff x="6140026" y="4206545"/>
            <a:chExt cx="1648934" cy="1708969"/>
          </a:xfrm>
          <a:solidFill>
            <a:srgbClr val="6EBA35"/>
          </a:solidFill>
        </p:grpSpPr>
        <p:grpSp>
          <p:nvGrpSpPr>
            <p:cNvPr id="34" name="Group 155"/>
            <p:cNvGrpSpPr/>
            <p:nvPr/>
          </p:nvGrpSpPr>
          <p:grpSpPr>
            <a:xfrm>
              <a:off x="6140026" y="4206545"/>
              <a:ext cx="1648934" cy="1708969"/>
              <a:chOff x="3979683" y="4649295"/>
              <a:chExt cx="1941921" cy="2012622"/>
            </a:xfrm>
            <a:grpFill/>
          </p:grpSpPr>
          <p:sp>
            <p:nvSpPr>
              <p:cNvPr id="36" name="Rounded Rectangle 157"/>
              <p:cNvSpPr/>
              <p:nvPr/>
            </p:nvSpPr>
            <p:spPr>
              <a:xfrm>
                <a:off x="3979683" y="4719996"/>
                <a:ext cx="1941921" cy="194192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7" name="Rounded Rectangle 158"/>
              <p:cNvSpPr/>
              <p:nvPr/>
            </p:nvSpPr>
            <p:spPr>
              <a:xfrm>
                <a:off x="3979683" y="4649295"/>
                <a:ext cx="1941921" cy="194192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35" name="TextBox 156"/>
            <p:cNvSpPr txBox="1"/>
            <p:nvPr/>
          </p:nvSpPr>
          <p:spPr>
            <a:xfrm>
              <a:off x="6527923" y="4815702"/>
              <a:ext cx="861775" cy="49229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1439596" y="1812123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01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166077" y="192142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439596" y="2338980"/>
            <a:ext cx="3007295" cy="88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添加文本添加文本添加文本添加文本添加文本添加文本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972816" y="1763896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02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699297" y="187319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972816" y="2290753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添加文本添加文本添加文本添加文本添加文本添加文本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486521" y="3770807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03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213002" y="388010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486521" y="4297664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添加文本添加文本添加文本添加文本添加文本添加文本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971811" y="3705600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04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698292" y="381489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7971811" y="4232457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添加文本添加文本添加文本添加文本添加文本添加文本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777299" y="299484"/>
            <a:ext cx="2545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添加标题文字内容</a:t>
            </a:r>
            <a:endParaRPr lang="zh-CN" altLang="en-US" sz="20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  <p:cond evt="onBegin" delay="0">
                          <p:tn val="36"/>
                        </p:cond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  <p:cond evt="onBegin" delay="0">
                          <p:tn val="50"/>
                        </p:cond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  <p:cond evt="onBegin" delay="0">
                          <p:tn val="64"/>
                        </p:cond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  <p:cond evt="onBegin" delay="0">
                          <p:tn val="78"/>
                        </p:cond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reeform 5"/>
          <p:cNvSpPr/>
          <p:nvPr/>
        </p:nvSpPr>
        <p:spPr bwMode="auto">
          <a:xfrm>
            <a:off x="2686930" y="1455970"/>
            <a:ext cx="7570771" cy="3771377"/>
          </a:xfrm>
          <a:custGeom>
            <a:gdLst>
              <a:gd name="T0" fmla="*/ 479 w 1654"/>
              <a:gd name="T1" fmla="*/ 54 h 569"/>
              <a:gd name="T2" fmla="*/ 531 w 1654"/>
              <a:gd name="T3" fmla="*/ 117 h 569"/>
              <a:gd name="T4" fmla="*/ 607 w 1654"/>
              <a:gd name="T5" fmla="*/ 188 h 569"/>
              <a:gd name="T6" fmla="*/ 1085 w 1654"/>
              <a:gd name="T7" fmla="*/ 29 h 569"/>
              <a:gd name="T8" fmla="*/ 1180 w 1654"/>
              <a:gd name="T9" fmla="*/ 57 h 569"/>
              <a:gd name="T10" fmla="*/ 1193 w 1654"/>
              <a:gd name="T11" fmla="*/ 88 h 569"/>
              <a:gd name="T12" fmla="*/ 1234 w 1654"/>
              <a:gd name="T13" fmla="*/ 169 h 569"/>
              <a:gd name="T14" fmla="*/ 1408 w 1654"/>
              <a:gd name="T15" fmla="*/ 133 h 569"/>
              <a:gd name="T16" fmla="*/ 1359 w 1654"/>
              <a:gd name="T17" fmla="*/ 189 h 569"/>
              <a:gd name="T18" fmla="*/ 1398 w 1654"/>
              <a:gd name="T19" fmla="*/ 186 h 569"/>
              <a:gd name="T20" fmla="*/ 1355 w 1654"/>
              <a:gd name="T21" fmla="*/ 199 h 569"/>
              <a:gd name="T22" fmla="*/ 1336 w 1654"/>
              <a:gd name="T23" fmla="*/ 222 h 569"/>
              <a:gd name="T24" fmla="*/ 1422 w 1654"/>
              <a:gd name="T25" fmla="*/ 226 h 569"/>
              <a:gd name="T26" fmla="*/ 1518 w 1654"/>
              <a:gd name="T27" fmla="*/ 190 h 569"/>
              <a:gd name="T28" fmla="*/ 1590 w 1654"/>
              <a:gd name="T29" fmla="*/ 147 h 569"/>
              <a:gd name="T30" fmla="*/ 1579 w 1654"/>
              <a:gd name="T31" fmla="*/ 169 h 569"/>
              <a:gd name="T32" fmla="*/ 1597 w 1654"/>
              <a:gd name="T33" fmla="*/ 210 h 569"/>
              <a:gd name="T34" fmla="*/ 1631 w 1654"/>
              <a:gd name="T35" fmla="*/ 225 h 569"/>
              <a:gd name="T36" fmla="*/ 1511 w 1654"/>
              <a:gd name="T37" fmla="*/ 271 h 569"/>
              <a:gd name="T38" fmla="*/ 1450 w 1654"/>
              <a:gd name="T39" fmla="*/ 289 h 569"/>
              <a:gd name="T40" fmla="*/ 1338 w 1654"/>
              <a:gd name="T41" fmla="*/ 333 h 569"/>
              <a:gd name="T42" fmla="*/ 1283 w 1654"/>
              <a:gd name="T43" fmla="*/ 355 h 569"/>
              <a:gd name="T44" fmla="*/ 1350 w 1654"/>
              <a:gd name="T45" fmla="*/ 345 h 569"/>
              <a:gd name="T46" fmla="*/ 1308 w 1654"/>
              <a:gd name="T47" fmla="*/ 383 h 569"/>
              <a:gd name="T48" fmla="*/ 1282 w 1654"/>
              <a:gd name="T49" fmla="*/ 411 h 569"/>
              <a:gd name="T50" fmla="*/ 1260 w 1654"/>
              <a:gd name="T51" fmla="*/ 429 h 569"/>
              <a:gd name="T52" fmla="*/ 1240 w 1654"/>
              <a:gd name="T53" fmla="*/ 448 h 569"/>
              <a:gd name="T54" fmla="*/ 1295 w 1654"/>
              <a:gd name="T55" fmla="*/ 426 h 569"/>
              <a:gd name="T56" fmla="*/ 1332 w 1654"/>
              <a:gd name="T57" fmla="*/ 433 h 569"/>
              <a:gd name="T58" fmla="*/ 1425 w 1654"/>
              <a:gd name="T59" fmla="*/ 391 h 569"/>
              <a:gd name="T60" fmla="*/ 1569 w 1654"/>
              <a:gd name="T61" fmla="*/ 353 h 569"/>
              <a:gd name="T62" fmla="*/ 1612 w 1654"/>
              <a:gd name="T63" fmla="*/ 358 h 569"/>
              <a:gd name="T64" fmla="*/ 1472 w 1654"/>
              <a:gd name="T65" fmla="*/ 405 h 569"/>
              <a:gd name="T66" fmla="*/ 1377 w 1654"/>
              <a:gd name="T67" fmla="*/ 454 h 569"/>
              <a:gd name="T68" fmla="*/ 1381 w 1654"/>
              <a:gd name="T69" fmla="*/ 460 h 569"/>
              <a:gd name="T70" fmla="*/ 1314 w 1654"/>
              <a:gd name="T71" fmla="*/ 488 h 569"/>
              <a:gd name="T72" fmla="*/ 1172 w 1654"/>
              <a:gd name="T73" fmla="*/ 560 h 569"/>
              <a:gd name="T74" fmla="*/ 1080 w 1654"/>
              <a:gd name="T75" fmla="*/ 549 h 569"/>
              <a:gd name="T76" fmla="*/ 1042 w 1654"/>
              <a:gd name="T77" fmla="*/ 492 h 569"/>
              <a:gd name="T78" fmla="*/ 962 w 1654"/>
              <a:gd name="T79" fmla="*/ 480 h 569"/>
              <a:gd name="T80" fmla="*/ 956 w 1654"/>
              <a:gd name="T81" fmla="*/ 503 h 569"/>
              <a:gd name="T82" fmla="*/ 814 w 1654"/>
              <a:gd name="T83" fmla="*/ 530 h 569"/>
              <a:gd name="T84" fmla="*/ 784 w 1654"/>
              <a:gd name="T85" fmla="*/ 527 h 569"/>
              <a:gd name="T86" fmla="*/ 746 w 1654"/>
              <a:gd name="T87" fmla="*/ 453 h 569"/>
              <a:gd name="T88" fmla="*/ 724 w 1654"/>
              <a:gd name="T89" fmla="*/ 433 h 569"/>
              <a:gd name="T90" fmla="*/ 485 w 1654"/>
              <a:gd name="T91" fmla="*/ 508 h 569"/>
              <a:gd name="T92" fmla="*/ 414 w 1654"/>
              <a:gd name="T93" fmla="*/ 502 h 569"/>
              <a:gd name="T94" fmla="*/ 364 w 1654"/>
              <a:gd name="T95" fmla="*/ 444 h 569"/>
              <a:gd name="T96" fmla="*/ 258 w 1654"/>
              <a:gd name="T97" fmla="*/ 386 h 569"/>
              <a:gd name="T98" fmla="*/ 125 w 1654"/>
              <a:gd name="T99" fmla="*/ 373 h 569"/>
              <a:gd name="T100" fmla="*/ 123 w 1654"/>
              <a:gd name="T101" fmla="*/ 316 h 569"/>
              <a:gd name="T102" fmla="*/ 108 w 1654"/>
              <a:gd name="T103" fmla="*/ 299 h 569"/>
              <a:gd name="T104" fmla="*/ 108 w 1654"/>
              <a:gd name="T105" fmla="*/ 282 h 569"/>
              <a:gd name="T106" fmla="*/ 54 w 1654"/>
              <a:gd name="T107" fmla="*/ 281 h 569"/>
              <a:gd name="T108" fmla="*/ 44 w 1654"/>
              <a:gd name="T109" fmla="*/ 191 h 569"/>
              <a:gd name="T110" fmla="*/ 338 w 1654"/>
              <a:gd name="T111" fmla="*/ 0 h 5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53" h="569">
                <a:moveTo>
                  <a:pt x="369" y="1"/>
                </a:moveTo>
                <a:cubicBezTo>
                  <a:pt x="388" y="8"/>
                  <a:pt x="410" y="3"/>
                  <a:pt x="427" y="15"/>
                </a:cubicBezTo>
                <a:cubicBezTo>
                  <a:pt x="428" y="21"/>
                  <a:pt x="437" y="21"/>
                  <a:pt x="442" y="25"/>
                </a:cubicBezTo>
                <a:cubicBezTo>
                  <a:pt x="439" y="26"/>
                  <a:pt x="439" y="26"/>
                  <a:pt x="439" y="26"/>
                </a:cubicBezTo>
                <a:cubicBezTo>
                  <a:pt x="441" y="29"/>
                  <a:pt x="444" y="35"/>
                  <a:pt x="449" y="33"/>
                </a:cubicBezTo>
                <a:cubicBezTo>
                  <a:pt x="449" y="30"/>
                  <a:pt x="449" y="30"/>
                  <a:pt x="449" y="30"/>
                </a:cubicBezTo>
                <a:cubicBezTo>
                  <a:pt x="456" y="37"/>
                  <a:pt x="469" y="36"/>
                  <a:pt x="472" y="47"/>
                </a:cubicBezTo>
                <a:cubicBezTo>
                  <a:pt x="477" y="47"/>
                  <a:pt x="476" y="52"/>
                  <a:pt x="479" y="54"/>
                </a:cubicBezTo>
                <a:cubicBezTo>
                  <a:pt x="486" y="62"/>
                  <a:pt x="504" y="62"/>
                  <a:pt x="501" y="75"/>
                </a:cubicBezTo>
                <a:cubicBezTo>
                  <a:pt x="502" y="77"/>
                  <a:pt x="506" y="76"/>
                  <a:pt x="506" y="74"/>
                </a:cubicBezTo>
                <a:cubicBezTo>
                  <a:pt x="512" y="75"/>
                  <a:pt x="508" y="84"/>
                  <a:pt x="512" y="84"/>
                </a:cubicBezTo>
                <a:cubicBezTo>
                  <a:pt x="505" y="91"/>
                  <a:pt x="518" y="97"/>
                  <a:pt x="515" y="105"/>
                </a:cubicBezTo>
                <a:cubicBezTo>
                  <a:pt x="526" y="117"/>
                  <a:pt x="526" y="117"/>
                  <a:pt x="526" y="117"/>
                </a:cubicBezTo>
                <a:cubicBezTo>
                  <a:pt x="528" y="115"/>
                  <a:pt x="528" y="115"/>
                  <a:pt x="528" y="115"/>
                </a:cubicBezTo>
                <a:cubicBezTo>
                  <a:pt x="527" y="120"/>
                  <a:pt x="527" y="120"/>
                  <a:pt x="527" y="120"/>
                </a:cubicBezTo>
                <a:cubicBezTo>
                  <a:pt x="531" y="117"/>
                  <a:pt x="531" y="117"/>
                  <a:pt x="531" y="117"/>
                </a:cubicBezTo>
                <a:cubicBezTo>
                  <a:pt x="542" y="126"/>
                  <a:pt x="536" y="141"/>
                  <a:pt x="547" y="151"/>
                </a:cubicBezTo>
                <a:cubicBezTo>
                  <a:pt x="547" y="153"/>
                  <a:pt x="549" y="159"/>
                  <a:pt x="550" y="159"/>
                </a:cubicBezTo>
                <a:cubicBezTo>
                  <a:pt x="548" y="157"/>
                  <a:pt x="548" y="157"/>
                  <a:pt x="548" y="157"/>
                </a:cubicBezTo>
                <a:cubicBezTo>
                  <a:pt x="549" y="162"/>
                  <a:pt x="548" y="169"/>
                  <a:pt x="553" y="173"/>
                </a:cubicBezTo>
                <a:cubicBezTo>
                  <a:pt x="554" y="172"/>
                  <a:pt x="555" y="172"/>
                  <a:pt x="556" y="172"/>
                </a:cubicBezTo>
                <a:cubicBezTo>
                  <a:pt x="557" y="180"/>
                  <a:pt x="561" y="191"/>
                  <a:pt x="553" y="197"/>
                </a:cubicBezTo>
                <a:cubicBezTo>
                  <a:pt x="554" y="201"/>
                  <a:pt x="551" y="202"/>
                  <a:pt x="552" y="205"/>
                </a:cubicBezTo>
                <a:cubicBezTo>
                  <a:pt x="571" y="204"/>
                  <a:pt x="588" y="194"/>
                  <a:pt x="607" y="188"/>
                </a:cubicBezTo>
                <a:cubicBezTo>
                  <a:pt x="672" y="165"/>
                  <a:pt x="734" y="133"/>
                  <a:pt x="800" y="113"/>
                </a:cubicBezTo>
                <a:cubicBezTo>
                  <a:pt x="792" y="123"/>
                  <a:pt x="780" y="126"/>
                  <a:pt x="769" y="131"/>
                </a:cubicBezTo>
                <a:cubicBezTo>
                  <a:pt x="790" y="127"/>
                  <a:pt x="810" y="115"/>
                  <a:pt x="832" y="109"/>
                </a:cubicBezTo>
                <a:cubicBezTo>
                  <a:pt x="897" y="84"/>
                  <a:pt x="965" y="65"/>
                  <a:pt x="1032" y="46"/>
                </a:cubicBezTo>
                <a:cubicBezTo>
                  <a:pt x="1055" y="41"/>
                  <a:pt x="1079" y="42"/>
                  <a:pt x="1101" y="36"/>
                </a:cubicBezTo>
                <a:cubicBezTo>
                  <a:pt x="1095" y="33"/>
                  <a:pt x="1086" y="35"/>
                  <a:pt x="1081" y="34"/>
                </a:cubicBezTo>
                <a:cubicBezTo>
                  <a:pt x="1084" y="32"/>
                  <a:pt x="1094" y="33"/>
                  <a:pt x="1100" y="30"/>
                </a:cubicBezTo>
                <a:cubicBezTo>
                  <a:pt x="1085" y="29"/>
                  <a:pt x="1085" y="29"/>
                  <a:pt x="1085" y="29"/>
                </a:cubicBezTo>
                <a:cubicBezTo>
                  <a:pt x="1101" y="25"/>
                  <a:pt x="1125" y="19"/>
                  <a:pt x="1140" y="32"/>
                </a:cubicBezTo>
                <a:cubicBezTo>
                  <a:pt x="1148" y="32"/>
                  <a:pt x="1157" y="29"/>
                  <a:pt x="1161" y="39"/>
                </a:cubicBezTo>
                <a:cubicBezTo>
                  <a:pt x="1159" y="44"/>
                  <a:pt x="1166" y="46"/>
                  <a:pt x="1165" y="52"/>
                </a:cubicBezTo>
                <a:cubicBezTo>
                  <a:pt x="1168" y="53"/>
                  <a:pt x="1167" y="49"/>
                  <a:pt x="1169" y="48"/>
                </a:cubicBezTo>
                <a:cubicBezTo>
                  <a:pt x="1171" y="50"/>
                  <a:pt x="1171" y="50"/>
                  <a:pt x="1171" y="50"/>
                </a:cubicBezTo>
                <a:cubicBezTo>
                  <a:pt x="1162" y="54"/>
                  <a:pt x="1174" y="58"/>
                  <a:pt x="1169" y="63"/>
                </a:cubicBezTo>
                <a:cubicBezTo>
                  <a:pt x="1170" y="65"/>
                  <a:pt x="1172" y="64"/>
                  <a:pt x="1174" y="64"/>
                </a:cubicBezTo>
                <a:cubicBezTo>
                  <a:pt x="1175" y="61"/>
                  <a:pt x="1178" y="59"/>
                  <a:pt x="1180" y="57"/>
                </a:cubicBezTo>
                <a:cubicBezTo>
                  <a:pt x="1183" y="61"/>
                  <a:pt x="1183" y="61"/>
                  <a:pt x="1183" y="61"/>
                </a:cubicBezTo>
                <a:cubicBezTo>
                  <a:pt x="1178" y="64"/>
                  <a:pt x="1178" y="64"/>
                  <a:pt x="1178" y="64"/>
                </a:cubicBezTo>
                <a:cubicBezTo>
                  <a:pt x="1182" y="68"/>
                  <a:pt x="1189" y="63"/>
                  <a:pt x="1191" y="69"/>
                </a:cubicBezTo>
                <a:cubicBezTo>
                  <a:pt x="1186" y="71"/>
                  <a:pt x="1186" y="71"/>
                  <a:pt x="1186" y="71"/>
                </a:cubicBezTo>
                <a:cubicBezTo>
                  <a:pt x="1185" y="77"/>
                  <a:pt x="1197" y="75"/>
                  <a:pt x="1190" y="81"/>
                </a:cubicBezTo>
                <a:cubicBezTo>
                  <a:pt x="1189" y="80"/>
                  <a:pt x="1188" y="79"/>
                  <a:pt x="1186" y="80"/>
                </a:cubicBezTo>
                <a:cubicBezTo>
                  <a:pt x="1183" y="81"/>
                  <a:pt x="1186" y="84"/>
                  <a:pt x="1184" y="85"/>
                </a:cubicBezTo>
                <a:cubicBezTo>
                  <a:pt x="1187" y="86"/>
                  <a:pt x="1190" y="88"/>
                  <a:pt x="1193" y="88"/>
                </a:cubicBezTo>
                <a:cubicBezTo>
                  <a:pt x="1194" y="83"/>
                  <a:pt x="1194" y="76"/>
                  <a:pt x="1199" y="75"/>
                </a:cubicBezTo>
                <a:cubicBezTo>
                  <a:pt x="1208" y="82"/>
                  <a:pt x="1198" y="94"/>
                  <a:pt x="1211" y="98"/>
                </a:cubicBezTo>
                <a:cubicBezTo>
                  <a:pt x="1218" y="101"/>
                  <a:pt x="1225" y="107"/>
                  <a:pt x="1225" y="115"/>
                </a:cubicBezTo>
                <a:cubicBezTo>
                  <a:pt x="1234" y="121"/>
                  <a:pt x="1226" y="130"/>
                  <a:pt x="1226" y="137"/>
                </a:cubicBezTo>
                <a:cubicBezTo>
                  <a:pt x="1224" y="137"/>
                  <a:pt x="1222" y="139"/>
                  <a:pt x="1221" y="141"/>
                </a:cubicBezTo>
                <a:cubicBezTo>
                  <a:pt x="1223" y="147"/>
                  <a:pt x="1229" y="152"/>
                  <a:pt x="1234" y="155"/>
                </a:cubicBezTo>
                <a:cubicBezTo>
                  <a:pt x="1240" y="158"/>
                  <a:pt x="1234" y="163"/>
                  <a:pt x="1236" y="167"/>
                </a:cubicBezTo>
                <a:cubicBezTo>
                  <a:pt x="1235" y="168"/>
                  <a:pt x="1234" y="168"/>
                  <a:pt x="1234" y="169"/>
                </a:cubicBezTo>
                <a:cubicBezTo>
                  <a:pt x="1236" y="171"/>
                  <a:pt x="1236" y="171"/>
                  <a:pt x="1236" y="171"/>
                </a:cubicBezTo>
                <a:cubicBezTo>
                  <a:pt x="1280" y="159"/>
                  <a:pt x="1323" y="144"/>
                  <a:pt x="1365" y="127"/>
                </a:cubicBezTo>
                <a:cubicBezTo>
                  <a:pt x="1373" y="131"/>
                  <a:pt x="1382" y="124"/>
                  <a:pt x="1391" y="123"/>
                </a:cubicBezTo>
                <a:cubicBezTo>
                  <a:pt x="1393" y="121"/>
                  <a:pt x="1395" y="121"/>
                  <a:pt x="1398" y="121"/>
                </a:cubicBezTo>
                <a:cubicBezTo>
                  <a:pt x="1395" y="127"/>
                  <a:pt x="1385" y="129"/>
                  <a:pt x="1379" y="132"/>
                </a:cubicBezTo>
                <a:cubicBezTo>
                  <a:pt x="1400" y="127"/>
                  <a:pt x="1420" y="115"/>
                  <a:pt x="1442" y="109"/>
                </a:cubicBezTo>
                <a:cubicBezTo>
                  <a:pt x="1454" y="106"/>
                  <a:pt x="1464" y="102"/>
                  <a:pt x="1476" y="99"/>
                </a:cubicBezTo>
                <a:cubicBezTo>
                  <a:pt x="1454" y="111"/>
                  <a:pt x="1428" y="116"/>
                  <a:pt x="1408" y="133"/>
                </a:cubicBezTo>
                <a:cubicBezTo>
                  <a:pt x="1403" y="132"/>
                  <a:pt x="1399" y="138"/>
                  <a:pt x="1394" y="138"/>
                </a:cubicBezTo>
                <a:cubicBezTo>
                  <a:pt x="1371" y="154"/>
                  <a:pt x="1348" y="167"/>
                  <a:pt x="1323" y="177"/>
                </a:cubicBezTo>
                <a:cubicBezTo>
                  <a:pt x="1310" y="187"/>
                  <a:pt x="1294" y="190"/>
                  <a:pt x="1282" y="201"/>
                </a:cubicBezTo>
                <a:cubicBezTo>
                  <a:pt x="1282" y="205"/>
                  <a:pt x="1282" y="205"/>
                  <a:pt x="1282" y="205"/>
                </a:cubicBezTo>
                <a:cubicBezTo>
                  <a:pt x="1293" y="209"/>
                  <a:pt x="1300" y="201"/>
                  <a:pt x="1310" y="199"/>
                </a:cubicBezTo>
                <a:cubicBezTo>
                  <a:pt x="1316" y="206"/>
                  <a:pt x="1326" y="199"/>
                  <a:pt x="1334" y="199"/>
                </a:cubicBezTo>
                <a:cubicBezTo>
                  <a:pt x="1340" y="195"/>
                  <a:pt x="1348" y="198"/>
                  <a:pt x="1353" y="192"/>
                </a:cubicBezTo>
                <a:cubicBezTo>
                  <a:pt x="1356" y="195"/>
                  <a:pt x="1361" y="192"/>
                  <a:pt x="1359" y="189"/>
                </a:cubicBezTo>
                <a:cubicBezTo>
                  <a:pt x="1360" y="187"/>
                  <a:pt x="1361" y="189"/>
                  <a:pt x="1362" y="188"/>
                </a:cubicBezTo>
                <a:cubicBezTo>
                  <a:pt x="1360" y="191"/>
                  <a:pt x="1360" y="191"/>
                  <a:pt x="1360" y="191"/>
                </a:cubicBezTo>
                <a:cubicBezTo>
                  <a:pt x="1368" y="191"/>
                  <a:pt x="1374" y="181"/>
                  <a:pt x="1384" y="185"/>
                </a:cubicBezTo>
                <a:cubicBezTo>
                  <a:pt x="1394" y="179"/>
                  <a:pt x="1405" y="173"/>
                  <a:pt x="1418" y="172"/>
                </a:cubicBezTo>
                <a:cubicBezTo>
                  <a:pt x="1423" y="167"/>
                  <a:pt x="1432" y="167"/>
                  <a:pt x="1438" y="165"/>
                </a:cubicBezTo>
                <a:cubicBezTo>
                  <a:pt x="1428" y="173"/>
                  <a:pt x="1414" y="173"/>
                  <a:pt x="1403" y="180"/>
                </a:cubicBezTo>
                <a:cubicBezTo>
                  <a:pt x="1405" y="184"/>
                  <a:pt x="1405" y="184"/>
                  <a:pt x="1405" y="184"/>
                </a:cubicBezTo>
                <a:cubicBezTo>
                  <a:pt x="1403" y="185"/>
                  <a:pt x="1400" y="187"/>
                  <a:pt x="1398" y="186"/>
                </a:cubicBezTo>
                <a:cubicBezTo>
                  <a:pt x="1403" y="182"/>
                  <a:pt x="1403" y="182"/>
                  <a:pt x="1403" y="182"/>
                </a:cubicBezTo>
                <a:cubicBezTo>
                  <a:pt x="1390" y="183"/>
                  <a:pt x="1376" y="193"/>
                  <a:pt x="1363" y="195"/>
                </a:cubicBezTo>
                <a:cubicBezTo>
                  <a:pt x="1362" y="199"/>
                  <a:pt x="1357" y="196"/>
                  <a:pt x="1355" y="198"/>
                </a:cubicBezTo>
                <a:cubicBezTo>
                  <a:pt x="1358" y="201"/>
                  <a:pt x="1364" y="199"/>
                  <a:pt x="1367" y="200"/>
                </a:cubicBezTo>
                <a:cubicBezTo>
                  <a:pt x="1363" y="201"/>
                  <a:pt x="1358" y="203"/>
                  <a:pt x="1353" y="205"/>
                </a:cubicBezTo>
                <a:cubicBezTo>
                  <a:pt x="1353" y="203"/>
                  <a:pt x="1355" y="202"/>
                  <a:pt x="1353" y="201"/>
                </a:cubicBezTo>
                <a:cubicBezTo>
                  <a:pt x="1352" y="201"/>
                  <a:pt x="1352" y="201"/>
                  <a:pt x="1352" y="201"/>
                </a:cubicBezTo>
                <a:cubicBezTo>
                  <a:pt x="1353" y="201"/>
                  <a:pt x="1354" y="200"/>
                  <a:pt x="1355" y="199"/>
                </a:cubicBezTo>
                <a:cubicBezTo>
                  <a:pt x="1352" y="199"/>
                  <a:pt x="1348" y="201"/>
                  <a:pt x="1346" y="204"/>
                </a:cubicBezTo>
                <a:cubicBezTo>
                  <a:pt x="1339" y="209"/>
                  <a:pt x="1329" y="209"/>
                  <a:pt x="1324" y="215"/>
                </a:cubicBezTo>
                <a:cubicBezTo>
                  <a:pt x="1330" y="219"/>
                  <a:pt x="1335" y="211"/>
                  <a:pt x="1341" y="209"/>
                </a:cubicBezTo>
                <a:cubicBezTo>
                  <a:pt x="1362" y="211"/>
                  <a:pt x="1378" y="196"/>
                  <a:pt x="1398" y="193"/>
                </a:cubicBezTo>
                <a:cubicBezTo>
                  <a:pt x="1438" y="178"/>
                  <a:pt x="1438" y="178"/>
                  <a:pt x="1438" y="178"/>
                </a:cubicBezTo>
                <a:cubicBezTo>
                  <a:pt x="1438" y="180"/>
                  <a:pt x="1438" y="180"/>
                  <a:pt x="1438" y="180"/>
                </a:cubicBezTo>
                <a:cubicBezTo>
                  <a:pt x="1406" y="191"/>
                  <a:pt x="1376" y="209"/>
                  <a:pt x="1343" y="215"/>
                </a:cubicBezTo>
                <a:cubicBezTo>
                  <a:pt x="1336" y="222"/>
                  <a:pt x="1336" y="222"/>
                  <a:pt x="1336" y="222"/>
                </a:cubicBezTo>
                <a:cubicBezTo>
                  <a:pt x="1361" y="223"/>
                  <a:pt x="1382" y="209"/>
                  <a:pt x="1406" y="205"/>
                </a:cubicBezTo>
                <a:cubicBezTo>
                  <a:pt x="1428" y="198"/>
                  <a:pt x="1447" y="183"/>
                  <a:pt x="1471" y="183"/>
                </a:cubicBezTo>
                <a:cubicBezTo>
                  <a:pt x="1472" y="184"/>
                  <a:pt x="1472" y="184"/>
                  <a:pt x="1472" y="184"/>
                </a:cubicBezTo>
                <a:cubicBezTo>
                  <a:pt x="1469" y="191"/>
                  <a:pt x="1457" y="188"/>
                  <a:pt x="1459" y="196"/>
                </a:cubicBezTo>
                <a:cubicBezTo>
                  <a:pt x="1468" y="192"/>
                  <a:pt x="1468" y="192"/>
                  <a:pt x="1468" y="192"/>
                </a:cubicBezTo>
                <a:cubicBezTo>
                  <a:pt x="1470" y="198"/>
                  <a:pt x="1470" y="198"/>
                  <a:pt x="1470" y="198"/>
                </a:cubicBezTo>
                <a:cubicBezTo>
                  <a:pt x="1459" y="201"/>
                  <a:pt x="1455" y="213"/>
                  <a:pt x="1442" y="212"/>
                </a:cubicBezTo>
                <a:cubicBezTo>
                  <a:pt x="1438" y="219"/>
                  <a:pt x="1430" y="223"/>
                  <a:pt x="1422" y="226"/>
                </a:cubicBezTo>
                <a:cubicBezTo>
                  <a:pt x="1442" y="226"/>
                  <a:pt x="1461" y="218"/>
                  <a:pt x="1478" y="212"/>
                </a:cubicBezTo>
                <a:cubicBezTo>
                  <a:pt x="1488" y="206"/>
                  <a:pt x="1496" y="211"/>
                  <a:pt x="1507" y="207"/>
                </a:cubicBezTo>
                <a:cubicBezTo>
                  <a:pt x="1512" y="203"/>
                  <a:pt x="1516" y="201"/>
                  <a:pt x="1518" y="197"/>
                </a:cubicBezTo>
                <a:cubicBezTo>
                  <a:pt x="1516" y="193"/>
                  <a:pt x="1516" y="193"/>
                  <a:pt x="1516" y="193"/>
                </a:cubicBezTo>
                <a:cubicBezTo>
                  <a:pt x="1514" y="194"/>
                  <a:pt x="1511" y="194"/>
                  <a:pt x="1510" y="197"/>
                </a:cubicBezTo>
                <a:cubicBezTo>
                  <a:pt x="1510" y="199"/>
                  <a:pt x="1510" y="199"/>
                  <a:pt x="1510" y="199"/>
                </a:cubicBezTo>
                <a:cubicBezTo>
                  <a:pt x="1509" y="194"/>
                  <a:pt x="1504" y="199"/>
                  <a:pt x="1502" y="198"/>
                </a:cubicBezTo>
                <a:cubicBezTo>
                  <a:pt x="1504" y="194"/>
                  <a:pt x="1512" y="193"/>
                  <a:pt x="1518" y="190"/>
                </a:cubicBezTo>
                <a:cubicBezTo>
                  <a:pt x="1530" y="178"/>
                  <a:pt x="1552" y="183"/>
                  <a:pt x="1560" y="168"/>
                </a:cubicBezTo>
                <a:cubicBezTo>
                  <a:pt x="1547" y="168"/>
                  <a:pt x="1533" y="173"/>
                  <a:pt x="1520" y="177"/>
                </a:cubicBezTo>
                <a:cubicBezTo>
                  <a:pt x="1521" y="173"/>
                  <a:pt x="1527" y="172"/>
                  <a:pt x="1530" y="169"/>
                </a:cubicBezTo>
                <a:cubicBezTo>
                  <a:pt x="1526" y="167"/>
                  <a:pt x="1518" y="167"/>
                  <a:pt x="1513" y="169"/>
                </a:cubicBezTo>
                <a:cubicBezTo>
                  <a:pt x="1527" y="160"/>
                  <a:pt x="1545" y="160"/>
                  <a:pt x="1558" y="149"/>
                </a:cubicBezTo>
                <a:cubicBezTo>
                  <a:pt x="1562" y="151"/>
                  <a:pt x="1569" y="155"/>
                  <a:pt x="1574" y="152"/>
                </a:cubicBezTo>
                <a:cubicBezTo>
                  <a:pt x="1579" y="162"/>
                  <a:pt x="1583" y="147"/>
                  <a:pt x="1590" y="152"/>
                </a:cubicBezTo>
                <a:cubicBezTo>
                  <a:pt x="1590" y="147"/>
                  <a:pt x="1590" y="147"/>
                  <a:pt x="1590" y="147"/>
                </a:cubicBezTo>
                <a:cubicBezTo>
                  <a:pt x="1598" y="148"/>
                  <a:pt x="1609" y="142"/>
                  <a:pt x="1615" y="149"/>
                </a:cubicBezTo>
                <a:cubicBezTo>
                  <a:pt x="1607" y="151"/>
                  <a:pt x="1607" y="151"/>
                  <a:pt x="1607" y="151"/>
                </a:cubicBezTo>
                <a:cubicBezTo>
                  <a:pt x="1608" y="155"/>
                  <a:pt x="1608" y="155"/>
                  <a:pt x="1608" y="155"/>
                </a:cubicBezTo>
                <a:cubicBezTo>
                  <a:pt x="1602" y="154"/>
                  <a:pt x="1598" y="159"/>
                  <a:pt x="1594" y="159"/>
                </a:cubicBezTo>
                <a:cubicBezTo>
                  <a:pt x="1595" y="161"/>
                  <a:pt x="1592" y="162"/>
                  <a:pt x="1591" y="163"/>
                </a:cubicBezTo>
                <a:cubicBezTo>
                  <a:pt x="1583" y="158"/>
                  <a:pt x="1577" y="166"/>
                  <a:pt x="1569" y="165"/>
                </a:cubicBezTo>
                <a:cubicBezTo>
                  <a:pt x="1567" y="165"/>
                  <a:pt x="1564" y="166"/>
                  <a:pt x="1566" y="169"/>
                </a:cubicBezTo>
                <a:cubicBezTo>
                  <a:pt x="1570" y="172"/>
                  <a:pt x="1574" y="169"/>
                  <a:pt x="1579" y="169"/>
                </a:cubicBezTo>
                <a:cubicBezTo>
                  <a:pt x="1578" y="173"/>
                  <a:pt x="1578" y="173"/>
                  <a:pt x="1578" y="173"/>
                </a:cubicBezTo>
                <a:cubicBezTo>
                  <a:pt x="1588" y="172"/>
                  <a:pt x="1598" y="159"/>
                  <a:pt x="1607" y="171"/>
                </a:cubicBezTo>
                <a:cubicBezTo>
                  <a:pt x="1615" y="177"/>
                  <a:pt x="1622" y="162"/>
                  <a:pt x="1627" y="172"/>
                </a:cubicBezTo>
                <a:cubicBezTo>
                  <a:pt x="1626" y="172"/>
                  <a:pt x="1626" y="178"/>
                  <a:pt x="1622" y="177"/>
                </a:cubicBezTo>
                <a:cubicBezTo>
                  <a:pt x="1624" y="182"/>
                  <a:pt x="1626" y="186"/>
                  <a:pt x="1631" y="187"/>
                </a:cubicBezTo>
                <a:cubicBezTo>
                  <a:pt x="1636" y="185"/>
                  <a:pt x="1637" y="193"/>
                  <a:pt x="1640" y="196"/>
                </a:cubicBezTo>
                <a:cubicBezTo>
                  <a:pt x="1635" y="207"/>
                  <a:pt x="1619" y="204"/>
                  <a:pt x="1608" y="208"/>
                </a:cubicBezTo>
                <a:cubicBezTo>
                  <a:pt x="1604" y="209"/>
                  <a:pt x="1600" y="207"/>
                  <a:pt x="1597" y="210"/>
                </a:cubicBezTo>
                <a:cubicBezTo>
                  <a:pt x="1601" y="214"/>
                  <a:pt x="1601" y="214"/>
                  <a:pt x="1601" y="214"/>
                </a:cubicBezTo>
                <a:cubicBezTo>
                  <a:pt x="1612" y="214"/>
                  <a:pt x="1621" y="206"/>
                  <a:pt x="1632" y="211"/>
                </a:cubicBezTo>
                <a:cubicBezTo>
                  <a:pt x="1632" y="217"/>
                  <a:pt x="1632" y="217"/>
                  <a:pt x="1632" y="217"/>
                </a:cubicBezTo>
                <a:cubicBezTo>
                  <a:pt x="1628" y="217"/>
                  <a:pt x="1624" y="217"/>
                  <a:pt x="1622" y="219"/>
                </a:cubicBezTo>
                <a:cubicBezTo>
                  <a:pt x="1629" y="219"/>
                  <a:pt x="1629" y="219"/>
                  <a:pt x="1629" y="219"/>
                </a:cubicBezTo>
                <a:cubicBezTo>
                  <a:pt x="1628" y="222"/>
                  <a:pt x="1622" y="221"/>
                  <a:pt x="1622" y="225"/>
                </a:cubicBezTo>
                <a:cubicBezTo>
                  <a:pt x="1624" y="228"/>
                  <a:pt x="1627" y="227"/>
                  <a:pt x="1630" y="226"/>
                </a:cubicBezTo>
                <a:cubicBezTo>
                  <a:pt x="1631" y="225"/>
                  <a:pt x="1631" y="225"/>
                  <a:pt x="1631" y="225"/>
                </a:cubicBezTo>
                <a:cubicBezTo>
                  <a:pt x="1627" y="229"/>
                  <a:pt x="1627" y="229"/>
                  <a:pt x="1627" y="229"/>
                </a:cubicBezTo>
                <a:cubicBezTo>
                  <a:pt x="1628" y="230"/>
                  <a:pt x="1628" y="230"/>
                  <a:pt x="1628" y="230"/>
                </a:cubicBezTo>
                <a:cubicBezTo>
                  <a:pt x="1618" y="240"/>
                  <a:pt x="1603" y="227"/>
                  <a:pt x="1594" y="240"/>
                </a:cubicBezTo>
                <a:cubicBezTo>
                  <a:pt x="1590" y="246"/>
                  <a:pt x="1583" y="235"/>
                  <a:pt x="1580" y="243"/>
                </a:cubicBezTo>
                <a:cubicBezTo>
                  <a:pt x="1567" y="248"/>
                  <a:pt x="1552" y="248"/>
                  <a:pt x="1540" y="256"/>
                </a:cubicBezTo>
                <a:cubicBezTo>
                  <a:pt x="1535" y="256"/>
                  <a:pt x="1529" y="256"/>
                  <a:pt x="1526" y="261"/>
                </a:cubicBezTo>
                <a:cubicBezTo>
                  <a:pt x="1527" y="262"/>
                  <a:pt x="1528" y="261"/>
                  <a:pt x="1530" y="261"/>
                </a:cubicBezTo>
                <a:cubicBezTo>
                  <a:pt x="1525" y="267"/>
                  <a:pt x="1515" y="267"/>
                  <a:pt x="1511" y="271"/>
                </a:cubicBezTo>
                <a:cubicBezTo>
                  <a:pt x="1502" y="272"/>
                  <a:pt x="1493" y="277"/>
                  <a:pt x="1484" y="280"/>
                </a:cubicBezTo>
                <a:cubicBezTo>
                  <a:pt x="1487" y="273"/>
                  <a:pt x="1487" y="273"/>
                  <a:pt x="1487" y="273"/>
                </a:cubicBezTo>
                <a:cubicBezTo>
                  <a:pt x="1465" y="281"/>
                  <a:pt x="1465" y="281"/>
                  <a:pt x="1465" y="281"/>
                </a:cubicBezTo>
                <a:cubicBezTo>
                  <a:pt x="1462" y="280"/>
                  <a:pt x="1470" y="281"/>
                  <a:pt x="1469" y="276"/>
                </a:cubicBezTo>
                <a:cubicBezTo>
                  <a:pt x="1460" y="276"/>
                  <a:pt x="1451" y="283"/>
                  <a:pt x="1443" y="286"/>
                </a:cubicBezTo>
                <a:cubicBezTo>
                  <a:pt x="1437" y="286"/>
                  <a:pt x="1432" y="290"/>
                  <a:pt x="1427" y="292"/>
                </a:cubicBezTo>
                <a:cubicBezTo>
                  <a:pt x="1440" y="293"/>
                  <a:pt x="1449" y="283"/>
                  <a:pt x="1461" y="282"/>
                </a:cubicBezTo>
                <a:cubicBezTo>
                  <a:pt x="1462" y="287"/>
                  <a:pt x="1454" y="285"/>
                  <a:pt x="1450" y="289"/>
                </a:cubicBezTo>
                <a:cubicBezTo>
                  <a:pt x="1442" y="293"/>
                  <a:pt x="1433" y="298"/>
                  <a:pt x="1423" y="298"/>
                </a:cubicBezTo>
                <a:cubicBezTo>
                  <a:pt x="1417" y="306"/>
                  <a:pt x="1407" y="305"/>
                  <a:pt x="1400" y="311"/>
                </a:cubicBezTo>
                <a:cubicBezTo>
                  <a:pt x="1409" y="311"/>
                  <a:pt x="1409" y="311"/>
                  <a:pt x="1409" y="311"/>
                </a:cubicBezTo>
                <a:cubicBezTo>
                  <a:pt x="1406" y="314"/>
                  <a:pt x="1402" y="314"/>
                  <a:pt x="1397" y="314"/>
                </a:cubicBezTo>
                <a:cubicBezTo>
                  <a:pt x="1398" y="314"/>
                  <a:pt x="1399" y="313"/>
                  <a:pt x="1400" y="312"/>
                </a:cubicBezTo>
                <a:cubicBezTo>
                  <a:pt x="1396" y="310"/>
                  <a:pt x="1391" y="315"/>
                  <a:pt x="1388" y="312"/>
                </a:cubicBezTo>
                <a:cubicBezTo>
                  <a:pt x="1374" y="317"/>
                  <a:pt x="1360" y="321"/>
                  <a:pt x="1348" y="330"/>
                </a:cubicBezTo>
                <a:cubicBezTo>
                  <a:pt x="1345" y="331"/>
                  <a:pt x="1342" y="333"/>
                  <a:pt x="1338" y="333"/>
                </a:cubicBezTo>
                <a:cubicBezTo>
                  <a:pt x="1342" y="329"/>
                  <a:pt x="1353" y="326"/>
                  <a:pt x="1358" y="320"/>
                </a:cubicBezTo>
                <a:cubicBezTo>
                  <a:pt x="1362" y="320"/>
                  <a:pt x="1364" y="317"/>
                  <a:pt x="1367" y="315"/>
                </a:cubicBezTo>
                <a:cubicBezTo>
                  <a:pt x="1366" y="313"/>
                  <a:pt x="1366" y="313"/>
                  <a:pt x="1366" y="313"/>
                </a:cubicBezTo>
                <a:cubicBezTo>
                  <a:pt x="1343" y="320"/>
                  <a:pt x="1321" y="329"/>
                  <a:pt x="1301" y="341"/>
                </a:cubicBezTo>
                <a:cubicBezTo>
                  <a:pt x="1310" y="341"/>
                  <a:pt x="1310" y="341"/>
                  <a:pt x="1310" y="341"/>
                </a:cubicBezTo>
                <a:cubicBezTo>
                  <a:pt x="1308" y="343"/>
                  <a:pt x="1302" y="345"/>
                  <a:pt x="1297" y="346"/>
                </a:cubicBezTo>
                <a:cubicBezTo>
                  <a:pt x="1298" y="348"/>
                  <a:pt x="1296" y="349"/>
                  <a:pt x="1295" y="350"/>
                </a:cubicBezTo>
                <a:cubicBezTo>
                  <a:pt x="1292" y="348"/>
                  <a:pt x="1287" y="353"/>
                  <a:pt x="1283" y="355"/>
                </a:cubicBezTo>
                <a:cubicBezTo>
                  <a:pt x="1284" y="359"/>
                  <a:pt x="1284" y="359"/>
                  <a:pt x="1284" y="359"/>
                </a:cubicBezTo>
                <a:cubicBezTo>
                  <a:pt x="1280" y="363"/>
                  <a:pt x="1271" y="360"/>
                  <a:pt x="1268" y="366"/>
                </a:cubicBezTo>
                <a:cubicBezTo>
                  <a:pt x="1269" y="367"/>
                  <a:pt x="1272" y="367"/>
                  <a:pt x="1274" y="367"/>
                </a:cubicBezTo>
                <a:cubicBezTo>
                  <a:pt x="1276" y="363"/>
                  <a:pt x="1283" y="364"/>
                  <a:pt x="1287" y="361"/>
                </a:cubicBezTo>
                <a:cubicBezTo>
                  <a:pt x="1288" y="363"/>
                  <a:pt x="1288" y="363"/>
                  <a:pt x="1288" y="363"/>
                </a:cubicBezTo>
                <a:cubicBezTo>
                  <a:pt x="1285" y="365"/>
                  <a:pt x="1281" y="366"/>
                  <a:pt x="1278" y="369"/>
                </a:cubicBezTo>
                <a:cubicBezTo>
                  <a:pt x="1303" y="363"/>
                  <a:pt x="1326" y="349"/>
                  <a:pt x="1350" y="341"/>
                </a:cubicBezTo>
                <a:cubicBezTo>
                  <a:pt x="1350" y="345"/>
                  <a:pt x="1350" y="345"/>
                  <a:pt x="1350" y="345"/>
                </a:cubicBezTo>
                <a:cubicBezTo>
                  <a:pt x="1352" y="345"/>
                  <a:pt x="1352" y="345"/>
                  <a:pt x="1352" y="345"/>
                </a:cubicBezTo>
                <a:cubicBezTo>
                  <a:pt x="1348" y="347"/>
                  <a:pt x="1336" y="351"/>
                  <a:pt x="1340" y="359"/>
                </a:cubicBezTo>
                <a:cubicBezTo>
                  <a:pt x="1367" y="349"/>
                  <a:pt x="1367" y="349"/>
                  <a:pt x="1367" y="349"/>
                </a:cubicBezTo>
                <a:cubicBezTo>
                  <a:pt x="1352" y="363"/>
                  <a:pt x="1330" y="365"/>
                  <a:pt x="1312" y="377"/>
                </a:cubicBezTo>
                <a:cubicBezTo>
                  <a:pt x="1310" y="377"/>
                  <a:pt x="1308" y="378"/>
                  <a:pt x="1306" y="379"/>
                </a:cubicBezTo>
                <a:cubicBezTo>
                  <a:pt x="1306" y="381"/>
                  <a:pt x="1306" y="381"/>
                  <a:pt x="1306" y="381"/>
                </a:cubicBezTo>
                <a:cubicBezTo>
                  <a:pt x="1298" y="377"/>
                  <a:pt x="1299" y="387"/>
                  <a:pt x="1293" y="388"/>
                </a:cubicBezTo>
                <a:cubicBezTo>
                  <a:pt x="1298" y="389"/>
                  <a:pt x="1303" y="384"/>
                  <a:pt x="1308" y="383"/>
                </a:cubicBezTo>
                <a:cubicBezTo>
                  <a:pt x="1299" y="385"/>
                  <a:pt x="1304" y="395"/>
                  <a:pt x="1294" y="391"/>
                </a:cubicBezTo>
                <a:cubicBezTo>
                  <a:pt x="1258" y="415"/>
                  <a:pt x="1258" y="415"/>
                  <a:pt x="1258" y="415"/>
                </a:cubicBezTo>
                <a:cubicBezTo>
                  <a:pt x="1252" y="417"/>
                  <a:pt x="1247" y="419"/>
                  <a:pt x="1242" y="421"/>
                </a:cubicBezTo>
                <a:cubicBezTo>
                  <a:pt x="1239" y="425"/>
                  <a:pt x="1239" y="425"/>
                  <a:pt x="1239" y="425"/>
                </a:cubicBezTo>
                <a:cubicBezTo>
                  <a:pt x="1250" y="421"/>
                  <a:pt x="1266" y="415"/>
                  <a:pt x="1278" y="406"/>
                </a:cubicBezTo>
                <a:cubicBezTo>
                  <a:pt x="1281" y="405"/>
                  <a:pt x="1285" y="403"/>
                  <a:pt x="1288" y="401"/>
                </a:cubicBezTo>
                <a:cubicBezTo>
                  <a:pt x="1285" y="405"/>
                  <a:pt x="1278" y="409"/>
                  <a:pt x="1273" y="413"/>
                </a:cubicBezTo>
                <a:cubicBezTo>
                  <a:pt x="1276" y="415"/>
                  <a:pt x="1278" y="410"/>
                  <a:pt x="1282" y="411"/>
                </a:cubicBezTo>
                <a:cubicBezTo>
                  <a:pt x="1280" y="414"/>
                  <a:pt x="1272" y="421"/>
                  <a:pt x="1267" y="423"/>
                </a:cubicBezTo>
                <a:cubicBezTo>
                  <a:pt x="1262" y="428"/>
                  <a:pt x="1262" y="428"/>
                  <a:pt x="1262" y="428"/>
                </a:cubicBezTo>
                <a:cubicBezTo>
                  <a:pt x="1268" y="428"/>
                  <a:pt x="1268" y="428"/>
                  <a:pt x="1268" y="428"/>
                </a:cubicBezTo>
                <a:cubicBezTo>
                  <a:pt x="1264" y="430"/>
                  <a:pt x="1264" y="430"/>
                  <a:pt x="1264" y="430"/>
                </a:cubicBezTo>
                <a:cubicBezTo>
                  <a:pt x="1271" y="432"/>
                  <a:pt x="1277" y="426"/>
                  <a:pt x="1283" y="424"/>
                </a:cubicBezTo>
                <a:cubicBezTo>
                  <a:pt x="1277" y="430"/>
                  <a:pt x="1265" y="434"/>
                  <a:pt x="1256" y="439"/>
                </a:cubicBezTo>
                <a:cubicBezTo>
                  <a:pt x="1254" y="438"/>
                  <a:pt x="1252" y="439"/>
                  <a:pt x="1250" y="439"/>
                </a:cubicBezTo>
                <a:cubicBezTo>
                  <a:pt x="1251" y="435"/>
                  <a:pt x="1260" y="432"/>
                  <a:pt x="1260" y="429"/>
                </a:cubicBezTo>
                <a:cubicBezTo>
                  <a:pt x="1247" y="433"/>
                  <a:pt x="1245" y="440"/>
                  <a:pt x="1232" y="444"/>
                </a:cubicBezTo>
                <a:cubicBezTo>
                  <a:pt x="1234" y="445"/>
                  <a:pt x="1233" y="446"/>
                  <a:pt x="1233" y="447"/>
                </a:cubicBezTo>
                <a:cubicBezTo>
                  <a:pt x="1228" y="443"/>
                  <a:pt x="1220" y="450"/>
                  <a:pt x="1214" y="453"/>
                </a:cubicBezTo>
                <a:cubicBezTo>
                  <a:pt x="1214" y="454"/>
                  <a:pt x="1214" y="454"/>
                  <a:pt x="1214" y="454"/>
                </a:cubicBezTo>
                <a:cubicBezTo>
                  <a:pt x="1218" y="455"/>
                  <a:pt x="1223" y="451"/>
                  <a:pt x="1228" y="449"/>
                </a:cubicBezTo>
                <a:cubicBezTo>
                  <a:pt x="1227" y="453"/>
                  <a:pt x="1220" y="454"/>
                  <a:pt x="1216" y="457"/>
                </a:cubicBezTo>
                <a:cubicBezTo>
                  <a:pt x="1225" y="458"/>
                  <a:pt x="1232" y="451"/>
                  <a:pt x="1241" y="449"/>
                </a:cubicBezTo>
                <a:cubicBezTo>
                  <a:pt x="1240" y="448"/>
                  <a:pt x="1240" y="448"/>
                  <a:pt x="1240" y="448"/>
                </a:cubicBezTo>
                <a:cubicBezTo>
                  <a:pt x="1254" y="447"/>
                  <a:pt x="1254" y="447"/>
                  <a:pt x="1254" y="447"/>
                </a:cubicBezTo>
                <a:cubicBezTo>
                  <a:pt x="1247" y="453"/>
                  <a:pt x="1234" y="459"/>
                  <a:pt x="1227" y="465"/>
                </a:cubicBezTo>
                <a:cubicBezTo>
                  <a:pt x="1228" y="465"/>
                  <a:pt x="1228" y="465"/>
                  <a:pt x="1228" y="465"/>
                </a:cubicBezTo>
                <a:cubicBezTo>
                  <a:pt x="1238" y="461"/>
                  <a:pt x="1249" y="456"/>
                  <a:pt x="1258" y="448"/>
                </a:cubicBezTo>
                <a:cubicBezTo>
                  <a:pt x="1266" y="447"/>
                  <a:pt x="1273" y="444"/>
                  <a:pt x="1278" y="439"/>
                </a:cubicBezTo>
                <a:cubicBezTo>
                  <a:pt x="1278" y="437"/>
                  <a:pt x="1278" y="437"/>
                  <a:pt x="1278" y="437"/>
                </a:cubicBezTo>
                <a:cubicBezTo>
                  <a:pt x="1260" y="446"/>
                  <a:pt x="1260" y="446"/>
                  <a:pt x="1260" y="446"/>
                </a:cubicBezTo>
                <a:cubicBezTo>
                  <a:pt x="1270" y="437"/>
                  <a:pt x="1283" y="432"/>
                  <a:pt x="1295" y="426"/>
                </a:cubicBezTo>
                <a:cubicBezTo>
                  <a:pt x="1294" y="429"/>
                  <a:pt x="1288" y="431"/>
                  <a:pt x="1285" y="433"/>
                </a:cubicBezTo>
                <a:cubicBezTo>
                  <a:pt x="1304" y="432"/>
                  <a:pt x="1320" y="418"/>
                  <a:pt x="1338" y="414"/>
                </a:cubicBezTo>
                <a:cubicBezTo>
                  <a:pt x="1316" y="425"/>
                  <a:pt x="1287" y="440"/>
                  <a:pt x="1262" y="455"/>
                </a:cubicBezTo>
                <a:cubicBezTo>
                  <a:pt x="1259" y="457"/>
                  <a:pt x="1252" y="455"/>
                  <a:pt x="1252" y="460"/>
                </a:cubicBezTo>
                <a:cubicBezTo>
                  <a:pt x="1265" y="459"/>
                  <a:pt x="1278" y="451"/>
                  <a:pt x="1291" y="447"/>
                </a:cubicBezTo>
                <a:cubicBezTo>
                  <a:pt x="1287" y="453"/>
                  <a:pt x="1268" y="454"/>
                  <a:pt x="1265" y="465"/>
                </a:cubicBezTo>
                <a:cubicBezTo>
                  <a:pt x="1289" y="459"/>
                  <a:pt x="1310" y="444"/>
                  <a:pt x="1333" y="434"/>
                </a:cubicBezTo>
                <a:cubicBezTo>
                  <a:pt x="1332" y="434"/>
                  <a:pt x="1332" y="433"/>
                  <a:pt x="1332" y="433"/>
                </a:cubicBezTo>
                <a:cubicBezTo>
                  <a:pt x="1334" y="431"/>
                  <a:pt x="1334" y="431"/>
                  <a:pt x="1334" y="431"/>
                </a:cubicBezTo>
                <a:cubicBezTo>
                  <a:pt x="1334" y="433"/>
                  <a:pt x="1334" y="433"/>
                  <a:pt x="1334" y="433"/>
                </a:cubicBezTo>
                <a:cubicBezTo>
                  <a:pt x="1338" y="432"/>
                  <a:pt x="1345" y="431"/>
                  <a:pt x="1345" y="425"/>
                </a:cubicBezTo>
                <a:cubicBezTo>
                  <a:pt x="1343" y="424"/>
                  <a:pt x="1343" y="424"/>
                  <a:pt x="1343" y="424"/>
                </a:cubicBezTo>
                <a:cubicBezTo>
                  <a:pt x="1344" y="423"/>
                  <a:pt x="1344" y="422"/>
                  <a:pt x="1344" y="421"/>
                </a:cubicBezTo>
                <a:cubicBezTo>
                  <a:pt x="1353" y="428"/>
                  <a:pt x="1364" y="416"/>
                  <a:pt x="1373" y="415"/>
                </a:cubicBezTo>
                <a:cubicBezTo>
                  <a:pt x="1383" y="409"/>
                  <a:pt x="1394" y="406"/>
                  <a:pt x="1404" y="399"/>
                </a:cubicBezTo>
                <a:cubicBezTo>
                  <a:pt x="1410" y="397"/>
                  <a:pt x="1418" y="394"/>
                  <a:pt x="1425" y="391"/>
                </a:cubicBezTo>
                <a:cubicBezTo>
                  <a:pt x="1406" y="394"/>
                  <a:pt x="1388" y="403"/>
                  <a:pt x="1369" y="406"/>
                </a:cubicBezTo>
                <a:cubicBezTo>
                  <a:pt x="1418" y="387"/>
                  <a:pt x="1474" y="379"/>
                  <a:pt x="1524" y="359"/>
                </a:cubicBezTo>
                <a:cubicBezTo>
                  <a:pt x="1525" y="360"/>
                  <a:pt x="1525" y="360"/>
                  <a:pt x="1525" y="360"/>
                </a:cubicBezTo>
                <a:cubicBezTo>
                  <a:pt x="1517" y="364"/>
                  <a:pt x="1517" y="364"/>
                  <a:pt x="1517" y="364"/>
                </a:cubicBezTo>
                <a:cubicBezTo>
                  <a:pt x="1526" y="365"/>
                  <a:pt x="1536" y="361"/>
                  <a:pt x="1541" y="354"/>
                </a:cubicBezTo>
                <a:cubicBezTo>
                  <a:pt x="1576" y="342"/>
                  <a:pt x="1616" y="335"/>
                  <a:pt x="1652" y="334"/>
                </a:cubicBezTo>
                <a:cubicBezTo>
                  <a:pt x="1654" y="335"/>
                  <a:pt x="1654" y="335"/>
                  <a:pt x="1654" y="335"/>
                </a:cubicBezTo>
                <a:cubicBezTo>
                  <a:pt x="1625" y="343"/>
                  <a:pt x="1596" y="345"/>
                  <a:pt x="1569" y="353"/>
                </a:cubicBezTo>
                <a:cubicBezTo>
                  <a:pt x="1556" y="351"/>
                  <a:pt x="1541" y="360"/>
                  <a:pt x="1535" y="371"/>
                </a:cubicBezTo>
                <a:cubicBezTo>
                  <a:pt x="1535" y="373"/>
                  <a:pt x="1535" y="373"/>
                  <a:pt x="1535" y="373"/>
                </a:cubicBezTo>
                <a:cubicBezTo>
                  <a:pt x="1553" y="375"/>
                  <a:pt x="1563" y="357"/>
                  <a:pt x="1580" y="358"/>
                </a:cubicBezTo>
                <a:cubicBezTo>
                  <a:pt x="1594" y="355"/>
                  <a:pt x="1607" y="347"/>
                  <a:pt x="1620" y="348"/>
                </a:cubicBezTo>
                <a:cubicBezTo>
                  <a:pt x="1632" y="349"/>
                  <a:pt x="1641" y="345"/>
                  <a:pt x="1652" y="345"/>
                </a:cubicBezTo>
                <a:cubicBezTo>
                  <a:pt x="1653" y="346"/>
                  <a:pt x="1653" y="346"/>
                  <a:pt x="1653" y="346"/>
                </a:cubicBezTo>
                <a:cubicBezTo>
                  <a:pt x="1641" y="353"/>
                  <a:pt x="1624" y="351"/>
                  <a:pt x="1612" y="357"/>
                </a:cubicBezTo>
                <a:cubicBezTo>
                  <a:pt x="1612" y="358"/>
                  <a:pt x="1612" y="358"/>
                  <a:pt x="1612" y="358"/>
                </a:cubicBezTo>
                <a:cubicBezTo>
                  <a:pt x="1593" y="361"/>
                  <a:pt x="1575" y="369"/>
                  <a:pt x="1556" y="370"/>
                </a:cubicBezTo>
                <a:cubicBezTo>
                  <a:pt x="1544" y="380"/>
                  <a:pt x="1526" y="374"/>
                  <a:pt x="1515" y="384"/>
                </a:cubicBezTo>
                <a:cubicBezTo>
                  <a:pt x="1511" y="385"/>
                  <a:pt x="1505" y="386"/>
                  <a:pt x="1502" y="389"/>
                </a:cubicBezTo>
                <a:cubicBezTo>
                  <a:pt x="1489" y="393"/>
                  <a:pt x="1475" y="395"/>
                  <a:pt x="1464" y="404"/>
                </a:cubicBezTo>
                <a:cubicBezTo>
                  <a:pt x="1453" y="407"/>
                  <a:pt x="1440" y="409"/>
                  <a:pt x="1432" y="418"/>
                </a:cubicBezTo>
                <a:cubicBezTo>
                  <a:pt x="1453" y="417"/>
                  <a:pt x="1469" y="399"/>
                  <a:pt x="1491" y="397"/>
                </a:cubicBezTo>
                <a:cubicBezTo>
                  <a:pt x="1506" y="392"/>
                  <a:pt x="1506" y="392"/>
                  <a:pt x="1506" y="392"/>
                </a:cubicBezTo>
                <a:cubicBezTo>
                  <a:pt x="1495" y="399"/>
                  <a:pt x="1484" y="403"/>
                  <a:pt x="1472" y="405"/>
                </a:cubicBezTo>
                <a:cubicBezTo>
                  <a:pt x="1436" y="420"/>
                  <a:pt x="1401" y="435"/>
                  <a:pt x="1367" y="453"/>
                </a:cubicBezTo>
                <a:cubicBezTo>
                  <a:pt x="1364" y="453"/>
                  <a:pt x="1361" y="454"/>
                  <a:pt x="1359" y="456"/>
                </a:cubicBezTo>
                <a:cubicBezTo>
                  <a:pt x="1359" y="457"/>
                  <a:pt x="1359" y="457"/>
                  <a:pt x="1359" y="457"/>
                </a:cubicBezTo>
                <a:cubicBezTo>
                  <a:pt x="1369" y="457"/>
                  <a:pt x="1378" y="450"/>
                  <a:pt x="1387" y="447"/>
                </a:cubicBezTo>
                <a:cubicBezTo>
                  <a:pt x="1394" y="440"/>
                  <a:pt x="1403" y="439"/>
                  <a:pt x="1410" y="434"/>
                </a:cubicBezTo>
                <a:cubicBezTo>
                  <a:pt x="1414" y="436"/>
                  <a:pt x="1414" y="436"/>
                  <a:pt x="1414" y="436"/>
                </a:cubicBezTo>
                <a:cubicBezTo>
                  <a:pt x="1405" y="440"/>
                  <a:pt x="1395" y="445"/>
                  <a:pt x="1387" y="450"/>
                </a:cubicBezTo>
                <a:cubicBezTo>
                  <a:pt x="1384" y="451"/>
                  <a:pt x="1379" y="450"/>
                  <a:pt x="1377" y="454"/>
                </a:cubicBezTo>
                <a:cubicBezTo>
                  <a:pt x="1377" y="457"/>
                  <a:pt x="1377" y="457"/>
                  <a:pt x="1377" y="457"/>
                </a:cubicBezTo>
                <a:cubicBezTo>
                  <a:pt x="1396" y="456"/>
                  <a:pt x="1407" y="439"/>
                  <a:pt x="1425" y="435"/>
                </a:cubicBezTo>
                <a:cubicBezTo>
                  <a:pt x="1428" y="435"/>
                  <a:pt x="1429" y="433"/>
                  <a:pt x="1432" y="432"/>
                </a:cubicBezTo>
                <a:cubicBezTo>
                  <a:pt x="1432" y="433"/>
                  <a:pt x="1432" y="433"/>
                  <a:pt x="1432" y="433"/>
                </a:cubicBezTo>
                <a:cubicBezTo>
                  <a:pt x="1430" y="437"/>
                  <a:pt x="1421" y="436"/>
                  <a:pt x="1423" y="442"/>
                </a:cubicBezTo>
                <a:cubicBezTo>
                  <a:pt x="1412" y="443"/>
                  <a:pt x="1405" y="453"/>
                  <a:pt x="1394" y="455"/>
                </a:cubicBezTo>
                <a:cubicBezTo>
                  <a:pt x="1394" y="457"/>
                  <a:pt x="1394" y="457"/>
                  <a:pt x="1394" y="457"/>
                </a:cubicBezTo>
                <a:cubicBezTo>
                  <a:pt x="1390" y="456"/>
                  <a:pt x="1386" y="459"/>
                  <a:pt x="1381" y="460"/>
                </a:cubicBezTo>
                <a:cubicBezTo>
                  <a:pt x="1380" y="469"/>
                  <a:pt x="1370" y="466"/>
                  <a:pt x="1364" y="468"/>
                </a:cubicBezTo>
                <a:cubicBezTo>
                  <a:pt x="1363" y="467"/>
                  <a:pt x="1363" y="467"/>
                  <a:pt x="1363" y="467"/>
                </a:cubicBezTo>
                <a:cubicBezTo>
                  <a:pt x="1367" y="465"/>
                  <a:pt x="1370" y="463"/>
                  <a:pt x="1374" y="460"/>
                </a:cubicBezTo>
                <a:cubicBezTo>
                  <a:pt x="1372" y="458"/>
                  <a:pt x="1369" y="460"/>
                  <a:pt x="1368" y="462"/>
                </a:cubicBezTo>
                <a:cubicBezTo>
                  <a:pt x="1363" y="464"/>
                  <a:pt x="1355" y="463"/>
                  <a:pt x="1352" y="466"/>
                </a:cubicBezTo>
                <a:cubicBezTo>
                  <a:pt x="1353" y="468"/>
                  <a:pt x="1355" y="467"/>
                  <a:pt x="1356" y="467"/>
                </a:cubicBezTo>
                <a:cubicBezTo>
                  <a:pt x="1354" y="471"/>
                  <a:pt x="1343" y="471"/>
                  <a:pt x="1348" y="479"/>
                </a:cubicBezTo>
                <a:cubicBezTo>
                  <a:pt x="1337" y="483"/>
                  <a:pt x="1326" y="487"/>
                  <a:pt x="1314" y="488"/>
                </a:cubicBezTo>
                <a:cubicBezTo>
                  <a:pt x="1315" y="495"/>
                  <a:pt x="1308" y="489"/>
                  <a:pt x="1306" y="493"/>
                </a:cubicBezTo>
                <a:cubicBezTo>
                  <a:pt x="1289" y="499"/>
                  <a:pt x="1275" y="513"/>
                  <a:pt x="1259" y="519"/>
                </a:cubicBezTo>
                <a:cubicBezTo>
                  <a:pt x="1268" y="520"/>
                  <a:pt x="1276" y="512"/>
                  <a:pt x="1285" y="513"/>
                </a:cubicBezTo>
                <a:cubicBezTo>
                  <a:pt x="1299" y="504"/>
                  <a:pt x="1314" y="499"/>
                  <a:pt x="1329" y="492"/>
                </a:cubicBezTo>
                <a:cubicBezTo>
                  <a:pt x="1329" y="494"/>
                  <a:pt x="1329" y="494"/>
                  <a:pt x="1329" y="494"/>
                </a:cubicBezTo>
                <a:cubicBezTo>
                  <a:pt x="1294" y="509"/>
                  <a:pt x="1262" y="531"/>
                  <a:pt x="1225" y="539"/>
                </a:cubicBezTo>
                <a:cubicBezTo>
                  <a:pt x="1222" y="545"/>
                  <a:pt x="1214" y="545"/>
                  <a:pt x="1209" y="545"/>
                </a:cubicBezTo>
                <a:cubicBezTo>
                  <a:pt x="1196" y="548"/>
                  <a:pt x="1185" y="555"/>
                  <a:pt x="1172" y="560"/>
                </a:cubicBezTo>
                <a:cubicBezTo>
                  <a:pt x="1157" y="559"/>
                  <a:pt x="1145" y="569"/>
                  <a:pt x="1129" y="569"/>
                </a:cubicBezTo>
                <a:cubicBezTo>
                  <a:pt x="1127" y="565"/>
                  <a:pt x="1123" y="563"/>
                  <a:pt x="1118" y="564"/>
                </a:cubicBezTo>
                <a:cubicBezTo>
                  <a:pt x="1120" y="559"/>
                  <a:pt x="1120" y="559"/>
                  <a:pt x="1120" y="559"/>
                </a:cubicBezTo>
                <a:cubicBezTo>
                  <a:pt x="1115" y="563"/>
                  <a:pt x="1114" y="554"/>
                  <a:pt x="1110" y="558"/>
                </a:cubicBezTo>
                <a:cubicBezTo>
                  <a:pt x="1112" y="554"/>
                  <a:pt x="1112" y="554"/>
                  <a:pt x="1112" y="554"/>
                </a:cubicBezTo>
                <a:cubicBezTo>
                  <a:pt x="1104" y="555"/>
                  <a:pt x="1094" y="551"/>
                  <a:pt x="1088" y="554"/>
                </a:cubicBezTo>
                <a:cubicBezTo>
                  <a:pt x="1076" y="551"/>
                  <a:pt x="1076" y="551"/>
                  <a:pt x="1076" y="551"/>
                </a:cubicBezTo>
                <a:cubicBezTo>
                  <a:pt x="1077" y="550"/>
                  <a:pt x="1079" y="552"/>
                  <a:pt x="1080" y="549"/>
                </a:cubicBezTo>
                <a:cubicBezTo>
                  <a:pt x="1076" y="545"/>
                  <a:pt x="1074" y="552"/>
                  <a:pt x="1070" y="549"/>
                </a:cubicBezTo>
                <a:cubicBezTo>
                  <a:pt x="1071" y="545"/>
                  <a:pt x="1071" y="545"/>
                  <a:pt x="1071" y="545"/>
                </a:cubicBezTo>
                <a:cubicBezTo>
                  <a:pt x="1062" y="550"/>
                  <a:pt x="1056" y="539"/>
                  <a:pt x="1051" y="533"/>
                </a:cubicBezTo>
                <a:cubicBezTo>
                  <a:pt x="1052" y="532"/>
                  <a:pt x="1052" y="532"/>
                  <a:pt x="1052" y="532"/>
                </a:cubicBezTo>
                <a:cubicBezTo>
                  <a:pt x="1046" y="529"/>
                  <a:pt x="1051" y="525"/>
                  <a:pt x="1046" y="519"/>
                </a:cubicBezTo>
                <a:cubicBezTo>
                  <a:pt x="1048" y="513"/>
                  <a:pt x="1053" y="521"/>
                  <a:pt x="1056" y="516"/>
                </a:cubicBezTo>
                <a:cubicBezTo>
                  <a:pt x="1052" y="508"/>
                  <a:pt x="1038" y="508"/>
                  <a:pt x="1039" y="496"/>
                </a:cubicBezTo>
                <a:cubicBezTo>
                  <a:pt x="1040" y="495"/>
                  <a:pt x="1042" y="494"/>
                  <a:pt x="1042" y="492"/>
                </a:cubicBezTo>
                <a:cubicBezTo>
                  <a:pt x="1036" y="491"/>
                  <a:pt x="1029" y="493"/>
                  <a:pt x="1026" y="485"/>
                </a:cubicBezTo>
                <a:cubicBezTo>
                  <a:pt x="1025" y="479"/>
                  <a:pt x="1025" y="479"/>
                  <a:pt x="1025" y="479"/>
                </a:cubicBezTo>
                <a:cubicBezTo>
                  <a:pt x="1023" y="477"/>
                  <a:pt x="1019" y="478"/>
                  <a:pt x="1018" y="481"/>
                </a:cubicBezTo>
                <a:cubicBezTo>
                  <a:pt x="1012" y="479"/>
                  <a:pt x="1004" y="485"/>
                  <a:pt x="996" y="486"/>
                </a:cubicBezTo>
                <a:cubicBezTo>
                  <a:pt x="1002" y="478"/>
                  <a:pt x="1014" y="478"/>
                  <a:pt x="1023" y="474"/>
                </a:cubicBezTo>
                <a:cubicBezTo>
                  <a:pt x="1025" y="472"/>
                  <a:pt x="1024" y="470"/>
                  <a:pt x="1024" y="468"/>
                </a:cubicBezTo>
                <a:cubicBezTo>
                  <a:pt x="1021" y="463"/>
                  <a:pt x="1016" y="468"/>
                  <a:pt x="1014" y="463"/>
                </a:cubicBezTo>
                <a:cubicBezTo>
                  <a:pt x="996" y="467"/>
                  <a:pt x="980" y="477"/>
                  <a:pt x="962" y="480"/>
                </a:cubicBezTo>
                <a:cubicBezTo>
                  <a:pt x="955" y="485"/>
                  <a:pt x="955" y="485"/>
                  <a:pt x="955" y="485"/>
                </a:cubicBezTo>
                <a:cubicBezTo>
                  <a:pt x="960" y="495"/>
                  <a:pt x="965" y="479"/>
                  <a:pt x="971" y="485"/>
                </a:cubicBezTo>
                <a:cubicBezTo>
                  <a:pt x="976" y="482"/>
                  <a:pt x="984" y="483"/>
                  <a:pt x="989" y="479"/>
                </a:cubicBezTo>
                <a:cubicBezTo>
                  <a:pt x="983" y="487"/>
                  <a:pt x="970" y="490"/>
                  <a:pt x="960" y="495"/>
                </a:cubicBezTo>
                <a:cubicBezTo>
                  <a:pt x="971" y="494"/>
                  <a:pt x="982" y="485"/>
                  <a:pt x="994" y="487"/>
                </a:cubicBezTo>
                <a:cubicBezTo>
                  <a:pt x="962" y="499"/>
                  <a:pt x="962" y="499"/>
                  <a:pt x="962" y="499"/>
                </a:cubicBezTo>
                <a:cubicBezTo>
                  <a:pt x="966" y="500"/>
                  <a:pt x="966" y="500"/>
                  <a:pt x="966" y="500"/>
                </a:cubicBezTo>
                <a:cubicBezTo>
                  <a:pt x="963" y="501"/>
                  <a:pt x="960" y="503"/>
                  <a:pt x="956" y="503"/>
                </a:cubicBezTo>
                <a:cubicBezTo>
                  <a:pt x="962" y="500"/>
                  <a:pt x="962" y="500"/>
                  <a:pt x="962" y="500"/>
                </a:cubicBezTo>
                <a:cubicBezTo>
                  <a:pt x="947" y="497"/>
                  <a:pt x="936" y="511"/>
                  <a:pt x="920" y="511"/>
                </a:cubicBezTo>
                <a:cubicBezTo>
                  <a:pt x="907" y="516"/>
                  <a:pt x="887" y="515"/>
                  <a:pt x="876" y="527"/>
                </a:cubicBezTo>
                <a:cubicBezTo>
                  <a:pt x="874" y="525"/>
                  <a:pt x="870" y="531"/>
                  <a:pt x="865" y="530"/>
                </a:cubicBezTo>
                <a:cubicBezTo>
                  <a:pt x="850" y="536"/>
                  <a:pt x="836" y="531"/>
                  <a:pt x="822" y="539"/>
                </a:cubicBezTo>
                <a:cubicBezTo>
                  <a:pt x="824" y="535"/>
                  <a:pt x="824" y="535"/>
                  <a:pt x="824" y="535"/>
                </a:cubicBezTo>
                <a:cubicBezTo>
                  <a:pt x="812" y="534"/>
                  <a:pt x="812" y="534"/>
                  <a:pt x="812" y="534"/>
                </a:cubicBezTo>
                <a:cubicBezTo>
                  <a:pt x="814" y="530"/>
                  <a:pt x="814" y="530"/>
                  <a:pt x="814" y="530"/>
                </a:cubicBezTo>
                <a:cubicBezTo>
                  <a:pt x="806" y="529"/>
                  <a:pt x="799" y="531"/>
                  <a:pt x="793" y="531"/>
                </a:cubicBezTo>
                <a:cubicBezTo>
                  <a:pt x="803" y="527"/>
                  <a:pt x="803" y="527"/>
                  <a:pt x="803" y="527"/>
                </a:cubicBezTo>
                <a:cubicBezTo>
                  <a:pt x="795" y="527"/>
                  <a:pt x="795" y="527"/>
                  <a:pt x="795" y="527"/>
                </a:cubicBezTo>
                <a:cubicBezTo>
                  <a:pt x="797" y="526"/>
                  <a:pt x="800" y="525"/>
                  <a:pt x="802" y="523"/>
                </a:cubicBezTo>
                <a:cubicBezTo>
                  <a:pt x="798" y="522"/>
                  <a:pt x="792" y="522"/>
                  <a:pt x="788" y="526"/>
                </a:cubicBezTo>
                <a:cubicBezTo>
                  <a:pt x="786" y="527"/>
                  <a:pt x="786" y="531"/>
                  <a:pt x="783" y="528"/>
                </a:cubicBezTo>
                <a:cubicBezTo>
                  <a:pt x="781" y="526"/>
                  <a:pt x="781" y="526"/>
                  <a:pt x="781" y="526"/>
                </a:cubicBezTo>
                <a:cubicBezTo>
                  <a:pt x="782" y="525"/>
                  <a:pt x="782" y="527"/>
                  <a:pt x="784" y="527"/>
                </a:cubicBezTo>
                <a:cubicBezTo>
                  <a:pt x="786" y="525"/>
                  <a:pt x="786" y="525"/>
                  <a:pt x="786" y="525"/>
                </a:cubicBezTo>
                <a:cubicBezTo>
                  <a:pt x="780" y="521"/>
                  <a:pt x="771" y="523"/>
                  <a:pt x="768" y="517"/>
                </a:cubicBezTo>
                <a:cubicBezTo>
                  <a:pt x="768" y="515"/>
                  <a:pt x="770" y="515"/>
                  <a:pt x="772" y="516"/>
                </a:cubicBezTo>
                <a:cubicBezTo>
                  <a:pt x="773" y="514"/>
                  <a:pt x="771" y="511"/>
                  <a:pt x="768" y="511"/>
                </a:cubicBezTo>
                <a:cubicBezTo>
                  <a:pt x="759" y="516"/>
                  <a:pt x="756" y="504"/>
                  <a:pt x="747" y="503"/>
                </a:cubicBezTo>
                <a:cubicBezTo>
                  <a:pt x="742" y="497"/>
                  <a:pt x="743" y="489"/>
                  <a:pt x="745" y="482"/>
                </a:cubicBezTo>
                <a:cubicBezTo>
                  <a:pt x="740" y="480"/>
                  <a:pt x="736" y="480"/>
                  <a:pt x="734" y="474"/>
                </a:cubicBezTo>
                <a:cubicBezTo>
                  <a:pt x="732" y="464"/>
                  <a:pt x="739" y="459"/>
                  <a:pt x="746" y="453"/>
                </a:cubicBezTo>
                <a:cubicBezTo>
                  <a:pt x="738" y="453"/>
                  <a:pt x="738" y="453"/>
                  <a:pt x="738" y="453"/>
                </a:cubicBezTo>
                <a:cubicBezTo>
                  <a:pt x="748" y="449"/>
                  <a:pt x="748" y="449"/>
                  <a:pt x="748" y="449"/>
                </a:cubicBezTo>
                <a:cubicBezTo>
                  <a:pt x="748" y="447"/>
                  <a:pt x="748" y="447"/>
                  <a:pt x="748" y="447"/>
                </a:cubicBezTo>
                <a:cubicBezTo>
                  <a:pt x="750" y="446"/>
                  <a:pt x="751" y="445"/>
                  <a:pt x="752" y="443"/>
                </a:cubicBezTo>
                <a:cubicBezTo>
                  <a:pt x="748" y="442"/>
                  <a:pt x="745" y="441"/>
                  <a:pt x="742" y="439"/>
                </a:cubicBezTo>
                <a:cubicBezTo>
                  <a:pt x="744" y="434"/>
                  <a:pt x="744" y="434"/>
                  <a:pt x="744" y="434"/>
                </a:cubicBezTo>
                <a:cubicBezTo>
                  <a:pt x="740" y="435"/>
                  <a:pt x="738" y="427"/>
                  <a:pt x="733" y="433"/>
                </a:cubicBezTo>
                <a:cubicBezTo>
                  <a:pt x="731" y="427"/>
                  <a:pt x="727" y="432"/>
                  <a:pt x="724" y="433"/>
                </a:cubicBezTo>
                <a:cubicBezTo>
                  <a:pt x="721" y="430"/>
                  <a:pt x="724" y="428"/>
                  <a:pt x="726" y="426"/>
                </a:cubicBezTo>
                <a:cubicBezTo>
                  <a:pt x="715" y="423"/>
                  <a:pt x="704" y="426"/>
                  <a:pt x="699" y="412"/>
                </a:cubicBezTo>
                <a:cubicBezTo>
                  <a:pt x="697" y="411"/>
                  <a:pt x="696" y="413"/>
                  <a:pt x="694" y="414"/>
                </a:cubicBezTo>
                <a:cubicBezTo>
                  <a:pt x="694" y="418"/>
                  <a:pt x="698" y="413"/>
                  <a:pt x="698" y="415"/>
                </a:cubicBezTo>
                <a:cubicBezTo>
                  <a:pt x="674" y="421"/>
                  <a:pt x="655" y="437"/>
                  <a:pt x="630" y="442"/>
                </a:cubicBezTo>
                <a:cubicBezTo>
                  <a:pt x="594" y="458"/>
                  <a:pt x="555" y="471"/>
                  <a:pt x="521" y="491"/>
                </a:cubicBezTo>
                <a:cubicBezTo>
                  <a:pt x="511" y="494"/>
                  <a:pt x="500" y="497"/>
                  <a:pt x="494" y="504"/>
                </a:cubicBezTo>
                <a:cubicBezTo>
                  <a:pt x="493" y="508"/>
                  <a:pt x="488" y="507"/>
                  <a:pt x="485" y="508"/>
                </a:cubicBezTo>
                <a:cubicBezTo>
                  <a:pt x="487" y="505"/>
                  <a:pt x="478" y="507"/>
                  <a:pt x="478" y="510"/>
                </a:cubicBezTo>
                <a:cubicBezTo>
                  <a:pt x="471" y="510"/>
                  <a:pt x="464" y="511"/>
                  <a:pt x="459" y="515"/>
                </a:cubicBezTo>
                <a:cubicBezTo>
                  <a:pt x="459" y="509"/>
                  <a:pt x="459" y="509"/>
                  <a:pt x="459" y="509"/>
                </a:cubicBezTo>
                <a:cubicBezTo>
                  <a:pt x="457" y="509"/>
                  <a:pt x="456" y="509"/>
                  <a:pt x="455" y="507"/>
                </a:cubicBezTo>
                <a:cubicBezTo>
                  <a:pt x="455" y="507"/>
                  <a:pt x="454" y="505"/>
                  <a:pt x="456" y="505"/>
                </a:cubicBezTo>
                <a:cubicBezTo>
                  <a:pt x="451" y="505"/>
                  <a:pt x="444" y="512"/>
                  <a:pt x="441" y="506"/>
                </a:cubicBezTo>
                <a:cubicBezTo>
                  <a:pt x="431" y="509"/>
                  <a:pt x="421" y="509"/>
                  <a:pt x="410" y="505"/>
                </a:cubicBezTo>
                <a:cubicBezTo>
                  <a:pt x="414" y="502"/>
                  <a:pt x="414" y="502"/>
                  <a:pt x="414" y="502"/>
                </a:cubicBezTo>
                <a:cubicBezTo>
                  <a:pt x="408" y="496"/>
                  <a:pt x="404" y="491"/>
                  <a:pt x="396" y="492"/>
                </a:cubicBezTo>
                <a:cubicBezTo>
                  <a:pt x="397" y="489"/>
                  <a:pt x="397" y="489"/>
                  <a:pt x="397" y="489"/>
                </a:cubicBezTo>
                <a:cubicBezTo>
                  <a:pt x="393" y="485"/>
                  <a:pt x="388" y="490"/>
                  <a:pt x="384" y="484"/>
                </a:cubicBezTo>
                <a:cubicBezTo>
                  <a:pt x="387" y="482"/>
                  <a:pt x="387" y="482"/>
                  <a:pt x="387" y="482"/>
                </a:cubicBezTo>
                <a:cubicBezTo>
                  <a:pt x="382" y="472"/>
                  <a:pt x="369" y="472"/>
                  <a:pt x="364" y="461"/>
                </a:cubicBezTo>
                <a:cubicBezTo>
                  <a:pt x="366" y="457"/>
                  <a:pt x="376" y="462"/>
                  <a:pt x="373" y="454"/>
                </a:cubicBezTo>
                <a:cubicBezTo>
                  <a:pt x="370" y="450"/>
                  <a:pt x="364" y="451"/>
                  <a:pt x="362" y="447"/>
                </a:cubicBezTo>
                <a:cubicBezTo>
                  <a:pt x="362" y="446"/>
                  <a:pt x="364" y="445"/>
                  <a:pt x="364" y="444"/>
                </a:cubicBezTo>
                <a:cubicBezTo>
                  <a:pt x="359" y="442"/>
                  <a:pt x="362" y="439"/>
                  <a:pt x="360" y="435"/>
                </a:cubicBezTo>
                <a:cubicBezTo>
                  <a:pt x="358" y="430"/>
                  <a:pt x="352" y="426"/>
                  <a:pt x="351" y="420"/>
                </a:cubicBezTo>
                <a:cubicBezTo>
                  <a:pt x="349" y="415"/>
                  <a:pt x="343" y="418"/>
                  <a:pt x="340" y="415"/>
                </a:cubicBezTo>
                <a:cubicBezTo>
                  <a:pt x="335" y="411"/>
                  <a:pt x="332" y="404"/>
                  <a:pt x="330" y="401"/>
                </a:cubicBezTo>
                <a:cubicBezTo>
                  <a:pt x="322" y="389"/>
                  <a:pt x="314" y="375"/>
                  <a:pt x="308" y="362"/>
                </a:cubicBezTo>
                <a:cubicBezTo>
                  <a:pt x="303" y="365"/>
                  <a:pt x="296" y="363"/>
                  <a:pt x="294" y="369"/>
                </a:cubicBezTo>
                <a:cubicBezTo>
                  <a:pt x="287" y="369"/>
                  <a:pt x="279" y="374"/>
                  <a:pt x="274" y="378"/>
                </a:cubicBezTo>
                <a:cubicBezTo>
                  <a:pt x="269" y="380"/>
                  <a:pt x="264" y="387"/>
                  <a:pt x="258" y="386"/>
                </a:cubicBezTo>
                <a:cubicBezTo>
                  <a:pt x="244" y="398"/>
                  <a:pt x="226" y="403"/>
                  <a:pt x="210" y="414"/>
                </a:cubicBezTo>
                <a:cubicBezTo>
                  <a:pt x="206" y="414"/>
                  <a:pt x="200" y="412"/>
                  <a:pt x="196" y="415"/>
                </a:cubicBezTo>
                <a:cubicBezTo>
                  <a:pt x="196" y="411"/>
                  <a:pt x="196" y="411"/>
                  <a:pt x="196" y="411"/>
                </a:cubicBezTo>
                <a:cubicBezTo>
                  <a:pt x="186" y="411"/>
                  <a:pt x="176" y="419"/>
                  <a:pt x="168" y="414"/>
                </a:cubicBezTo>
                <a:cubicBezTo>
                  <a:pt x="165" y="405"/>
                  <a:pt x="157" y="401"/>
                  <a:pt x="152" y="395"/>
                </a:cubicBezTo>
                <a:cubicBezTo>
                  <a:pt x="148" y="399"/>
                  <a:pt x="143" y="397"/>
                  <a:pt x="140" y="395"/>
                </a:cubicBezTo>
                <a:cubicBezTo>
                  <a:pt x="139" y="389"/>
                  <a:pt x="128" y="386"/>
                  <a:pt x="133" y="380"/>
                </a:cubicBezTo>
                <a:cubicBezTo>
                  <a:pt x="130" y="379"/>
                  <a:pt x="126" y="377"/>
                  <a:pt x="125" y="373"/>
                </a:cubicBezTo>
                <a:cubicBezTo>
                  <a:pt x="130" y="365"/>
                  <a:pt x="123" y="361"/>
                  <a:pt x="116" y="359"/>
                </a:cubicBezTo>
                <a:cubicBezTo>
                  <a:pt x="114" y="360"/>
                  <a:pt x="113" y="358"/>
                  <a:pt x="112" y="357"/>
                </a:cubicBezTo>
                <a:cubicBezTo>
                  <a:pt x="115" y="350"/>
                  <a:pt x="127" y="355"/>
                  <a:pt x="129" y="346"/>
                </a:cubicBezTo>
                <a:cubicBezTo>
                  <a:pt x="134" y="343"/>
                  <a:pt x="139" y="338"/>
                  <a:pt x="142" y="333"/>
                </a:cubicBezTo>
                <a:cubicBezTo>
                  <a:pt x="136" y="331"/>
                  <a:pt x="130" y="343"/>
                  <a:pt x="123" y="336"/>
                </a:cubicBezTo>
                <a:cubicBezTo>
                  <a:pt x="122" y="332"/>
                  <a:pt x="117" y="331"/>
                  <a:pt x="114" y="330"/>
                </a:cubicBezTo>
                <a:cubicBezTo>
                  <a:pt x="113" y="329"/>
                  <a:pt x="110" y="327"/>
                  <a:pt x="107" y="327"/>
                </a:cubicBezTo>
                <a:cubicBezTo>
                  <a:pt x="113" y="325"/>
                  <a:pt x="116" y="316"/>
                  <a:pt x="123" y="316"/>
                </a:cubicBezTo>
                <a:cubicBezTo>
                  <a:pt x="122" y="313"/>
                  <a:pt x="122" y="308"/>
                  <a:pt x="126" y="306"/>
                </a:cubicBezTo>
                <a:cubicBezTo>
                  <a:pt x="120" y="306"/>
                  <a:pt x="115" y="313"/>
                  <a:pt x="109" y="314"/>
                </a:cubicBezTo>
                <a:cubicBezTo>
                  <a:pt x="104" y="320"/>
                  <a:pt x="104" y="320"/>
                  <a:pt x="104" y="320"/>
                </a:cubicBezTo>
                <a:cubicBezTo>
                  <a:pt x="100" y="320"/>
                  <a:pt x="100" y="316"/>
                  <a:pt x="97" y="314"/>
                </a:cubicBezTo>
                <a:cubicBezTo>
                  <a:pt x="96" y="309"/>
                  <a:pt x="102" y="310"/>
                  <a:pt x="104" y="307"/>
                </a:cubicBezTo>
                <a:cubicBezTo>
                  <a:pt x="108" y="311"/>
                  <a:pt x="112" y="306"/>
                  <a:pt x="115" y="304"/>
                </a:cubicBezTo>
                <a:cubicBezTo>
                  <a:pt x="116" y="303"/>
                  <a:pt x="116" y="303"/>
                  <a:pt x="116" y="303"/>
                </a:cubicBezTo>
                <a:cubicBezTo>
                  <a:pt x="112" y="303"/>
                  <a:pt x="108" y="303"/>
                  <a:pt x="108" y="299"/>
                </a:cubicBezTo>
                <a:cubicBezTo>
                  <a:pt x="114" y="295"/>
                  <a:pt x="122" y="290"/>
                  <a:pt x="127" y="285"/>
                </a:cubicBezTo>
                <a:cubicBezTo>
                  <a:pt x="130" y="282"/>
                  <a:pt x="123" y="284"/>
                  <a:pt x="126" y="281"/>
                </a:cubicBezTo>
                <a:cubicBezTo>
                  <a:pt x="126" y="279"/>
                  <a:pt x="124" y="281"/>
                  <a:pt x="123" y="281"/>
                </a:cubicBezTo>
                <a:cubicBezTo>
                  <a:pt x="123" y="284"/>
                  <a:pt x="123" y="284"/>
                  <a:pt x="123" y="284"/>
                </a:cubicBezTo>
                <a:cubicBezTo>
                  <a:pt x="120" y="282"/>
                  <a:pt x="120" y="282"/>
                  <a:pt x="120" y="282"/>
                </a:cubicBezTo>
                <a:cubicBezTo>
                  <a:pt x="121" y="281"/>
                  <a:pt x="121" y="281"/>
                  <a:pt x="121" y="281"/>
                </a:cubicBezTo>
                <a:cubicBezTo>
                  <a:pt x="114" y="279"/>
                  <a:pt x="120" y="291"/>
                  <a:pt x="112" y="289"/>
                </a:cubicBezTo>
                <a:cubicBezTo>
                  <a:pt x="112" y="287"/>
                  <a:pt x="111" y="283"/>
                  <a:pt x="108" y="282"/>
                </a:cubicBezTo>
                <a:cubicBezTo>
                  <a:pt x="100" y="287"/>
                  <a:pt x="98" y="278"/>
                  <a:pt x="94" y="274"/>
                </a:cubicBezTo>
                <a:cubicBezTo>
                  <a:pt x="91" y="271"/>
                  <a:pt x="94" y="271"/>
                  <a:pt x="95" y="267"/>
                </a:cubicBezTo>
                <a:cubicBezTo>
                  <a:pt x="96" y="259"/>
                  <a:pt x="88" y="266"/>
                  <a:pt x="92" y="261"/>
                </a:cubicBezTo>
                <a:cubicBezTo>
                  <a:pt x="87" y="261"/>
                  <a:pt x="82" y="266"/>
                  <a:pt x="78" y="267"/>
                </a:cubicBezTo>
                <a:cubicBezTo>
                  <a:pt x="76" y="269"/>
                  <a:pt x="70" y="271"/>
                  <a:pt x="69" y="275"/>
                </a:cubicBezTo>
                <a:cubicBezTo>
                  <a:pt x="72" y="275"/>
                  <a:pt x="72" y="275"/>
                  <a:pt x="72" y="275"/>
                </a:cubicBezTo>
                <a:cubicBezTo>
                  <a:pt x="69" y="278"/>
                  <a:pt x="64" y="281"/>
                  <a:pt x="63" y="286"/>
                </a:cubicBezTo>
                <a:cubicBezTo>
                  <a:pt x="60" y="288"/>
                  <a:pt x="56" y="283"/>
                  <a:pt x="54" y="281"/>
                </a:cubicBezTo>
                <a:cubicBezTo>
                  <a:pt x="55" y="276"/>
                  <a:pt x="54" y="276"/>
                  <a:pt x="51" y="273"/>
                </a:cubicBezTo>
                <a:cubicBezTo>
                  <a:pt x="64" y="258"/>
                  <a:pt x="83" y="250"/>
                  <a:pt x="96" y="234"/>
                </a:cubicBezTo>
                <a:cubicBezTo>
                  <a:pt x="90" y="234"/>
                  <a:pt x="88" y="221"/>
                  <a:pt x="80" y="226"/>
                </a:cubicBezTo>
                <a:cubicBezTo>
                  <a:pt x="80" y="222"/>
                  <a:pt x="84" y="215"/>
                  <a:pt x="76" y="213"/>
                </a:cubicBezTo>
                <a:cubicBezTo>
                  <a:pt x="70" y="213"/>
                  <a:pt x="64" y="215"/>
                  <a:pt x="61" y="208"/>
                </a:cubicBezTo>
                <a:cubicBezTo>
                  <a:pt x="60" y="206"/>
                  <a:pt x="62" y="205"/>
                  <a:pt x="63" y="204"/>
                </a:cubicBezTo>
                <a:cubicBezTo>
                  <a:pt x="58" y="199"/>
                  <a:pt x="53" y="198"/>
                  <a:pt x="52" y="191"/>
                </a:cubicBezTo>
                <a:cubicBezTo>
                  <a:pt x="50" y="185"/>
                  <a:pt x="46" y="190"/>
                  <a:pt x="44" y="191"/>
                </a:cubicBezTo>
                <a:cubicBezTo>
                  <a:pt x="41" y="191"/>
                  <a:pt x="42" y="188"/>
                  <a:pt x="41" y="187"/>
                </a:cubicBezTo>
                <a:cubicBezTo>
                  <a:pt x="44" y="182"/>
                  <a:pt x="44" y="182"/>
                  <a:pt x="44" y="182"/>
                </a:cubicBezTo>
                <a:cubicBezTo>
                  <a:pt x="38" y="183"/>
                  <a:pt x="37" y="172"/>
                  <a:pt x="30" y="178"/>
                </a:cubicBezTo>
                <a:cubicBezTo>
                  <a:pt x="28" y="179"/>
                  <a:pt x="26" y="178"/>
                  <a:pt x="24" y="176"/>
                </a:cubicBezTo>
                <a:cubicBezTo>
                  <a:pt x="20" y="178"/>
                  <a:pt x="14" y="179"/>
                  <a:pt x="8" y="177"/>
                </a:cubicBezTo>
                <a:cubicBezTo>
                  <a:pt x="0" y="166"/>
                  <a:pt x="0" y="166"/>
                  <a:pt x="0" y="166"/>
                </a:cubicBezTo>
                <a:cubicBezTo>
                  <a:pt x="3" y="160"/>
                  <a:pt x="18" y="162"/>
                  <a:pt x="14" y="151"/>
                </a:cubicBezTo>
                <a:cubicBezTo>
                  <a:pt x="118" y="90"/>
                  <a:pt x="221" y="26"/>
                  <a:pt x="338" y="0"/>
                </a:cubicBezTo>
                <a:cubicBezTo>
                  <a:pt x="347" y="1"/>
                  <a:pt x="359" y="0"/>
                  <a:pt x="369" y="1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601329" y="5402030"/>
            <a:ext cx="5303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如果你也不介意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我愿把所有的东西寄存在你那</a:t>
            </a:r>
            <a:endParaRPr lang="en-US" altLang="zh-CN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  这样我可以每天过去看你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777299" y="299484"/>
            <a:ext cx="2545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添加标题文字内容</a:t>
            </a:r>
            <a:endParaRPr lang="zh-CN" altLang="en-US" sz="20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30"/>
          <a:stretch>
            <a:fillRect/>
          </a:stretch>
        </p:blipFill>
        <p:spPr>
          <a:xfrm>
            <a:off x="1172" y="0"/>
            <a:ext cx="1218965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8" b="52987"/>
          <a:stretch>
            <a:fillRect/>
          </a:stretch>
        </p:blipFill>
        <p:spPr>
          <a:xfrm>
            <a:off x="1172" y="-1"/>
            <a:ext cx="12189658" cy="641991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7" b="16381"/>
          <a:stretch>
            <a:fillRect/>
          </a:stretch>
        </p:blipFill>
        <p:spPr>
          <a:xfrm>
            <a:off x="3516313" y="1713300"/>
            <a:ext cx="8674518" cy="5144700"/>
          </a:xfrm>
          <a:prstGeom prst="rect">
            <a:avLst/>
          </a:prstGeom>
        </p:spPr>
      </p:pic>
      <p:sp>
        <p:nvSpPr>
          <p:cNvPr id="4" name="TextBox 54"/>
          <p:cNvSpPr txBox="1"/>
          <p:nvPr/>
        </p:nvSpPr>
        <p:spPr>
          <a:xfrm>
            <a:off x="5888826" y="1225919"/>
            <a:ext cx="3094117" cy="210596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3085" smtClean="0">
                <a:solidFill>
                  <a:srgbClr val="21801A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迷你简行楷" panose="03000509000000000000" pitchFamily="65" charset="-122"/>
                <a:ea typeface="迷你简行楷" panose="03000509000000000000" pitchFamily="65" charset="-122"/>
                <a:cs typeface="Arial" panose="020b0604020202020204" pitchFamily="34" charset="0"/>
              </a:rPr>
              <a:t>part</a:t>
            </a:r>
            <a:endParaRPr lang="zh-CN" altLang="en-US" sz="13085">
              <a:solidFill>
                <a:srgbClr val="21801A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迷你简行楷" panose="03000509000000000000" pitchFamily="65" charset="-122"/>
              <a:ea typeface="迷你简行楷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7" name="TextBox 7"/>
          <p:cNvSpPr>
            <a:spLocks noChangeArrowheads="1"/>
          </p:cNvSpPr>
          <p:nvPr/>
        </p:nvSpPr>
        <p:spPr bwMode="auto">
          <a:xfrm>
            <a:off x="7713704" y="3070380"/>
            <a:ext cx="138691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8000" smtClean="0">
                <a:solidFill>
                  <a:srgbClr val="21801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zh-CN" altLang="en-US" sz="8000">
              <a:solidFill>
                <a:srgbClr val="21801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>
            <a:fillRect/>
          </a:stretch>
        </p:blipFill>
        <p:spPr>
          <a:xfrm flipH="1">
            <a:off x="-20969" y="-21919"/>
            <a:ext cx="4449808" cy="302015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27" y="2054038"/>
            <a:ext cx="4131037" cy="34494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392" y="3010994"/>
            <a:ext cx="2056246" cy="9855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57753" y="2054038"/>
            <a:ext cx="1700264" cy="81495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079666" y="1213024"/>
            <a:ext cx="2712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smtClean="0">
                <a:solidFill>
                  <a:srgbClr val="3290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此处添加</a:t>
            </a:r>
            <a:r>
              <a:rPr lang="zh-CN" altLang="en-US" sz="2800">
                <a:solidFill>
                  <a:srgbClr val="3290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标题</a:t>
            </a:r>
            <a:endParaRPr lang="zh-CN" altLang="en-US" sz="2800">
              <a:solidFill>
                <a:srgbClr val="3290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29" y="1400534"/>
            <a:ext cx="3626274" cy="33606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338" y="4147195"/>
            <a:ext cx="3256648" cy="18318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057" y="3984627"/>
            <a:ext cx="3215091" cy="2157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903986" y="172486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如果你也不介意</a:t>
            </a:r>
            <a:endParaRPr lang="en-US" altLang="zh-CN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  我愿把所有的东西</a:t>
            </a:r>
            <a:endParaRPr lang="en-US" altLang="zh-CN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寄存在你那</a:t>
            </a:r>
            <a:endParaRPr lang="en-US" altLang="zh-CN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  这样我可以每天过去看你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 rot="10800000">
            <a:off x="3100487" y="1724861"/>
            <a:ext cx="520700" cy="509587"/>
          </a:xfrm>
          <a:prstGeom prst="triangle">
            <a:avLst>
              <a:gd name="adj" fmla="val 100000"/>
            </a:avLst>
          </a:prstGeom>
          <a:solidFill>
            <a:srgbClr val="6EB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8992503" y="2967527"/>
            <a:ext cx="520700" cy="509587"/>
          </a:xfrm>
          <a:prstGeom prst="triangle">
            <a:avLst>
              <a:gd name="adj" fmla="val 100000"/>
            </a:avLst>
          </a:prstGeom>
          <a:solidFill>
            <a:srgbClr val="6EB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77299" y="299484"/>
            <a:ext cx="2545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添加标题文字内容</a:t>
            </a:r>
            <a:endParaRPr lang="zh-CN" altLang="en-US" sz="20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组合 15"/>
          <p:cNvGrpSpPr/>
          <p:nvPr/>
        </p:nvGrpSpPr>
        <p:grpSpPr>
          <a:xfrm>
            <a:off x="6055700" y="2439574"/>
            <a:ext cx="332143" cy="3444850"/>
            <a:chOff x="4427984" y="1865613"/>
            <a:chExt cx="248030" cy="2584100"/>
          </a:xfrm>
        </p:grpSpPr>
        <p:sp>
          <p:nvSpPr>
            <p:cNvPr id="18" name="TextBox 15"/>
            <p:cNvSpPr txBox="1">
              <a:spLocks noChangeArrowheads="1"/>
            </p:cNvSpPr>
            <p:nvPr/>
          </p:nvSpPr>
          <p:spPr bwMode="auto">
            <a:xfrm>
              <a:off x="4427984" y="1865613"/>
              <a:ext cx="242045" cy="277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b="1">
                  <a:solidFill>
                    <a:prstClr val="black"/>
                  </a:solidFill>
                </a:rPr>
                <a:t>A</a:t>
              </a:r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19" name="TextBox 16"/>
            <p:cNvSpPr txBox="1">
              <a:spLocks noChangeArrowheads="1"/>
            </p:cNvSpPr>
            <p:nvPr/>
          </p:nvSpPr>
          <p:spPr bwMode="auto">
            <a:xfrm>
              <a:off x="4427984" y="2256208"/>
              <a:ext cx="234863" cy="277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b="1">
                  <a:solidFill>
                    <a:prstClr val="black"/>
                  </a:solidFill>
                </a:rPr>
                <a:t>B</a:t>
              </a:r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7"/>
            <p:cNvSpPr txBox="1">
              <a:spLocks noChangeArrowheads="1"/>
            </p:cNvSpPr>
            <p:nvPr/>
          </p:nvSpPr>
          <p:spPr bwMode="auto">
            <a:xfrm>
              <a:off x="4427984" y="2640452"/>
              <a:ext cx="228877" cy="277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b="1">
                  <a:solidFill>
                    <a:prstClr val="black"/>
                  </a:solidFill>
                </a:rPr>
                <a:t>C</a:t>
              </a:r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22" name="TextBox 18"/>
            <p:cNvSpPr txBox="1">
              <a:spLocks noChangeArrowheads="1"/>
            </p:cNvSpPr>
            <p:nvPr/>
          </p:nvSpPr>
          <p:spPr bwMode="auto">
            <a:xfrm>
              <a:off x="4427984" y="3023108"/>
              <a:ext cx="246833" cy="277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b="1">
                  <a:solidFill>
                    <a:prstClr val="black"/>
                  </a:solidFill>
                </a:rPr>
                <a:t>D</a:t>
              </a:r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23" name="TextBox 19"/>
            <p:cNvSpPr txBox="1">
              <a:spLocks noChangeArrowheads="1"/>
            </p:cNvSpPr>
            <p:nvPr/>
          </p:nvSpPr>
          <p:spPr bwMode="auto">
            <a:xfrm>
              <a:off x="4427984" y="3405763"/>
              <a:ext cx="221694" cy="277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b="1">
                  <a:solidFill>
                    <a:prstClr val="black"/>
                  </a:solidFill>
                </a:rPr>
                <a:t>E</a:t>
              </a:r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24" name="TextBox 20"/>
            <p:cNvSpPr txBox="1">
              <a:spLocks noChangeArrowheads="1"/>
            </p:cNvSpPr>
            <p:nvPr/>
          </p:nvSpPr>
          <p:spPr bwMode="auto">
            <a:xfrm>
              <a:off x="4427984" y="3790007"/>
              <a:ext cx="216906" cy="277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b="1">
                  <a:solidFill>
                    <a:prstClr val="black"/>
                  </a:solidFill>
                </a:rPr>
                <a:t>F</a:t>
              </a:r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25" name="TextBox 21"/>
            <p:cNvSpPr txBox="1">
              <a:spLocks noChangeArrowheads="1"/>
            </p:cNvSpPr>
            <p:nvPr/>
          </p:nvSpPr>
          <p:spPr bwMode="auto">
            <a:xfrm>
              <a:off x="4427984" y="4172664"/>
              <a:ext cx="248030" cy="277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b="1">
                  <a:solidFill>
                    <a:prstClr val="black"/>
                  </a:solidFill>
                </a:rPr>
                <a:t>G</a:t>
              </a:r>
              <a:endParaRPr lang="zh-CN" altLang="en-US" b="1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584005" y="2467086"/>
            <a:ext cx="4435705" cy="318100"/>
            <a:chOff x="1073658" y="1885640"/>
            <a:chExt cx="3327269" cy="2392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矩形 26"/>
            <p:cNvSpPr/>
            <p:nvPr/>
          </p:nvSpPr>
          <p:spPr>
            <a:xfrm>
              <a:off x="1958992" y="1920661"/>
              <a:ext cx="2441935" cy="198981"/>
            </a:xfrm>
            <a:prstGeom prst="rect">
              <a:avLst/>
            </a:prstGeom>
            <a:solidFill>
              <a:srgbClr val="6EB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1" name="TextBox 42"/>
            <p:cNvSpPr txBox="1">
              <a:spLocks noChangeArrowheads="1"/>
            </p:cNvSpPr>
            <p:nvPr/>
          </p:nvSpPr>
          <p:spPr bwMode="auto">
            <a:xfrm>
              <a:off x="1073658" y="1885640"/>
              <a:ext cx="839429" cy="239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65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请输入标题</a:t>
              </a:r>
              <a:endParaRPr lang="zh-CN" altLang="en-US" sz="1465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073655" y="3000490"/>
            <a:ext cx="3946053" cy="318100"/>
            <a:chOff x="1440267" y="2286131"/>
            <a:chExt cx="2960660" cy="237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矩形 32"/>
            <p:cNvSpPr/>
            <p:nvPr/>
          </p:nvSpPr>
          <p:spPr>
            <a:xfrm>
              <a:off x="2320515" y="2320946"/>
              <a:ext cx="2080412" cy="199394"/>
            </a:xfrm>
            <a:prstGeom prst="rect">
              <a:avLst/>
            </a:prstGeom>
            <a:solidFill>
              <a:srgbClr val="A7C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4" name="TextBox 43"/>
            <p:cNvSpPr txBox="1">
              <a:spLocks noChangeArrowheads="1"/>
            </p:cNvSpPr>
            <p:nvPr/>
          </p:nvSpPr>
          <p:spPr bwMode="auto">
            <a:xfrm>
              <a:off x="1440267" y="2286131"/>
              <a:ext cx="848513" cy="237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65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请输入标题</a:t>
              </a:r>
              <a:endParaRPr lang="zh-CN" altLang="en-US" sz="1465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431630" y="3497905"/>
            <a:ext cx="2588078" cy="318100"/>
            <a:chOff x="2459514" y="2659754"/>
            <a:chExt cx="1941412" cy="237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矩形 35"/>
            <p:cNvSpPr/>
            <p:nvPr/>
          </p:nvSpPr>
          <p:spPr>
            <a:xfrm>
              <a:off x="3360924" y="2694569"/>
              <a:ext cx="1040002" cy="199394"/>
            </a:xfrm>
            <a:prstGeom prst="rect">
              <a:avLst/>
            </a:prstGeom>
            <a:solidFill>
              <a:srgbClr val="6EB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7" name="TextBox 44"/>
            <p:cNvSpPr txBox="1">
              <a:spLocks noChangeArrowheads="1"/>
            </p:cNvSpPr>
            <p:nvPr/>
          </p:nvSpPr>
          <p:spPr bwMode="auto">
            <a:xfrm>
              <a:off x="2459514" y="2659754"/>
              <a:ext cx="901533" cy="237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65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请输入标题</a:t>
              </a:r>
              <a:endParaRPr lang="zh-CN" altLang="en-US" sz="1465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267545" y="4010151"/>
            <a:ext cx="3752163" cy="318100"/>
            <a:chOff x="1586651" y="3043125"/>
            <a:chExt cx="2814274" cy="2392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矩形 38"/>
            <p:cNvSpPr/>
            <p:nvPr/>
          </p:nvSpPr>
          <p:spPr>
            <a:xfrm>
              <a:off x="2487884" y="3078146"/>
              <a:ext cx="1913041" cy="198982"/>
            </a:xfrm>
            <a:prstGeom prst="rect">
              <a:avLst/>
            </a:prstGeom>
            <a:solidFill>
              <a:srgbClr val="A7C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0" name="TextBox 45"/>
            <p:cNvSpPr txBox="1">
              <a:spLocks noChangeArrowheads="1"/>
            </p:cNvSpPr>
            <p:nvPr/>
          </p:nvSpPr>
          <p:spPr bwMode="auto">
            <a:xfrm>
              <a:off x="1586651" y="3043125"/>
              <a:ext cx="901417" cy="239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65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请输入标题</a:t>
              </a:r>
              <a:endParaRPr lang="zh-CN" altLang="en-US" sz="1465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323809" y="4520255"/>
            <a:ext cx="4695899" cy="318100"/>
            <a:chOff x="879342" y="3426494"/>
            <a:chExt cx="3521585" cy="237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矩形 41"/>
            <p:cNvSpPr/>
            <p:nvPr/>
          </p:nvSpPr>
          <p:spPr>
            <a:xfrm>
              <a:off x="1718311" y="3461309"/>
              <a:ext cx="2682616" cy="199394"/>
            </a:xfrm>
            <a:prstGeom prst="rect">
              <a:avLst/>
            </a:prstGeom>
            <a:solidFill>
              <a:srgbClr val="6EB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3" name="TextBox 46"/>
            <p:cNvSpPr txBox="1">
              <a:spLocks noChangeArrowheads="1"/>
            </p:cNvSpPr>
            <p:nvPr/>
          </p:nvSpPr>
          <p:spPr bwMode="auto">
            <a:xfrm>
              <a:off x="879342" y="3426494"/>
              <a:ext cx="839225" cy="237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65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请输入标题</a:t>
              </a:r>
              <a:endParaRPr lang="zh-CN" altLang="en-US" sz="1465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767575" y="5032481"/>
            <a:ext cx="2252134" cy="318100"/>
            <a:chOff x="2711850" y="3809865"/>
            <a:chExt cx="1689076" cy="2392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矩形 44"/>
            <p:cNvSpPr/>
            <p:nvPr/>
          </p:nvSpPr>
          <p:spPr>
            <a:xfrm>
              <a:off x="3646874" y="3844886"/>
              <a:ext cx="754052" cy="198981"/>
            </a:xfrm>
            <a:prstGeom prst="rect">
              <a:avLst/>
            </a:prstGeom>
            <a:solidFill>
              <a:srgbClr val="A7C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6" name="TextBox 47"/>
            <p:cNvSpPr txBox="1">
              <a:spLocks noChangeArrowheads="1"/>
            </p:cNvSpPr>
            <p:nvPr/>
          </p:nvSpPr>
          <p:spPr bwMode="auto">
            <a:xfrm>
              <a:off x="2711850" y="3809865"/>
              <a:ext cx="933653" cy="239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65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请输入标题</a:t>
              </a:r>
              <a:endParaRPr lang="zh-CN" altLang="en-US" sz="1465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764276" y="5542604"/>
            <a:ext cx="3255433" cy="318100"/>
            <a:chOff x="1958227" y="4193232"/>
            <a:chExt cx="2442699" cy="237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8" name="矩形 47"/>
            <p:cNvSpPr/>
            <p:nvPr/>
          </p:nvSpPr>
          <p:spPr>
            <a:xfrm>
              <a:off x="2863518" y="4228047"/>
              <a:ext cx="1537408" cy="199394"/>
            </a:xfrm>
            <a:prstGeom prst="rect">
              <a:avLst/>
            </a:prstGeom>
            <a:solidFill>
              <a:srgbClr val="6EB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9" name="TextBox 48"/>
            <p:cNvSpPr txBox="1">
              <a:spLocks noChangeArrowheads="1"/>
            </p:cNvSpPr>
            <p:nvPr/>
          </p:nvSpPr>
          <p:spPr bwMode="auto">
            <a:xfrm>
              <a:off x="1958227" y="4193232"/>
              <a:ext cx="905279" cy="237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65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请输入标题</a:t>
              </a:r>
              <a:endParaRPr lang="zh-CN" altLang="en-US" sz="1465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481142" y="5542604"/>
            <a:ext cx="4448114" cy="318100"/>
            <a:chOff x="4746039" y="4193232"/>
            <a:chExt cx="3337516" cy="237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" name="矩形 50"/>
            <p:cNvSpPr/>
            <p:nvPr/>
          </p:nvSpPr>
          <p:spPr>
            <a:xfrm>
              <a:off x="4746039" y="4228047"/>
              <a:ext cx="2394977" cy="199394"/>
            </a:xfrm>
            <a:prstGeom prst="rect">
              <a:avLst/>
            </a:prstGeom>
            <a:solidFill>
              <a:srgbClr val="6EBA3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TextBox 49"/>
            <p:cNvSpPr txBox="1">
              <a:spLocks noChangeArrowheads="1"/>
            </p:cNvSpPr>
            <p:nvPr/>
          </p:nvSpPr>
          <p:spPr bwMode="auto">
            <a:xfrm>
              <a:off x="7141012" y="4193232"/>
              <a:ext cx="942543" cy="237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65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请输入标题</a:t>
              </a:r>
              <a:endParaRPr lang="zh-CN" altLang="en-US" sz="1465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481141" y="5032481"/>
            <a:ext cx="2269066" cy="318100"/>
            <a:chOff x="4746040" y="3809865"/>
            <a:chExt cx="1702057" cy="2392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" name="矩形 53"/>
            <p:cNvSpPr/>
            <p:nvPr/>
          </p:nvSpPr>
          <p:spPr>
            <a:xfrm>
              <a:off x="4746040" y="3844886"/>
              <a:ext cx="754176" cy="198981"/>
            </a:xfrm>
            <a:prstGeom prst="rect">
              <a:avLst/>
            </a:prstGeom>
            <a:solidFill>
              <a:srgbClr val="A7CF8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TextBox 50"/>
            <p:cNvSpPr txBox="1">
              <a:spLocks noChangeArrowheads="1"/>
            </p:cNvSpPr>
            <p:nvPr/>
          </p:nvSpPr>
          <p:spPr bwMode="auto">
            <a:xfrm>
              <a:off x="5500080" y="3809865"/>
              <a:ext cx="948017" cy="239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65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请输入标题</a:t>
              </a:r>
              <a:endParaRPr lang="zh-CN" altLang="en-US" sz="1465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481142" y="4520255"/>
            <a:ext cx="4768708" cy="318100"/>
            <a:chOff x="4746040" y="3426494"/>
            <a:chExt cx="3577981" cy="237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7" name="矩形 56"/>
            <p:cNvSpPr/>
            <p:nvPr/>
          </p:nvSpPr>
          <p:spPr>
            <a:xfrm>
              <a:off x="4746040" y="3461309"/>
              <a:ext cx="2682374" cy="199394"/>
            </a:xfrm>
            <a:prstGeom prst="rect">
              <a:avLst/>
            </a:prstGeom>
            <a:solidFill>
              <a:srgbClr val="6EBA3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51"/>
            <p:cNvSpPr txBox="1">
              <a:spLocks noChangeArrowheads="1"/>
            </p:cNvSpPr>
            <p:nvPr/>
          </p:nvSpPr>
          <p:spPr bwMode="auto">
            <a:xfrm>
              <a:off x="7428400" y="3426494"/>
              <a:ext cx="895621" cy="237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65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请输入标题</a:t>
              </a:r>
              <a:endParaRPr lang="zh-CN" altLang="en-US" sz="1465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481142" y="4010151"/>
            <a:ext cx="3430467" cy="318100"/>
            <a:chOff x="4746041" y="3043125"/>
            <a:chExt cx="2573412" cy="2392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0" name="矩形 59"/>
            <p:cNvSpPr/>
            <p:nvPr/>
          </p:nvSpPr>
          <p:spPr>
            <a:xfrm>
              <a:off x="4746041" y="3078146"/>
              <a:ext cx="1548150" cy="198982"/>
            </a:xfrm>
            <a:prstGeom prst="rect">
              <a:avLst/>
            </a:prstGeom>
            <a:solidFill>
              <a:srgbClr val="A7CF8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TextBox 52"/>
            <p:cNvSpPr txBox="1">
              <a:spLocks noChangeArrowheads="1"/>
            </p:cNvSpPr>
            <p:nvPr/>
          </p:nvSpPr>
          <p:spPr bwMode="auto">
            <a:xfrm>
              <a:off x="6294087" y="3043125"/>
              <a:ext cx="1025366" cy="239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65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请输入标题</a:t>
              </a:r>
              <a:endParaRPr lang="zh-CN" altLang="en-US" sz="1465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481143" y="3497905"/>
            <a:ext cx="1992679" cy="318100"/>
            <a:chOff x="4746041" y="2659754"/>
            <a:chExt cx="1495824" cy="237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3" name="矩形 62"/>
            <p:cNvSpPr/>
            <p:nvPr/>
          </p:nvSpPr>
          <p:spPr>
            <a:xfrm>
              <a:off x="4746041" y="2697734"/>
              <a:ext cx="519569" cy="193064"/>
            </a:xfrm>
            <a:prstGeom prst="rect">
              <a:avLst/>
            </a:prstGeom>
            <a:solidFill>
              <a:srgbClr val="6EBA3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4" name="TextBox 53"/>
            <p:cNvSpPr txBox="1">
              <a:spLocks noChangeArrowheads="1"/>
            </p:cNvSpPr>
            <p:nvPr/>
          </p:nvSpPr>
          <p:spPr bwMode="auto">
            <a:xfrm>
              <a:off x="5259468" y="2659754"/>
              <a:ext cx="982397" cy="237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65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请输入标题</a:t>
              </a:r>
              <a:endParaRPr lang="zh-CN" altLang="en-US" sz="1465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481142" y="3000490"/>
            <a:ext cx="2987905" cy="318100"/>
            <a:chOff x="4746041" y="2286131"/>
            <a:chExt cx="2240937" cy="237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矩形 65"/>
            <p:cNvSpPr/>
            <p:nvPr/>
          </p:nvSpPr>
          <p:spPr>
            <a:xfrm>
              <a:off x="4746041" y="2319363"/>
              <a:ext cx="1355730" cy="202558"/>
            </a:xfrm>
            <a:prstGeom prst="rect">
              <a:avLst/>
            </a:prstGeom>
            <a:solidFill>
              <a:srgbClr val="A7CF8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7" name="TextBox 54"/>
            <p:cNvSpPr txBox="1">
              <a:spLocks noChangeArrowheads="1"/>
            </p:cNvSpPr>
            <p:nvPr/>
          </p:nvSpPr>
          <p:spPr bwMode="auto">
            <a:xfrm>
              <a:off x="6101563" y="2286131"/>
              <a:ext cx="885415" cy="237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65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请输入标题</a:t>
              </a:r>
              <a:endParaRPr lang="zh-CN" altLang="en-US" sz="1465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6481143" y="2467084"/>
            <a:ext cx="2525777" cy="318100"/>
            <a:chOff x="4746040" y="1885638"/>
            <a:chExt cx="1896054" cy="2392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9" name="矩形 68"/>
            <p:cNvSpPr/>
            <p:nvPr/>
          </p:nvSpPr>
          <p:spPr>
            <a:xfrm>
              <a:off x="4746040" y="1920661"/>
              <a:ext cx="905697" cy="198981"/>
            </a:xfrm>
            <a:prstGeom prst="rect">
              <a:avLst/>
            </a:prstGeom>
            <a:solidFill>
              <a:srgbClr val="6EBA3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TextBox 55"/>
            <p:cNvSpPr txBox="1">
              <a:spLocks noChangeArrowheads="1"/>
            </p:cNvSpPr>
            <p:nvPr/>
          </p:nvSpPr>
          <p:spPr bwMode="auto">
            <a:xfrm>
              <a:off x="5651963" y="1885638"/>
              <a:ext cx="990131" cy="239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65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请输入标题</a:t>
              </a:r>
              <a:endParaRPr lang="zh-CN" altLang="en-US" sz="1465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1693242" y="1692392"/>
            <a:ext cx="4326467" cy="491067"/>
            <a:chOff x="1156290" y="1304221"/>
            <a:chExt cx="3244730" cy="369336"/>
          </a:xfrm>
        </p:grpSpPr>
        <p:cxnSp>
          <p:nvCxnSpPr>
            <p:cNvPr id="72" name="直接连接符 71"/>
            <p:cNvCxnSpPr/>
            <p:nvPr/>
          </p:nvCxnSpPr>
          <p:spPr>
            <a:xfrm>
              <a:off x="1326146" y="1613062"/>
              <a:ext cx="307487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>
              <a:off x="1326146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1672208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2365920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2711982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3404107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H="1">
              <a:off x="3751756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>
              <a:off x="2018270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H="1">
              <a:off x="3058045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>
              <a:off x="4097818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56"/>
            <p:cNvSpPr txBox="1">
              <a:spLocks noChangeArrowheads="1"/>
            </p:cNvSpPr>
            <p:nvPr/>
          </p:nvSpPr>
          <p:spPr bwMode="auto">
            <a:xfrm>
              <a:off x="3941184" y="1304221"/>
              <a:ext cx="321230" cy="285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5">
                  <a:solidFill>
                    <a:srgbClr val="000000"/>
                  </a:solidFill>
                </a:rPr>
                <a:t>10</a:t>
              </a:r>
              <a:endParaRPr lang="zh-CN" altLang="en-US" sz="1865">
                <a:solidFill>
                  <a:srgbClr val="000000"/>
                </a:solidFill>
              </a:endParaRPr>
            </a:p>
          </p:txBody>
        </p:sp>
        <p:sp>
          <p:nvSpPr>
            <p:cNvPr id="83" name="TextBox 59"/>
            <p:cNvSpPr txBox="1">
              <a:spLocks noChangeArrowheads="1"/>
            </p:cNvSpPr>
            <p:nvPr/>
          </p:nvSpPr>
          <p:spPr bwMode="auto">
            <a:xfrm>
              <a:off x="3610352" y="1304221"/>
              <a:ext cx="321230" cy="285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5">
                  <a:solidFill>
                    <a:srgbClr val="000000"/>
                  </a:solidFill>
                </a:rPr>
                <a:t>20</a:t>
              </a:r>
              <a:endParaRPr lang="zh-CN" altLang="en-US" sz="1865">
                <a:solidFill>
                  <a:srgbClr val="000000"/>
                </a:solidFill>
              </a:endParaRPr>
            </a:p>
          </p:txBody>
        </p:sp>
        <p:sp>
          <p:nvSpPr>
            <p:cNvPr id="84" name="TextBox 60"/>
            <p:cNvSpPr txBox="1">
              <a:spLocks noChangeArrowheads="1"/>
            </p:cNvSpPr>
            <p:nvPr/>
          </p:nvSpPr>
          <p:spPr bwMode="auto">
            <a:xfrm>
              <a:off x="3251158" y="1304221"/>
              <a:ext cx="321230" cy="285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5">
                  <a:solidFill>
                    <a:srgbClr val="000000"/>
                  </a:solidFill>
                </a:rPr>
                <a:t>30</a:t>
              </a:r>
              <a:endParaRPr lang="zh-CN" altLang="en-US" sz="1865">
                <a:solidFill>
                  <a:srgbClr val="000000"/>
                </a:solidFill>
              </a:endParaRPr>
            </a:p>
          </p:txBody>
        </p:sp>
        <p:sp>
          <p:nvSpPr>
            <p:cNvPr id="85" name="TextBox 63"/>
            <p:cNvSpPr txBox="1">
              <a:spLocks noChangeArrowheads="1"/>
            </p:cNvSpPr>
            <p:nvPr/>
          </p:nvSpPr>
          <p:spPr bwMode="auto">
            <a:xfrm>
              <a:off x="2906013" y="1304221"/>
              <a:ext cx="321230" cy="285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5">
                  <a:solidFill>
                    <a:srgbClr val="000000"/>
                  </a:solidFill>
                </a:rPr>
                <a:t>40</a:t>
              </a:r>
              <a:endParaRPr lang="zh-CN" altLang="en-US" sz="1865">
                <a:solidFill>
                  <a:srgbClr val="000000"/>
                </a:solidFill>
              </a:endParaRPr>
            </a:p>
          </p:txBody>
        </p:sp>
        <p:sp>
          <p:nvSpPr>
            <p:cNvPr id="86" name="TextBox 64"/>
            <p:cNvSpPr txBox="1">
              <a:spLocks noChangeArrowheads="1"/>
            </p:cNvSpPr>
            <p:nvPr/>
          </p:nvSpPr>
          <p:spPr bwMode="auto">
            <a:xfrm>
              <a:off x="2572358" y="1304221"/>
              <a:ext cx="321230" cy="285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5">
                  <a:solidFill>
                    <a:srgbClr val="000000"/>
                  </a:solidFill>
                </a:rPr>
                <a:t>50</a:t>
              </a:r>
              <a:endParaRPr lang="zh-CN" altLang="en-US" sz="1865">
                <a:solidFill>
                  <a:srgbClr val="000000"/>
                </a:solidFill>
              </a:endParaRPr>
            </a:p>
          </p:txBody>
        </p:sp>
        <p:sp>
          <p:nvSpPr>
            <p:cNvPr id="87" name="TextBox 67"/>
            <p:cNvSpPr txBox="1">
              <a:spLocks noChangeArrowheads="1"/>
            </p:cNvSpPr>
            <p:nvPr/>
          </p:nvSpPr>
          <p:spPr bwMode="auto">
            <a:xfrm>
              <a:off x="2218651" y="1304221"/>
              <a:ext cx="321230" cy="285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5">
                  <a:solidFill>
                    <a:srgbClr val="000000"/>
                  </a:solidFill>
                </a:rPr>
                <a:t>60</a:t>
              </a:r>
              <a:endParaRPr lang="zh-CN" altLang="en-US" sz="1865">
                <a:solidFill>
                  <a:srgbClr val="000000"/>
                </a:solidFill>
              </a:endParaRPr>
            </a:p>
          </p:txBody>
        </p:sp>
        <p:sp>
          <p:nvSpPr>
            <p:cNvPr id="88" name="TextBox 68"/>
            <p:cNvSpPr txBox="1">
              <a:spLocks noChangeArrowheads="1"/>
            </p:cNvSpPr>
            <p:nvPr/>
          </p:nvSpPr>
          <p:spPr bwMode="auto">
            <a:xfrm>
              <a:off x="1865226" y="1304221"/>
              <a:ext cx="321230" cy="285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5">
                  <a:solidFill>
                    <a:srgbClr val="000000"/>
                  </a:solidFill>
                </a:rPr>
                <a:t>70</a:t>
              </a:r>
              <a:endParaRPr lang="zh-CN" altLang="en-US" sz="1865">
                <a:solidFill>
                  <a:srgbClr val="000000"/>
                </a:solidFill>
              </a:endParaRPr>
            </a:p>
          </p:txBody>
        </p:sp>
        <p:sp>
          <p:nvSpPr>
            <p:cNvPr id="89" name="TextBox 71"/>
            <p:cNvSpPr txBox="1">
              <a:spLocks noChangeArrowheads="1"/>
            </p:cNvSpPr>
            <p:nvPr/>
          </p:nvSpPr>
          <p:spPr bwMode="auto">
            <a:xfrm>
              <a:off x="1518742" y="1304221"/>
              <a:ext cx="321230" cy="285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5">
                  <a:solidFill>
                    <a:srgbClr val="000000"/>
                  </a:solidFill>
                </a:rPr>
                <a:t>80</a:t>
              </a:r>
              <a:endParaRPr lang="zh-CN" altLang="en-US" sz="1865">
                <a:solidFill>
                  <a:srgbClr val="000000"/>
                </a:solidFill>
              </a:endParaRPr>
            </a:p>
          </p:txBody>
        </p:sp>
        <p:sp>
          <p:nvSpPr>
            <p:cNvPr id="90" name="TextBox 72"/>
            <p:cNvSpPr txBox="1">
              <a:spLocks noChangeArrowheads="1"/>
            </p:cNvSpPr>
            <p:nvPr/>
          </p:nvSpPr>
          <p:spPr bwMode="auto">
            <a:xfrm>
              <a:off x="1156290" y="1304221"/>
              <a:ext cx="321230" cy="285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5">
                  <a:solidFill>
                    <a:srgbClr val="000000"/>
                  </a:solidFill>
                </a:rPr>
                <a:t>90</a:t>
              </a:r>
              <a:endParaRPr lang="zh-CN" altLang="en-US" sz="1865">
                <a:solidFill>
                  <a:srgbClr val="000000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6493842" y="1692392"/>
            <a:ext cx="4327773" cy="491067"/>
            <a:chOff x="4756574" y="1304221"/>
            <a:chExt cx="3244811" cy="369336"/>
          </a:xfrm>
        </p:grpSpPr>
        <p:cxnSp>
          <p:nvCxnSpPr>
            <p:cNvPr id="92" name="直接连接符 91"/>
            <p:cNvCxnSpPr/>
            <p:nvPr/>
          </p:nvCxnSpPr>
          <p:spPr>
            <a:xfrm>
              <a:off x="4756574" y="1613062"/>
              <a:ext cx="307561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>
              <a:off x="5062865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H="1">
              <a:off x="5408831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H="1">
              <a:off x="6102352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H="1">
              <a:off x="6448318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H="1">
              <a:off x="7140251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H="1">
              <a:off x="7487804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H="1">
              <a:off x="5754798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H="1">
              <a:off x="6794285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H="1">
              <a:off x="7833770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57"/>
            <p:cNvSpPr txBox="1">
              <a:spLocks noChangeArrowheads="1"/>
            </p:cNvSpPr>
            <p:nvPr/>
          </p:nvSpPr>
          <p:spPr bwMode="auto">
            <a:xfrm>
              <a:off x="4891535" y="1304221"/>
              <a:ext cx="321141" cy="285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5">
                  <a:solidFill>
                    <a:srgbClr val="000000"/>
                  </a:solidFill>
                </a:rPr>
                <a:t>10</a:t>
              </a:r>
              <a:endParaRPr lang="zh-CN" altLang="en-US" sz="1865">
                <a:solidFill>
                  <a:srgbClr val="000000"/>
                </a:solidFill>
              </a:endParaRPr>
            </a:p>
          </p:txBody>
        </p:sp>
        <p:sp>
          <p:nvSpPr>
            <p:cNvPr id="103" name="TextBox 58"/>
            <p:cNvSpPr txBox="1">
              <a:spLocks noChangeArrowheads="1"/>
            </p:cNvSpPr>
            <p:nvPr/>
          </p:nvSpPr>
          <p:spPr bwMode="auto">
            <a:xfrm>
              <a:off x="5234199" y="1304221"/>
              <a:ext cx="321141" cy="285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5">
                  <a:solidFill>
                    <a:srgbClr val="000000"/>
                  </a:solidFill>
                </a:rPr>
                <a:t>20</a:t>
              </a:r>
              <a:endParaRPr lang="zh-CN" altLang="en-US" sz="1865">
                <a:solidFill>
                  <a:srgbClr val="000000"/>
                </a:solidFill>
              </a:endParaRPr>
            </a:p>
          </p:txBody>
        </p:sp>
        <p:sp>
          <p:nvSpPr>
            <p:cNvPr id="104" name="TextBox 61"/>
            <p:cNvSpPr txBox="1">
              <a:spLocks noChangeArrowheads="1"/>
            </p:cNvSpPr>
            <p:nvPr/>
          </p:nvSpPr>
          <p:spPr bwMode="auto">
            <a:xfrm>
              <a:off x="5585109" y="1304221"/>
              <a:ext cx="321141" cy="285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5">
                  <a:solidFill>
                    <a:srgbClr val="000000"/>
                  </a:solidFill>
                </a:rPr>
                <a:t>30</a:t>
              </a:r>
              <a:endParaRPr lang="zh-CN" altLang="en-US" sz="1865">
                <a:solidFill>
                  <a:srgbClr val="000000"/>
                </a:solidFill>
              </a:endParaRPr>
            </a:p>
          </p:txBody>
        </p:sp>
        <p:sp>
          <p:nvSpPr>
            <p:cNvPr id="105" name="TextBox 62"/>
            <p:cNvSpPr txBox="1">
              <a:spLocks noChangeArrowheads="1"/>
            </p:cNvSpPr>
            <p:nvPr/>
          </p:nvSpPr>
          <p:spPr bwMode="auto">
            <a:xfrm>
              <a:off x="5947829" y="1304221"/>
              <a:ext cx="321141" cy="285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5">
                  <a:solidFill>
                    <a:srgbClr val="000000"/>
                  </a:solidFill>
                </a:rPr>
                <a:t>40</a:t>
              </a:r>
              <a:endParaRPr lang="zh-CN" altLang="en-US" sz="1865">
                <a:solidFill>
                  <a:srgbClr val="000000"/>
                </a:solidFill>
              </a:endParaRPr>
            </a:p>
          </p:txBody>
        </p:sp>
        <p:sp>
          <p:nvSpPr>
            <p:cNvPr id="106" name="TextBox 65"/>
            <p:cNvSpPr txBox="1">
              <a:spLocks noChangeArrowheads="1"/>
            </p:cNvSpPr>
            <p:nvPr/>
          </p:nvSpPr>
          <p:spPr bwMode="auto">
            <a:xfrm>
              <a:off x="6292664" y="1304221"/>
              <a:ext cx="321141" cy="285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5">
                  <a:solidFill>
                    <a:srgbClr val="000000"/>
                  </a:solidFill>
                </a:rPr>
                <a:t>50</a:t>
              </a:r>
              <a:endParaRPr lang="zh-CN" altLang="en-US" sz="1865">
                <a:solidFill>
                  <a:srgbClr val="000000"/>
                </a:solidFill>
              </a:endParaRPr>
            </a:p>
          </p:txBody>
        </p:sp>
        <p:sp>
          <p:nvSpPr>
            <p:cNvPr id="107" name="TextBox 66"/>
            <p:cNvSpPr txBox="1">
              <a:spLocks noChangeArrowheads="1"/>
            </p:cNvSpPr>
            <p:nvPr/>
          </p:nvSpPr>
          <p:spPr bwMode="auto">
            <a:xfrm>
              <a:off x="6640796" y="1304221"/>
              <a:ext cx="321141" cy="285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5">
                  <a:solidFill>
                    <a:srgbClr val="000000"/>
                  </a:solidFill>
                </a:rPr>
                <a:t>60</a:t>
              </a:r>
              <a:endParaRPr lang="zh-CN" altLang="en-US" sz="1865">
                <a:solidFill>
                  <a:srgbClr val="000000"/>
                </a:solidFill>
              </a:endParaRPr>
            </a:p>
          </p:txBody>
        </p:sp>
        <p:sp>
          <p:nvSpPr>
            <p:cNvPr id="108" name="TextBox 69"/>
            <p:cNvSpPr txBox="1">
              <a:spLocks noChangeArrowheads="1"/>
            </p:cNvSpPr>
            <p:nvPr/>
          </p:nvSpPr>
          <p:spPr bwMode="auto">
            <a:xfrm>
              <a:off x="6987278" y="1304221"/>
              <a:ext cx="321141" cy="285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5">
                  <a:solidFill>
                    <a:srgbClr val="000000"/>
                  </a:solidFill>
                </a:rPr>
                <a:t>70</a:t>
              </a:r>
              <a:endParaRPr lang="zh-CN" altLang="en-US" sz="1865">
                <a:solidFill>
                  <a:srgbClr val="000000"/>
                </a:solidFill>
              </a:endParaRPr>
            </a:p>
          </p:txBody>
        </p:sp>
        <p:sp>
          <p:nvSpPr>
            <p:cNvPr id="109" name="TextBox 70"/>
            <p:cNvSpPr txBox="1">
              <a:spLocks noChangeArrowheads="1"/>
            </p:cNvSpPr>
            <p:nvPr/>
          </p:nvSpPr>
          <p:spPr bwMode="auto">
            <a:xfrm>
              <a:off x="7319095" y="1304221"/>
              <a:ext cx="321141" cy="285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5">
                  <a:solidFill>
                    <a:srgbClr val="000000"/>
                  </a:solidFill>
                </a:rPr>
                <a:t>80</a:t>
              </a:r>
              <a:endParaRPr lang="zh-CN" altLang="en-US" sz="1865">
                <a:solidFill>
                  <a:srgbClr val="000000"/>
                </a:solidFill>
              </a:endParaRPr>
            </a:p>
          </p:txBody>
        </p:sp>
        <p:sp>
          <p:nvSpPr>
            <p:cNvPr id="110" name="TextBox 73"/>
            <p:cNvSpPr txBox="1">
              <a:spLocks noChangeArrowheads="1"/>
            </p:cNvSpPr>
            <p:nvPr/>
          </p:nvSpPr>
          <p:spPr bwMode="auto">
            <a:xfrm>
              <a:off x="7680244" y="1304221"/>
              <a:ext cx="321141" cy="285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5">
                  <a:solidFill>
                    <a:srgbClr val="000000"/>
                  </a:solidFill>
                </a:rPr>
                <a:t>90</a:t>
              </a:r>
              <a:endParaRPr lang="zh-CN" altLang="en-US" sz="1865">
                <a:solidFill>
                  <a:srgbClr val="000000"/>
                </a:solidFill>
              </a:endParaRPr>
            </a:p>
          </p:txBody>
        </p:sp>
      </p:grpSp>
      <p:sp>
        <p:nvSpPr>
          <p:cNvPr id="111" name="文本框 110"/>
          <p:cNvSpPr txBox="1"/>
          <p:nvPr/>
        </p:nvSpPr>
        <p:spPr>
          <a:xfrm>
            <a:off x="4777299" y="299484"/>
            <a:ext cx="2545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添加标题文字内容</a:t>
            </a:r>
            <a:endParaRPr lang="zh-CN" altLang="en-US" sz="20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4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4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" name="ïṩlídê"/>
          <p:cNvGrpSpPr/>
          <p:nvPr/>
        </p:nvGrpSpPr>
        <p:grpSpPr>
          <a:xfrm>
            <a:off x="7910281" y="4684787"/>
            <a:ext cx="920600" cy="521720"/>
            <a:chOff x="2825421" y="4679520"/>
            <a:chExt cx="920600" cy="521720"/>
          </a:xfrm>
        </p:grpSpPr>
        <p:cxnSp>
          <p:nvCxnSpPr>
            <p:cNvPr id="26" name="直接箭头连接符 25"/>
            <p:cNvCxnSpPr/>
            <p:nvPr/>
          </p:nvCxnSpPr>
          <p:spPr>
            <a:xfrm>
              <a:off x="2881925" y="5137108"/>
              <a:ext cx="864096" cy="0"/>
            </a:xfrm>
            <a:prstGeom prst="straightConnector1">
              <a:avLst/>
            </a:prstGeom>
            <a:ln w="317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ïṥ1íḋè"/>
            <p:cNvSpPr txBox="1"/>
            <p:nvPr/>
          </p:nvSpPr>
          <p:spPr>
            <a:xfrm>
              <a:off x="2825421" y="4679520"/>
              <a:ext cx="914400" cy="521720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/>
            </a:bodyPr>
            <a:lstStyle/>
            <a:p>
              <a:pPr algn="ctr"/>
              <a:r>
                <a:rPr lang="zh-CN" altLang="en-US" sz="1400" b="1"/>
                <a:t>关键词</a:t>
              </a:r>
              <a:endParaRPr lang="zh-CN" altLang="en-US" sz="1400" b="1"/>
            </a:p>
          </p:txBody>
        </p:sp>
      </p:grpSp>
      <p:grpSp>
        <p:nvGrpSpPr>
          <p:cNvPr id="18" name="îSļiḍê"/>
          <p:cNvGrpSpPr/>
          <p:nvPr/>
        </p:nvGrpSpPr>
        <p:grpSpPr>
          <a:xfrm>
            <a:off x="5807968" y="4293096"/>
            <a:ext cx="2195910" cy="1566356"/>
            <a:chOff x="1268227" y="961367"/>
            <a:chExt cx="2195910" cy="1566356"/>
          </a:xfrm>
        </p:grpSpPr>
        <p:sp>
          <p:nvSpPr>
            <p:cNvPr id="23" name="îşlïďe"/>
            <p:cNvSpPr/>
            <p:nvPr/>
          </p:nvSpPr>
          <p:spPr bwMode="auto">
            <a:xfrm>
              <a:off x="1268227" y="1970324"/>
              <a:ext cx="2195910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/>
            </a:bodyPr>
            <a:lstStyle/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（建议使用主题字体）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íSḻïḋé"/>
            <p:cNvSpPr txBox="1"/>
            <p:nvPr/>
          </p:nvSpPr>
          <p:spPr bwMode="auto">
            <a:xfrm>
              <a:off x="1268227" y="1619185"/>
              <a:ext cx="2195910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zh-CN" altLang="en-US" sz="18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îš1iḑê"/>
            <p:cNvSpPr/>
            <p:nvPr/>
          </p:nvSpPr>
          <p:spPr bwMode="auto">
            <a:xfrm>
              <a:off x="2135642" y="961367"/>
              <a:ext cx="461080" cy="460795"/>
            </a:xfrm>
            <a:custGeom>
              <a:gdLst>
                <a:gd name="connsiteX0" fmla="*/ 482620 w 607097"/>
                <a:gd name="connsiteY0" fmla="*/ 381169 h 606722"/>
                <a:gd name="connsiteX1" fmla="*/ 496768 w 607097"/>
                <a:gd name="connsiteY1" fmla="*/ 381169 h 606722"/>
                <a:gd name="connsiteX2" fmla="*/ 510916 w 607097"/>
                <a:gd name="connsiteY2" fmla="*/ 395381 h 606722"/>
                <a:gd name="connsiteX3" fmla="*/ 510916 w 607097"/>
                <a:gd name="connsiteY3" fmla="*/ 409505 h 606722"/>
                <a:gd name="connsiteX4" fmla="*/ 503887 w 607097"/>
                <a:gd name="connsiteY4" fmla="*/ 412525 h 606722"/>
                <a:gd name="connsiteX5" fmla="*/ 496768 w 607097"/>
                <a:gd name="connsiteY5" fmla="*/ 409505 h 606722"/>
                <a:gd name="connsiteX6" fmla="*/ 482620 w 607097"/>
                <a:gd name="connsiteY6" fmla="*/ 395381 h 606722"/>
                <a:gd name="connsiteX7" fmla="*/ 482620 w 607097"/>
                <a:gd name="connsiteY7" fmla="*/ 381169 h 606722"/>
                <a:gd name="connsiteX8" fmla="*/ 546398 w 607097"/>
                <a:gd name="connsiteY8" fmla="*/ 242745 h 606722"/>
                <a:gd name="connsiteX9" fmla="*/ 566606 w 607097"/>
                <a:gd name="connsiteY9" fmla="*/ 242745 h 606722"/>
                <a:gd name="connsiteX10" fmla="*/ 576754 w 607097"/>
                <a:gd name="connsiteY10" fmla="*/ 252756 h 606722"/>
                <a:gd name="connsiteX11" fmla="*/ 566606 w 607097"/>
                <a:gd name="connsiteY11" fmla="*/ 262856 h 606722"/>
                <a:gd name="connsiteX12" fmla="*/ 546398 w 607097"/>
                <a:gd name="connsiteY12" fmla="*/ 262856 h 606722"/>
                <a:gd name="connsiteX13" fmla="*/ 536249 w 607097"/>
                <a:gd name="connsiteY13" fmla="*/ 252756 h 606722"/>
                <a:gd name="connsiteX14" fmla="*/ 546398 w 607097"/>
                <a:gd name="connsiteY14" fmla="*/ 242745 h 606722"/>
                <a:gd name="connsiteX15" fmla="*/ 353968 w 607097"/>
                <a:gd name="connsiteY15" fmla="*/ 101120 h 606722"/>
                <a:gd name="connsiteX16" fmla="*/ 364118 w 607097"/>
                <a:gd name="connsiteY16" fmla="*/ 111251 h 606722"/>
                <a:gd name="connsiteX17" fmla="*/ 364118 w 607097"/>
                <a:gd name="connsiteY17" fmla="*/ 242683 h 606722"/>
                <a:gd name="connsiteX18" fmla="*/ 424838 w 607097"/>
                <a:gd name="connsiteY18" fmla="*/ 242683 h 606722"/>
                <a:gd name="connsiteX19" fmla="*/ 434988 w 607097"/>
                <a:gd name="connsiteY19" fmla="*/ 252725 h 606722"/>
                <a:gd name="connsiteX20" fmla="*/ 424838 w 607097"/>
                <a:gd name="connsiteY20" fmla="*/ 262856 h 606722"/>
                <a:gd name="connsiteX21" fmla="*/ 353968 w 607097"/>
                <a:gd name="connsiteY21" fmla="*/ 262856 h 606722"/>
                <a:gd name="connsiteX22" fmla="*/ 343818 w 607097"/>
                <a:gd name="connsiteY22" fmla="*/ 252725 h 606722"/>
                <a:gd name="connsiteX23" fmla="*/ 343818 w 607097"/>
                <a:gd name="connsiteY23" fmla="*/ 111251 h 606722"/>
                <a:gd name="connsiteX24" fmla="*/ 353968 w 607097"/>
                <a:gd name="connsiteY24" fmla="*/ 101120 h 606722"/>
                <a:gd name="connsiteX25" fmla="*/ 496768 w 607097"/>
                <a:gd name="connsiteY25" fmla="*/ 96101 h 606722"/>
                <a:gd name="connsiteX26" fmla="*/ 510916 w 607097"/>
                <a:gd name="connsiteY26" fmla="*/ 96101 h 606722"/>
                <a:gd name="connsiteX27" fmla="*/ 510916 w 607097"/>
                <a:gd name="connsiteY27" fmla="*/ 110217 h 606722"/>
                <a:gd name="connsiteX28" fmla="*/ 496768 w 607097"/>
                <a:gd name="connsiteY28" fmla="*/ 124334 h 606722"/>
                <a:gd name="connsiteX29" fmla="*/ 489650 w 607097"/>
                <a:gd name="connsiteY29" fmla="*/ 127441 h 606722"/>
                <a:gd name="connsiteX30" fmla="*/ 482620 w 607097"/>
                <a:gd name="connsiteY30" fmla="*/ 124334 h 606722"/>
                <a:gd name="connsiteX31" fmla="*/ 482620 w 607097"/>
                <a:gd name="connsiteY31" fmla="*/ 110217 h 606722"/>
                <a:gd name="connsiteX32" fmla="*/ 196955 w 607097"/>
                <a:gd name="connsiteY32" fmla="*/ 96101 h 606722"/>
                <a:gd name="connsiteX33" fmla="*/ 211110 w 607097"/>
                <a:gd name="connsiteY33" fmla="*/ 96101 h 606722"/>
                <a:gd name="connsiteX34" fmla="*/ 225355 w 607097"/>
                <a:gd name="connsiteY34" fmla="*/ 110217 h 606722"/>
                <a:gd name="connsiteX35" fmla="*/ 225355 w 607097"/>
                <a:gd name="connsiteY35" fmla="*/ 124334 h 606722"/>
                <a:gd name="connsiteX36" fmla="*/ 218233 w 607097"/>
                <a:gd name="connsiteY36" fmla="*/ 127441 h 606722"/>
                <a:gd name="connsiteX37" fmla="*/ 211110 w 607097"/>
                <a:gd name="connsiteY37" fmla="*/ 124334 h 606722"/>
                <a:gd name="connsiteX38" fmla="*/ 196955 w 607097"/>
                <a:gd name="connsiteY38" fmla="*/ 110217 h 606722"/>
                <a:gd name="connsiteX39" fmla="*/ 196955 w 607097"/>
                <a:gd name="connsiteY39" fmla="*/ 96101 h 606722"/>
                <a:gd name="connsiteX40" fmla="*/ 103963 w 607097"/>
                <a:gd name="connsiteY40" fmla="*/ 81761 h 606722"/>
                <a:gd name="connsiteX41" fmla="*/ 87598 w 607097"/>
                <a:gd name="connsiteY41" fmla="*/ 90026 h 606722"/>
                <a:gd name="connsiteX42" fmla="*/ 62322 w 607097"/>
                <a:gd name="connsiteY42" fmla="*/ 115266 h 606722"/>
                <a:gd name="connsiteX43" fmla="*/ 34998 w 607097"/>
                <a:gd name="connsiteY43" fmla="*/ 265902 h 606722"/>
                <a:gd name="connsiteX44" fmla="*/ 75494 w 607097"/>
                <a:gd name="connsiteY44" fmla="*/ 322602 h 606722"/>
                <a:gd name="connsiteX45" fmla="*/ 283044 w 607097"/>
                <a:gd name="connsiteY45" fmla="*/ 530826 h 606722"/>
                <a:gd name="connsiteX46" fmla="*/ 327634 w 607097"/>
                <a:gd name="connsiteY46" fmla="*/ 565219 h 606722"/>
                <a:gd name="connsiteX47" fmla="*/ 490684 w 607097"/>
                <a:gd name="connsiteY47" fmla="*/ 545046 h 606722"/>
                <a:gd name="connsiteX48" fmla="*/ 515960 w 607097"/>
                <a:gd name="connsiteY48" fmla="*/ 519717 h 606722"/>
                <a:gd name="connsiteX49" fmla="*/ 521033 w 607097"/>
                <a:gd name="connsiteY49" fmla="*/ 485324 h 606722"/>
                <a:gd name="connsiteX50" fmla="*/ 434969 w 607097"/>
                <a:gd name="connsiteY50" fmla="*/ 411561 h 606722"/>
                <a:gd name="connsiteX51" fmla="*/ 414321 w 607097"/>
                <a:gd name="connsiteY51" fmla="*/ 406318 h 606722"/>
                <a:gd name="connsiteX52" fmla="*/ 413698 w 607097"/>
                <a:gd name="connsiteY52" fmla="*/ 406496 h 606722"/>
                <a:gd name="connsiteX53" fmla="*/ 405599 w 607097"/>
                <a:gd name="connsiteY53" fmla="*/ 413605 h 606722"/>
                <a:gd name="connsiteX54" fmla="*/ 404620 w 607097"/>
                <a:gd name="connsiteY54" fmla="*/ 414583 h 606722"/>
                <a:gd name="connsiteX55" fmla="*/ 373202 w 607097"/>
                <a:gd name="connsiteY55" fmla="*/ 447910 h 606722"/>
                <a:gd name="connsiteX56" fmla="*/ 349528 w 607097"/>
                <a:gd name="connsiteY56" fmla="*/ 459552 h 606722"/>
                <a:gd name="connsiteX57" fmla="*/ 405599 w 607097"/>
                <a:gd name="connsiteY57" fmla="*/ 475282 h 606722"/>
                <a:gd name="connsiteX58" fmla="*/ 414677 w 607097"/>
                <a:gd name="connsiteY58" fmla="*/ 486391 h 606722"/>
                <a:gd name="connsiteX59" fmla="*/ 404620 w 607097"/>
                <a:gd name="connsiteY59" fmla="*/ 495456 h 606722"/>
                <a:gd name="connsiteX60" fmla="*/ 403552 w 607097"/>
                <a:gd name="connsiteY60" fmla="*/ 495456 h 606722"/>
                <a:gd name="connsiteX61" fmla="*/ 287138 w 607097"/>
                <a:gd name="connsiteY61" fmla="*/ 441866 h 606722"/>
                <a:gd name="connsiteX62" fmla="*/ 286426 w 607097"/>
                <a:gd name="connsiteY62" fmla="*/ 441067 h 606722"/>
                <a:gd name="connsiteX63" fmla="*/ 284112 w 607097"/>
                <a:gd name="connsiteY63" fmla="*/ 438845 h 606722"/>
                <a:gd name="connsiteX64" fmla="*/ 176777 w 607097"/>
                <a:gd name="connsiteY64" fmla="*/ 331666 h 606722"/>
                <a:gd name="connsiteX65" fmla="*/ 111895 w 607097"/>
                <a:gd name="connsiteY65" fmla="*/ 213379 h 606722"/>
                <a:gd name="connsiteX66" fmla="*/ 121062 w 607097"/>
                <a:gd name="connsiteY66" fmla="*/ 202270 h 606722"/>
                <a:gd name="connsiteX67" fmla="*/ 132188 w 607097"/>
                <a:gd name="connsiteY67" fmla="*/ 211335 h 606722"/>
                <a:gd name="connsiteX68" fmla="*/ 146428 w 607097"/>
                <a:gd name="connsiteY68" fmla="*/ 259325 h 606722"/>
                <a:gd name="connsiteX69" fmla="*/ 158532 w 607097"/>
                <a:gd name="connsiteY69" fmla="*/ 233553 h 606722"/>
                <a:gd name="connsiteX70" fmla="*/ 191907 w 607097"/>
                <a:gd name="connsiteY70" fmla="*/ 202270 h 606722"/>
                <a:gd name="connsiteX71" fmla="*/ 192975 w 607097"/>
                <a:gd name="connsiteY71" fmla="*/ 201204 h 606722"/>
                <a:gd name="connsiteX72" fmla="*/ 200006 w 607097"/>
                <a:gd name="connsiteY72" fmla="*/ 193117 h 606722"/>
                <a:gd name="connsiteX73" fmla="*/ 194933 w 607097"/>
                <a:gd name="connsiteY73" fmla="*/ 170899 h 606722"/>
                <a:gd name="connsiteX74" fmla="*/ 121062 w 607097"/>
                <a:gd name="connsiteY74" fmla="*/ 84961 h 606722"/>
                <a:gd name="connsiteX75" fmla="*/ 103963 w 607097"/>
                <a:gd name="connsiteY75" fmla="*/ 81761 h 606722"/>
                <a:gd name="connsiteX76" fmla="*/ 353980 w 607097"/>
                <a:gd name="connsiteY76" fmla="*/ 30273 h 606722"/>
                <a:gd name="connsiteX77" fmla="*/ 364141 w 607097"/>
                <a:gd name="connsiteY77" fmla="*/ 40422 h 606722"/>
                <a:gd name="connsiteX78" fmla="*/ 364141 w 607097"/>
                <a:gd name="connsiteY78" fmla="*/ 60719 h 606722"/>
                <a:gd name="connsiteX79" fmla="*/ 353980 w 607097"/>
                <a:gd name="connsiteY79" fmla="*/ 70778 h 606722"/>
                <a:gd name="connsiteX80" fmla="*/ 343818 w 607097"/>
                <a:gd name="connsiteY80" fmla="*/ 60719 h 606722"/>
                <a:gd name="connsiteX81" fmla="*/ 343818 w 607097"/>
                <a:gd name="connsiteY81" fmla="*/ 40422 h 606722"/>
                <a:gd name="connsiteX82" fmla="*/ 353980 w 607097"/>
                <a:gd name="connsiteY82" fmla="*/ 30273 h 606722"/>
                <a:gd name="connsiteX83" fmla="*/ 353978 w 607097"/>
                <a:gd name="connsiteY83" fmla="*/ 20263 h 606722"/>
                <a:gd name="connsiteX84" fmla="*/ 174819 w 607097"/>
                <a:gd name="connsiteY84" fmla="*/ 104957 h 606722"/>
                <a:gd name="connsiteX85" fmla="*/ 214246 w 607097"/>
                <a:gd name="connsiteY85" fmla="*/ 160768 h 606722"/>
                <a:gd name="connsiteX86" fmla="*/ 221278 w 607097"/>
                <a:gd name="connsiteY86" fmla="*/ 198182 h 606722"/>
                <a:gd name="connsiteX87" fmla="*/ 215938 w 607097"/>
                <a:gd name="connsiteY87" fmla="*/ 209025 h 606722"/>
                <a:gd name="connsiteX88" fmla="*/ 210152 w 607097"/>
                <a:gd name="connsiteY88" fmla="*/ 215157 h 606722"/>
                <a:gd name="connsiteX89" fmla="*/ 206147 w 607097"/>
                <a:gd name="connsiteY89" fmla="*/ 218445 h 606722"/>
                <a:gd name="connsiteX90" fmla="*/ 176777 w 607097"/>
                <a:gd name="connsiteY90" fmla="*/ 244662 h 606722"/>
                <a:gd name="connsiteX91" fmla="*/ 182829 w 607097"/>
                <a:gd name="connsiteY91" fmla="*/ 308382 h 606722"/>
                <a:gd name="connsiteX92" fmla="*/ 189504 w 607097"/>
                <a:gd name="connsiteY92" fmla="*/ 315136 h 606722"/>
                <a:gd name="connsiteX93" fmla="*/ 189949 w 607097"/>
                <a:gd name="connsiteY93" fmla="*/ 315492 h 606722"/>
                <a:gd name="connsiteX94" fmla="*/ 191640 w 607097"/>
                <a:gd name="connsiteY94" fmla="*/ 317269 h 606722"/>
                <a:gd name="connsiteX95" fmla="*/ 298263 w 607097"/>
                <a:gd name="connsiteY95" fmla="*/ 424714 h 606722"/>
                <a:gd name="connsiteX96" fmla="*/ 362077 w 607097"/>
                <a:gd name="connsiteY96" fmla="*/ 430758 h 606722"/>
                <a:gd name="connsiteX97" fmla="*/ 388422 w 607097"/>
                <a:gd name="connsiteY97" fmla="*/ 401430 h 606722"/>
                <a:gd name="connsiteX98" fmla="*/ 408625 w 607097"/>
                <a:gd name="connsiteY98" fmla="*/ 386233 h 606722"/>
                <a:gd name="connsiteX99" fmla="*/ 419661 w 607097"/>
                <a:gd name="connsiteY99" fmla="*/ 384900 h 606722"/>
                <a:gd name="connsiteX100" fmla="*/ 446094 w 607097"/>
                <a:gd name="connsiteY100" fmla="*/ 392365 h 606722"/>
                <a:gd name="connsiteX101" fmla="*/ 501987 w 607097"/>
                <a:gd name="connsiteY101" fmla="*/ 431646 h 606722"/>
                <a:gd name="connsiteX102" fmla="*/ 586894 w 607097"/>
                <a:gd name="connsiteY102" fmla="*/ 252749 h 606722"/>
                <a:gd name="connsiteX103" fmla="*/ 353978 w 607097"/>
                <a:gd name="connsiteY103" fmla="*/ 20263 h 606722"/>
                <a:gd name="connsiteX104" fmla="*/ 353978 w 607097"/>
                <a:gd name="connsiteY104" fmla="*/ 0 h 606722"/>
                <a:gd name="connsiteX105" fmla="*/ 607097 w 607097"/>
                <a:gd name="connsiteY105" fmla="*/ 252749 h 606722"/>
                <a:gd name="connsiteX106" fmla="*/ 517384 w 607097"/>
                <a:gd name="connsiteY106" fmla="*/ 445421 h 606722"/>
                <a:gd name="connsiteX107" fmla="*/ 540257 w 607097"/>
                <a:gd name="connsiteY107" fmla="*/ 474215 h 606722"/>
                <a:gd name="connsiteX108" fmla="*/ 531179 w 607097"/>
                <a:gd name="connsiteY108" fmla="*/ 532870 h 606722"/>
                <a:gd name="connsiteX109" fmla="*/ 505814 w 607097"/>
                <a:gd name="connsiteY109" fmla="*/ 559176 h 606722"/>
                <a:gd name="connsiteX110" fmla="*/ 401505 w 607097"/>
                <a:gd name="connsiteY110" fmla="*/ 606722 h 606722"/>
                <a:gd name="connsiteX111" fmla="*/ 318556 w 607097"/>
                <a:gd name="connsiteY111" fmla="*/ 582460 h 606722"/>
                <a:gd name="connsiteX112" fmla="*/ 268893 w 607097"/>
                <a:gd name="connsiteY112" fmla="*/ 543979 h 606722"/>
                <a:gd name="connsiteX113" fmla="*/ 61343 w 607097"/>
                <a:gd name="connsiteY113" fmla="*/ 336732 h 606722"/>
                <a:gd name="connsiteX114" fmla="*/ 16753 w 607097"/>
                <a:gd name="connsiteY114" fmla="*/ 275056 h 606722"/>
                <a:gd name="connsiteX115" fmla="*/ 48171 w 607097"/>
                <a:gd name="connsiteY115" fmla="*/ 101135 h 606722"/>
                <a:gd name="connsiteX116" fmla="*/ 73447 w 607097"/>
                <a:gd name="connsiteY116" fmla="*/ 75807 h 606722"/>
                <a:gd name="connsiteX117" fmla="*/ 132188 w 607097"/>
                <a:gd name="connsiteY117" fmla="*/ 66742 h 606722"/>
                <a:gd name="connsiteX118" fmla="*/ 160757 w 607097"/>
                <a:gd name="connsiteY118" fmla="*/ 89315 h 606722"/>
                <a:gd name="connsiteX119" fmla="*/ 353978 w 607097"/>
                <a:gd name="connsiteY119" fmla="*/ 0 h 6067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607097" h="606722">
                  <a:moveTo>
                    <a:pt x="482620" y="381169"/>
                  </a:moveTo>
                  <a:cubicBezTo>
                    <a:pt x="486624" y="377172"/>
                    <a:pt x="492675" y="377172"/>
                    <a:pt x="496768" y="381169"/>
                  </a:cubicBezTo>
                  <a:lnTo>
                    <a:pt x="510916" y="395381"/>
                  </a:lnTo>
                  <a:cubicBezTo>
                    <a:pt x="515009" y="399379"/>
                    <a:pt x="515009" y="405419"/>
                    <a:pt x="510916" y="409505"/>
                  </a:cubicBezTo>
                  <a:cubicBezTo>
                    <a:pt x="509937" y="412525"/>
                    <a:pt x="506912" y="412525"/>
                    <a:pt x="503887" y="412525"/>
                  </a:cubicBezTo>
                  <a:cubicBezTo>
                    <a:pt x="500861" y="412525"/>
                    <a:pt x="498815" y="411548"/>
                    <a:pt x="496768" y="409505"/>
                  </a:cubicBezTo>
                  <a:lnTo>
                    <a:pt x="482620" y="395381"/>
                  </a:lnTo>
                  <a:cubicBezTo>
                    <a:pt x="478527" y="391295"/>
                    <a:pt x="478527" y="385255"/>
                    <a:pt x="482620" y="381169"/>
                  </a:cubicBezTo>
                  <a:close/>
                  <a:moveTo>
                    <a:pt x="546398" y="242745"/>
                  </a:moveTo>
                  <a:lnTo>
                    <a:pt x="566606" y="242745"/>
                  </a:lnTo>
                  <a:cubicBezTo>
                    <a:pt x="572659" y="242745"/>
                    <a:pt x="576754" y="246732"/>
                    <a:pt x="576754" y="252756"/>
                  </a:cubicBezTo>
                  <a:cubicBezTo>
                    <a:pt x="576754" y="258869"/>
                    <a:pt x="572659" y="262856"/>
                    <a:pt x="566606" y="262856"/>
                  </a:cubicBezTo>
                  <a:lnTo>
                    <a:pt x="546398" y="262856"/>
                  </a:lnTo>
                  <a:cubicBezTo>
                    <a:pt x="540255" y="262856"/>
                    <a:pt x="536249" y="258869"/>
                    <a:pt x="536249" y="252756"/>
                  </a:cubicBezTo>
                  <a:cubicBezTo>
                    <a:pt x="536249" y="246732"/>
                    <a:pt x="540255" y="242745"/>
                    <a:pt x="546398" y="242745"/>
                  </a:cubicBezTo>
                  <a:close/>
                  <a:moveTo>
                    <a:pt x="353968" y="101120"/>
                  </a:moveTo>
                  <a:cubicBezTo>
                    <a:pt x="360022" y="101120"/>
                    <a:pt x="364118" y="105119"/>
                    <a:pt x="364118" y="111251"/>
                  </a:cubicBezTo>
                  <a:lnTo>
                    <a:pt x="364118" y="242683"/>
                  </a:lnTo>
                  <a:lnTo>
                    <a:pt x="424838" y="242683"/>
                  </a:lnTo>
                  <a:cubicBezTo>
                    <a:pt x="430893" y="242683"/>
                    <a:pt x="434988" y="246682"/>
                    <a:pt x="434988" y="252725"/>
                  </a:cubicBezTo>
                  <a:cubicBezTo>
                    <a:pt x="434988" y="258857"/>
                    <a:pt x="430893" y="262856"/>
                    <a:pt x="424838" y="262856"/>
                  </a:cubicBezTo>
                  <a:lnTo>
                    <a:pt x="353968" y="262856"/>
                  </a:lnTo>
                  <a:cubicBezTo>
                    <a:pt x="347825" y="262856"/>
                    <a:pt x="343818" y="258857"/>
                    <a:pt x="343818" y="252725"/>
                  </a:cubicBezTo>
                  <a:lnTo>
                    <a:pt x="343818" y="111251"/>
                  </a:lnTo>
                  <a:cubicBezTo>
                    <a:pt x="343818" y="105119"/>
                    <a:pt x="347825" y="101120"/>
                    <a:pt x="353968" y="101120"/>
                  </a:cubicBezTo>
                  <a:close/>
                  <a:moveTo>
                    <a:pt x="496768" y="96101"/>
                  </a:moveTo>
                  <a:cubicBezTo>
                    <a:pt x="500861" y="92017"/>
                    <a:pt x="506912" y="92017"/>
                    <a:pt x="510916" y="96101"/>
                  </a:cubicBezTo>
                  <a:cubicBezTo>
                    <a:pt x="515009" y="100096"/>
                    <a:pt x="515009" y="106222"/>
                    <a:pt x="510916" y="110217"/>
                  </a:cubicBezTo>
                  <a:lnTo>
                    <a:pt x="496768" y="124334"/>
                  </a:lnTo>
                  <a:cubicBezTo>
                    <a:pt x="494722" y="126376"/>
                    <a:pt x="492675" y="127441"/>
                    <a:pt x="489650" y="127441"/>
                  </a:cubicBezTo>
                  <a:cubicBezTo>
                    <a:pt x="486624" y="127441"/>
                    <a:pt x="484578" y="126376"/>
                    <a:pt x="482620" y="124334"/>
                  </a:cubicBezTo>
                  <a:cubicBezTo>
                    <a:pt x="478527" y="120338"/>
                    <a:pt x="478527" y="114301"/>
                    <a:pt x="482620" y="110217"/>
                  </a:cubicBezTo>
                  <a:close/>
                  <a:moveTo>
                    <a:pt x="196955" y="96101"/>
                  </a:moveTo>
                  <a:cubicBezTo>
                    <a:pt x="201050" y="92017"/>
                    <a:pt x="207104" y="92017"/>
                    <a:pt x="211110" y="96101"/>
                  </a:cubicBezTo>
                  <a:lnTo>
                    <a:pt x="225355" y="110217"/>
                  </a:lnTo>
                  <a:cubicBezTo>
                    <a:pt x="229361" y="114301"/>
                    <a:pt x="229361" y="120338"/>
                    <a:pt x="225355" y="124334"/>
                  </a:cubicBezTo>
                  <a:cubicBezTo>
                    <a:pt x="223307" y="126376"/>
                    <a:pt x="220280" y="127441"/>
                    <a:pt x="218233" y="127441"/>
                  </a:cubicBezTo>
                  <a:cubicBezTo>
                    <a:pt x="215206" y="127441"/>
                    <a:pt x="213158" y="126376"/>
                    <a:pt x="211110" y="124334"/>
                  </a:cubicBezTo>
                  <a:lnTo>
                    <a:pt x="196955" y="110217"/>
                  </a:lnTo>
                  <a:cubicBezTo>
                    <a:pt x="192949" y="106222"/>
                    <a:pt x="192949" y="100096"/>
                    <a:pt x="196955" y="96101"/>
                  </a:cubicBezTo>
                  <a:close/>
                  <a:moveTo>
                    <a:pt x="103963" y="81761"/>
                  </a:moveTo>
                  <a:cubicBezTo>
                    <a:pt x="98011" y="82650"/>
                    <a:pt x="92182" y="85449"/>
                    <a:pt x="87598" y="90026"/>
                  </a:cubicBezTo>
                  <a:lnTo>
                    <a:pt x="62322" y="115266"/>
                  </a:lnTo>
                  <a:cubicBezTo>
                    <a:pt x="17732" y="159790"/>
                    <a:pt x="8654" y="209291"/>
                    <a:pt x="34998" y="265902"/>
                  </a:cubicBezTo>
                  <a:cubicBezTo>
                    <a:pt x="44077" y="285187"/>
                    <a:pt x="57249" y="304383"/>
                    <a:pt x="75494" y="322602"/>
                  </a:cubicBezTo>
                  <a:lnTo>
                    <a:pt x="283044" y="530826"/>
                  </a:lnTo>
                  <a:cubicBezTo>
                    <a:pt x="297284" y="545046"/>
                    <a:pt x="312415" y="557132"/>
                    <a:pt x="327634" y="565219"/>
                  </a:cubicBezTo>
                  <a:cubicBezTo>
                    <a:pt x="389401" y="599612"/>
                    <a:pt x="443068" y="592503"/>
                    <a:pt x="490684" y="545046"/>
                  </a:cubicBezTo>
                  <a:lnTo>
                    <a:pt x="515960" y="519717"/>
                  </a:lnTo>
                  <a:cubicBezTo>
                    <a:pt x="525127" y="510653"/>
                    <a:pt x="527085" y="496433"/>
                    <a:pt x="521033" y="485324"/>
                  </a:cubicBezTo>
                  <a:cubicBezTo>
                    <a:pt x="503856" y="451998"/>
                    <a:pt x="434969" y="411561"/>
                    <a:pt x="434969" y="411561"/>
                  </a:cubicBezTo>
                  <a:cubicBezTo>
                    <a:pt x="427582" y="407829"/>
                    <a:pt x="420195" y="405874"/>
                    <a:pt x="414321" y="406318"/>
                  </a:cubicBezTo>
                  <a:cubicBezTo>
                    <a:pt x="414143" y="406318"/>
                    <a:pt x="413876" y="406407"/>
                    <a:pt x="413698" y="406496"/>
                  </a:cubicBezTo>
                  <a:cubicBezTo>
                    <a:pt x="409604" y="407473"/>
                    <a:pt x="407646" y="409517"/>
                    <a:pt x="405599" y="413605"/>
                  </a:cubicBezTo>
                  <a:lnTo>
                    <a:pt x="404620" y="414583"/>
                  </a:lnTo>
                  <a:cubicBezTo>
                    <a:pt x="397500" y="423648"/>
                    <a:pt x="380323" y="443910"/>
                    <a:pt x="373202" y="447910"/>
                  </a:cubicBezTo>
                  <a:cubicBezTo>
                    <a:pt x="365548" y="453242"/>
                    <a:pt x="357538" y="457152"/>
                    <a:pt x="349528" y="459552"/>
                  </a:cubicBezTo>
                  <a:cubicBezTo>
                    <a:pt x="365281" y="466839"/>
                    <a:pt x="384328" y="473149"/>
                    <a:pt x="405599" y="475282"/>
                  </a:cubicBezTo>
                  <a:cubicBezTo>
                    <a:pt x="410672" y="476259"/>
                    <a:pt x="414677" y="480259"/>
                    <a:pt x="414677" y="486391"/>
                  </a:cubicBezTo>
                  <a:cubicBezTo>
                    <a:pt x="413698" y="491456"/>
                    <a:pt x="409604" y="495456"/>
                    <a:pt x="404620" y="495456"/>
                  </a:cubicBezTo>
                  <a:lnTo>
                    <a:pt x="403552" y="495456"/>
                  </a:lnTo>
                  <a:cubicBezTo>
                    <a:pt x="333686" y="488346"/>
                    <a:pt x="288117" y="443910"/>
                    <a:pt x="287138" y="441866"/>
                  </a:cubicBezTo>
                  <a:cubicBezTo>
                    <a:pt x="286871" y="441600"/>
                    <a:pt x="286604" y="441333"/>
                    <a:pt x="286426" y="441067"/>
                  </a:cubicBezTo>
                  <a:cubicBezTo>
                    <a:pt x="285625" y="440356"/>
                    <a:pt x="284824" y="439645"/>
                    <a:pt x="284112" y="438845"/>
                  </a:cubicBezTo>
                  <a:lnTo>
                    <a:pt x="176777" y="331666"/>
                  </a:lnTo>
                  <a:cubicBezTo>
                    <a:pt x="174730" y="329622"/>
                    <a:pt x="119015" y="284120"/>
                    <a:pt x="111895" y="213379"/>
                  </a:cubicBezTo>
                  <a:cubicBezTo>
                    <a:pt x="110916" y="208314"/>
                    <a:pt x="115010" y="203248"/>
                    <a:pt x="121062" y="202270"/>
                  </a:cubicBezTo>
                  <a:cubicBezTo>
                    <a:pt x="127115" y="201204"/>
                    <a:pt x="131209" y="205292"/>
                    <a:pt x="132188" y="211335"/>
                  </a:cubicBezTo>
                  <a:cubicBezTo>
                    <a:pt x="133968" y="229109"/>
                    <a:pt x="139486" y="245284"/>
                    <a:pt x="146428" y="259325"/>
                  </a:cubicBezTo>
                  <a:cubicBezTo>
                    <a:pt x="148653" y="250794"/>
                    <a:pt x="152658" y="242262"/>
                    <a:pt x="158532" y="233553"/>
                  </a:cubicBezTo>
                  <a:cubicBezTo>
                    <a:pt x="162537" y="227510"/>
                    <a:pt x="183808" y="210358"/>
                    <a:pt x="191907" y="202270"/>
                  </a:cubicBezTo>
                  <a:lnTo>
                    <a:pt x="192975" y="201204"/>
                  </a:lnTo>
                  <a:cubicBezTo>
                    <a:pt x="196980" y="199160"/>
                    <a:pt x="199027" y="196138"/>
                    <a:pt x="200006" y="193117"/>
                  </a:cubicBezTo>
                  <a:cubicBezTo>
                    <a:pt x="202053" y="187073"/>
                    <a:pt x="200006" y="178986"/>
                    <a:pt x="194933" y="170899"/>
                  </a:cubicBezTo>
                  <a:cubicBezTo>
                    <a:pt x="194933" y="169832"/>
                    <a:pt x="154438" y="102113"/>
                    <a:pt x="121062" y="84961"/>
                  </a:cubicBezTo>
                  <a:cubicBezTo>
                    <a:pt x="115989" y="81895"/>
                    <a:pt x="109915" y="80873"/>
                    <a:pt x="103963" y="81761"/>
                  </a:cubicBezTo>
                  <a:close/>
                  <a:moveTo>
                    <a:pt x="353980" y="30273"/>
                  </a:moveTo>
                  <a:cubicBezTo>
                    <a:pt x="360041" y="30273"/>
                    <a:pt x="364141" y="34368"/>
                    <a:pt x="364141" y="40422"/>
                  </a:cubicBezTo>
                  <a:lnTo>
                    <a:pt x="364141" y="60719"/>
                  </a:lnTo>
                  <a:cubicBezTo>
                    <a:pt x="364141" y="66772"/>
                    <a:pt x="360041" y="70778"/>
                    <a:pt x="353980" y="70778"/>
                  </a:cubicBezTo>
                  <a:cubicBezTo>
                    <a:pt x="347829" y="70778"/>
                    <a:pt x="343818" y="66772"/>
                    <a:pt x="343818" y="60719"/>
                  </a:cubicBezTo>
                  <a:lnTo>
                    <a:pt x="343818" y="40422"/>
                  </a:lnTo>
                  <a:cubicBezTo>
                    <a:pt x="343818" y="34368"/>
                    <a:pt x="347829" y="30273"/>
                    <a:pt x="353980" y="30273"/>
                  </a:cubicBezTo>
                  <a:close/>
                  <a:moveTo>
                    <a:pt x="353978" y="20263"/>
                  </a:moveTo>
                  <a:cubicBezTo>
                    <a:pt x="284112" y="20263"/>
                    <a:pt x="219409" y="50479"/>
                    <a:pt x="174819" y="104957"/>
                  </a:cubicBezTo>
                  <a:cubicBezTo>
                    <a:pt x="196446" y="130818"/>
                    <a:pt x="212911" y="158901"/>
                    <a:pt x="214246" y="160768"/>
                  </a:cubicBezTo>
                  <a:cubicBezTo>
                    <a:pt x="221278" y="173920"/>
                    <a:pt x="224304" y="187073"/>
                    <a:pt x="221278" y="198182"/>
                  </a:cubicBezTo>
                  <a:cubicBezTo>
                    <a:pt x="220299" y="202093"/>
                    <a:pt x="218430" y="205736"/>
                    <a:pt x="215938" y="209025"/>
                  </a:cubicBezTo>
                  <a:cubicBezTo>
                    <a:pt x="214336" y="211335"/>
                    <a:pt x="212466" y="213379"/>
                    <a:pt x="210152" y="215157"/>
                  </a:cubicBezTo>
                  <a:cubicBezTo>
                    <a:pt x="208906" y="216312"/>
                    <a:pt x="207482" y="217378"/>
                    <a:pt x="206147" y="218445"/>
                  </a:cubicBezTo>
                  <a:cubicBezTo>
                    <a:pt x="193954" y="228487"/>
                    <a:pt x="179803" y="241640"/>
                    <a:pt x="176777" y="244662"/>
                  </a:cubicBezTo>
                  <a:cubicBezTo>
                    <a:pt x="160579" y="269012"/>
                    <a:pt x="162537" y="287142"/>
                    <a:pt x="182829" y="308382"/>
                  </a:cubicBezTo>
                  <a:lnTo>
                    <a:pt x="189504" y="315136"/>
                  </a:lnTo>
                  <a:cubicBezTo>
                    <a:pt x="189771" y="315403"/>
                    <a:pt x="189949" y="315492"/>
                    <a:pt x="189949" y="315492"/>
                  </a:cubicBezTo>
                  <a:cubicBezTo>
                    <a:pt x="190572" y="316025"/>
                    <a:pt x="191195" y="316647"/>
                    <a:pt x="191640" y="317269"/>
                  </a:cubicBezTo>
                  <a:lnTo>
                    <a:pt x="298263" y="424714"/>
                  </a:lnTo>
                  <a:cubicBezTo>
                    <a:pt x="318556" y="444888"/>
                    <a:pt x="337780" y="446932"/>
                    <a:pt x="362077" y="430758"/>
                  </a:cubicBezTo>
                  <a:cubicBezTo>
                    <a:pt x="365103" y="428713"/>
                    <a:pt x="378275" y="414583"/>
                    <a:pt x="388422" y="401430"/>
                  </a:cubicBezTo>
                  <a:cubicBezTo>
                    <a:pt x="393406" y="393343"/>
                    <a:pt x="400526" y="388277"/>
                    <a:pt x="408625" y="386233"/>
                  </a:cubicBezTo>
                  <a:cubicBezTo>
                    <a:pt x="412096" y="385344"/>
                    <a:pt x="415834" y="384900"/>
                    <a:pt x="419661" y="384900"/>
                  </a:cubicBezTo>
                  <a:cubicBezTo>
                    <a:pt x="428294" y="384989"/>
                    <a:pt x="437728" y="387477"/>
                    <a:pt x="446094" y="392365"/>
                  </a:cubicBezTo>
                  <a:cubicBezTo>
                    <a:pt x="447963" y="393609"/>
                    <a:pt x="476088" y="410051"/>
                    <a:pt x="501987" y="431646"/>
                  </a:cubicBezTo>
                  <a:cubicBezTo>
                    <a:pt x="556545" y="387122"/>
                    <a:pt x="586894" y="322513"/>
                    <a:pt x="586894" y="252749"/>
                  </a:cubicBezTo>
                  <a:cubicBezTo>
                    <a:pt x="586894" y="124330"/>
                    <a:pt x="482585" y="20263"/>
                    <a:pt x="353978" y="20263"/>
                  </a:cubicBezTo>
                  <a:close/>
                  <a:moveTo>
                    <a:pt x="353978" y="0"/>
                  </a:moveTo>
                  <a:cubicBezTo>
                    <a:pt x="493710" y="0"/>
                    <a:pt x="607097" y="113222"/>
                    <a:pt x="607097" y="252749"/>
                  </a:cubicBezTo>
                  <a:cubicBezTo>
                    <a:pt x="607097" y="327578"/>
                    <a:pt x="574345" y="397786"/>
                    <a:pt x="517384" y="445421"/>
                  </a:cubicBezTo>
                  <a:cubicBezTo>
                    <a:pt x="526907" y="454753"/>
                    <a:pt x="535184" y="464617"/>
                    <a:pt x="540257" y="474215"/>
                  </a:cubicBezTo>
                  <a:cubicBezTo>
                    <a:pt x="550403" y="493412"/>
                    <a:pt x="547377" y="517673"/>
                    <a:pt x="531179" y="532870"/>
                  </a:cubicBezTo>
                  <a:lnTo>
                    <a:pt x="505814" y="559176"/>
                  </a:lnTo>
                  <a:cubicBezTo>
                    <a:pt x="474486" y="590548"/>
                    <a:pt x="438974" y="606722"/>
                    <a:pt x="401505" y="606722"/>
                  </a:cubicBezTo>
                  <a:cubicBezTo>
                    <a:pt x="375249" y="606722"/>
                    <a:pt x="346858" y="598635"/>
                    <a:pt x="318556" y="582460"/>
                  </a:cubicBezTo>
                  <a:cubicBezTo>
                    <a:pt x="301289" y="573307"/>
                    <a:pt x="285091" y="560154"/>
                    <a:pt x="268893" y="543979"/>
                  </a:cubicBezTo>
                  <a:lnTo>
                    <a:pt x="61343" y="336732"/>
                  </a:lnTo>
                  <a:cubicBezTo>
                    <a:pt x="42030" y="317536"/>
                    <a:pt x="26899" y="296296"/>
                    <a:pt x="16753" y="275056"/>
                  </a:cubicBezTo>
                  <a:cubicBezTo>
                    <a:pt x="-13596" y="210358"/>
                    <a:pt x="-2471" y="151703"/>
                    <a:pt x="48171" y="101135"/>
                  </a:cubicBezTo>
                  <a:lnTo>
                    <a:pt x="73447" y="75807"/>
                  </a:lnTo>
                  <a:cubicBezTo>
                    <a:pt x="88666" y="60699"/>
                    <a:pt x="112963" y="56611"/>
                    <a:pt x="132188" y="66742"/>
                  </a:cubicBezTo>
                  <a:cubicBezTo>
                    <a:pt x="141711" y="71719"/>
                    <a:pt x="151412" y="79895"/>
                    <a:pt x="160757" y="89315"/>
                  </a:cubicBezTo>
                  <a:cubicBezTo>
                    <a:pt x="209173" y="32971"/>
                    <a:pt x="278772" y="0"/>
                    <a:pt x="3539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666666"/>
              </a:solidFill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ïš1iḑe"/>
          <p:cNvGrpSpPr/>
          <p:nvPr/>
        </p:nvGrpSpPr>
        <p:grpSpPr>
          <a:xfrm>
            <a:off x="8777696" y="4316951"/>
            <a:ext cx="2195910" cy="1518646"/>
            <a:chOff x="1268227" y="1009077"/>
            <a:chExt cx="2195910" cy="1518646"/>
          </a:xfrm>
        </p:grpSpPr>
        <p:sp>
          <p:nvSpPr>
            <p:cNvPr id="20" name="isľiḓé"/>
            <p:cNvSpPr/>
            <p:nvPr/>
          </p:nvSpPr>
          <p:spPr bwMode="auto">
            <a:xfrm>
              <a:off x="1268227" y="1970324"/>
              <a:ext cx="2195910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/>
            </a:bodyPr>
            <a:lstStyle/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（建议使用主题字体）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ï$ļíḍê"/>
            <p:cNvSpPr txBox="1"/>
            <p:nvPr/>
          </p:nvSpPr>
          <p:spPr bwMode="auto">
            <a:xfrm>
              <a:off x="1268227" y="1619185"/>
              <a:ext cx="2195910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zh-CN" altLang="en-US" sz="18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íśḻïḓê"/>
            <p:cNvSpPr/>
            <p:nvPr/>
          </p:nvSpPr>
          <p:spPr bwMode="auto">
            <a:xfrm>
              <a:off x="2135642" y="1009077"/>
              <a:ext cx="461080" cy="365375"/>
            </a:xfrm>
            <a:custGeom>
              <a:gdLst>
                <a:gd name="connsiteX0" fmla="*/ 511657 w 606157"/>
                <a:gd name="connsiteY0" fmla="*/ 343654 h 480339"/>
                <a:gd name="connsiteX1" fmla="*/ 521432 w 606157"/>
                <a:gd name="connsiteY1" fmla="*/ 353421 h 480339"/>
                <a:gd name="connsiteX2" fmla="*/ 521432 w 606157"/>
                <a:gd name="connsiteY2" fmla="*/ 376178 h 480339"/>
                <a:gd name="connsiteX3" fmla="*/ 544305 w 606157"/>
                <a:gd name="connsiteY3" fmla="*/ 376178 h 480339"/>
                <a:gd name="connsiteX4" fmla="*/ 554080 w 606157"/>
                <a:gd name="connsiteY4" fmla="*/ 385945 h 480339"/>
                <a:gd name="connsiteX5" fmla="*/ 544305 w 606157"/>
                <a:gd name="connsiteY5" fmla="*/ 395712 h 480339"/>
                <a:gd name="connsiteX6" fmla="*/ 521432 w 606157"/>
                <a:gd name="connsiteY6" fmla="*/ 395712 h 480339"/>
                <a:gd name="connsiteX7" fmla="*/ 521432 w 606157"/>
                <a:gd name="connsiteY7" fmla="*/ 418566 h 480339"/>
                <a:gd name="connsiteX8" fmla="*/ 511657 w 606157"/>
                <a:gd name="connsiteY8" fmla="*/ 428333 h 480339"/>
                <a:gd name="connsiteX9" fmla="*/ 501882 w 606157"/>
                <a:gd name="connsiteY9" fmla="*/ 418566 h 480339"/>
                <a:gd name="connsiteX10" fmla="*/ 501882 w 606157"/>
                <a:gd name="connsiteY10" fmla="*/ 395712 h 480339"/>
                <a:gd name="connsiteX11" fmla="*/ 479106 w 606157"/>
                <a:gd name="connsiteY11" fmla="*/ 395712 h 480339"/>
                <a:gd name="connsiteX12" fmla="*/ 469331 w 606157"/>
                <a:gd name="connsiteY12" fmla="*/ 385945 h 480339"/>
                <a:gd name="connsiteX13" fmla="*/ 479106 w 606157"/>
                <a:gd name="connsiteY13" fmla="*/ 376178 h 480339"/>
                <a:gd name="connsiteX14" fmla="*/ 501882 w 606157"/>
                <a:gd name="connsiteY14" fmla="*/ 376178 h 480339"/>
                <a:gd name="connsiteX15" fmla="*/ 501882 w 606157"/>
                <a:gd name="connsiteY15" fmla="*/ 353421 h 480339"/>
                <a:gd name="connsiteX16" fmla="*/ 511657 w 606157"/>
                <a:gd name="connsiteY16" fmla="*/ 343654 h 480339"/>
                <a:gd name="connsiteX17" fmla="*/ 511621 w 606157"/>
                <a:gd name="connsiteY17" fmla="*/ 311170 h 480339"/>
                <a:gd name="connsiteX18" fmla="*/ 436735 w 606157"/>
                <a:gd name="connsiteY18" fmla="*/ 385944 h 480339"/>
                <a:gd name="connsiteX19" fmla="*/ 511621 w 606157"/>
                <a:gd name="connsiteY19" fmla="*/ 460816 h 480339"/>
                <a:gd name="connsiteX20" fmla="*/ 586605 w 606157"/>
                <a:gd name="connsiteY20" fmla="*/ 385944 h 480339"/>
                <a:gd name="connsiteX21" fmla="*/ 511621 w 606157"/>
                <a:gd name="connsiteY21" fmla="*/ 311170 h 480339"/>
                <a:gd name="connsiteX22" fmla="*/ 511621 w 606157"/>
                <a:gd name="connsiteY22" fmla="*/ 291647 h 480339"/>
                <a:gd name="connsiteX23" fmla="*/ 606157 w 606157"/>
                <a:gd name="connsiteY23" fmla="*/ 385944 h 480339"/>
                <a:gd name="connsiteX24" fmla="*/ 511621 w 606157"/>
                <a:gd name="connsiteY24" fmla="*/ 480339 h 480339"/>
                <a:gd name="connsiteX25" fmla="*/ 417183 w 606157"/>
                <a:gd name="connsiteY25" fmla="*/ 385944 h 480339"/>
                <a:gd name="connsiteX26" fmla="*/ 511621 w 606157"/>
                <a:gd name="connsiteY26" fmla="*/ 291647 h 480339"/>
                <a:gd name="connsiteX27" fmla="*/ 368279 w 606157"/>
                <a:gd name="connsiteY27" fmla="*/ 200476 h 480339"/>
                <a:gd name="connsiteX28" fmla="*/ 489505 w 606157"/>
                <a:gd name="connsiteY28" fmla="*/ 259991 h 480339"/>
                <a:gd name="connsiteX29" fmla="*/ 487746 w 606157"/>
                <a:gd name="connsiteY29" fmla="*/ 273650 h 480339"/>
                <a:gd name="connsiteX30" fmla="*/ 481782 w 606157"/>
                <a:gd name="connsiteY30" fmla="*/ 275699 h 480339"/>
                <a:gd name="connsiteX31" fmla="*/ 474059 w 606157"/>
                <a:gd name="connsiteY31" fmla="*/ 271894 h 480339"/>
                <a:gd name="connsiteX32" fmla="*/ 368279 w 606157"/>
                <a:gd name="connsiteY32" fmla="*/ 219989 h 480339"/>
                <a:gd name="connsiteX33" fmla="*/ 293588 w 606157"/>
                <a:gd name="connsiteY33" fmla="*/ 242819 h 480339"/>
                <a:gd name="connsiteX34" fmla="*/ 279999 w 606157"/>
                <a:gd name="connsiteY34" fmla="*/ 240185 h 480339"/>
                <a:gd name="connsiteX35" fmla="*/ 282639 w 606157"/>
                <a:gd name="connsiteY35" fmla="*/ 226623 h 480339"/>
                <a:gd name="connsiteX36" fmla="*/ 368279 w 606157"/>
                <a:gd name="connsiteY36" fmla="*/ 200476 h 480339"/>
                <a:gd name="connsiteX37" fmla="*/ 153211 w 606157"/>
                <a:gd name="connsiteY37" fmla="*/ 200476 h 480339"/>
                <a:gd name="connsiteX38" fmla="*/ 306325 w 606157"/>
                <a:gd name="connsiteY38" fmla="*/ 353439 h 480339"/>
                <a:gd name="connsiteX39" fmla="*/ 296547 w 606157"/>
                <a:gd name="connsiteY39" fmla="*/ 363200 h 480339"/>
                <a:gd name="connsiteX40" fmla="*/ 286770 w 606157"/>
                <a:gd name="connsiteY40" fmla="*/ 353439 h 480339"/>
                <a:gd name="connsiteX41" fmla="*/ 153211 w 606157"/>
                <a:gd name="connsiteY41" fmla="*/ 219999 h 480339"/>
                <a:gd name="connsiteX42" fmla="*/ 19554 w 606157"/>
                <a:gd name="connsiteY42" fmla="*/ 353439 h 480339"/>
                <a:gd name="connsiteX43" fmla="*/ 9777 w 606157"/>
                <a:gd name="connsiteY43" fmla="*/ 363200 h 480339"/>
                <a:gd name="connsiteX44" fmla="*/ 0 w 606157"/>
                <a:gd name="connsiteY44" fmla="*/ 353439 h 480339"/>
                <a:gd name="connsiteX45" fmla="*/ 153211 w 606157"/>
                <a:gd name="connsiteY45" fmla="*/ 200476 h 480339"/>
                <a:gd name="connsiteX46" fmla="*/ 368295 w 606157"/>
                <a:gd name="connsiteY46" fmla="*/ 19531 h 480339"/>
                <a:gd name="connsiteX47" fmla="*/ 306326 w 606157"/>
                <a:gd name="connsiteY47" fmla="*/ 81348 h 480339"/>
                <a:gd name="connsiteX48" fmla="*/ 368295 w 606157"/>
                <a:gd name="connsiteY48" fmla="*/ 143262 h 480339"/>
                <a:gd name="connsiteX49" fmla="*/ 430165 w 606157"/>
                <a:gd name="connsiteY49" fmla="*/ 81348 h 480339"/>
                <a:gd name="connsiteX50" fmla="*/ 368295 w 606157"/>
                <a:gd name="connsiteY50" fmla="*/ 19531 h 480339"/>
                <a:gd name="connsiteX51" fmla="*/ 153211 w 606157"/>
                <a:gd name="connsiteY51" fmla="*/ 19531 h 480339"/>
                <a:gd name="connsiteX52" fmla="*/ 91242 w 606157"/>
                <a:gd name="connsiteY52" fmla="*/ 81348 h 480339"/>
                <a:gd name="connsiteX53" fmla="*/ 153211 w 606157"/>
                <a:gd name="connsiteY53" fmla="*/ 143262 h 480339"/>
                <a:gd name="connsiteX54" fmla="*/ 215081 w 606157"/>
                <a:gd name="connsiteY54" fmla="*/ 81348 h 480339"/>
                <a:gd name="connsiteX55" fmla="*/ 153211 w 606157"/>
                <a:gd name="connsiteY55" fmla="*/ 19531 h 480339"/>
                <a:gd name="connsiteX56" fmla="*/ 368295 w 606157"/>
                <a:gd name="connsiteY56" fmla="*/ 0 h 480339"/>
                <a:gd name="connsiteX57" fmla="*/ 449714 w 606157"/>
                <a:gd name="connsiteY57" fmla="*/ 81348 h 480339"/>
                <a:gd name="connsiteX58" fmla="*/ 368295 w 606157"/>
                <a:gd name="connsiteY58" fmla="*/ 162794 h 480339"/>
                <a:gd name="connsiteX59" fmla="*/ 286778 w 606157"/>
                <a:gd name="connsiteY59" fmla="*/ 81348 h 480339"/>
                <a:gd name="connsiteX60" fmla="*/ 368295 w 606157"/>
                <a:gd name="connsiteY60" fmla="*/ 0 h 480339"/>
                <a:gd name="connsiteX61" fmla="*/ 153211 w 606157"/>
                <a:gd name="connsiteY61" fmla="*/ 0 h 480339"/>
                <a:gd name="connsiteX62" fmla="*/ 234630 w 606157"/>
                <a:gd name="connsiteY62" fmla="*/ 81348 h 480339"/>
                <a:gd name="connsiteX63" fmla="*/ 153211 w 606157"/>
                <a:gd name="connsiteY63" fmla="*/ 162794 h 480339"/>
                <a:gd name="connsiteX64" fmla="*/ 71694 w 606157"/>
                <a:gd name="connsiteY64" fmla="*/ 81348 h 480339"/>
                <a:gd name="connsiteX65" fmla="*/ 153211 w 606157"/>
                <a:gd name="connsiteY65" fmla="*/ 0 h 48033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6157" h="480339">
                  <a:moveTo>
                    <a:pt x="511657" y="343654"/>
                  </a:moveTo>
                  <a:cubicBezTo>
                    <a:pt x="517131" y="343654"/>
                    <a:pt x="521432" y="348049"/>
                    <a:pt x="521432" y="353421"/>
                  </a:cubicBezTo>
                  <a:lnTo>
                    <a:pt x="521432" y="376178"/>
                  </a:lnTo>
                  <a:lnTo>
                    <a:pt x="544305" y="376178"/>
                  </a:lnTo>
                  <a:cubicBezTo>
                    <a:pt x="549682" y="376178"/>
                    <a:pt x="554080" y="380573"/>
                    <a:pt x="554080" y="385945"/>
                  </a:cubicBezTo>
                  <a:cubicBezTo>
                    <a:pt x="554080" y="391414"/>
                    <a:pt x="549682" y="395712"/>
                    <a:pt x="544305" y="395712"/>
                  </a:cubicBezTo>
                  <a:lnTo>
                    <a:pt x="521432" y="395712"/>
                  </a:lnTo>
                  <a:lnTo>
                    <a:pt x="521432" y="418566"/>
                  </a:lnTo>
                  <a:cubicBezTo>
                    <a:pt x="521432" y="423938"/>
                    <a:pt x="517131" y="428333"/>
                    <a:pt x="511657" y="428333"/>
                  </a:cubicBezTo>
                  <a:cubicBezTo>
                    <a:pt x="506281" y="428333"/>
                    <a:pt x="501882" y="423938"/>
                    <a:pt x="501882" y="418566"/>
                  </a:cubicBezTo>
                  <a:lnTo>
                    <a:pt x="501882" y="395712"/>
                  </a:lnTo>
                  <a:lnTo>
                    <a:pt x="479106" y="395712"/>
                  </a:lnTo>
                  <a:cubicBezTo>
                    <a:pt x="473730" y="395712"/>
                    <a:pt x="469331" y="391414"/>
                    <a:pt x="469331" y="385945"/>
                  </a:cubicBezTo>
                  <a:cubicBezTo>
                    <a:pt x="469331" y="380573"/>
                    <a:pt x="473730" y="376178"/>
                    <a:pt x="479106" y="376178"/>
                  </a:cubicBezTo>
                  <a:lnTo>
                    <a:pt x="501882" y="376178"/>
                  </a:lnTo>
                  <a:lnTo>
                    <a:pt x="501882" y="353421"/>
                  </a:lnTo>
                  <a:cubicBezTo>
                    <a:pt x="501882" y="348049"/>
                    <a:pt x="506281" y="343654"/>
                    <a:pt x="511657" y="343654"/>
                  </a:cubicBezTo>
                  <a:close/>
                  <a:moveTo>
                    <a:pt x="511621" y="311170"/>
                  </a:moveTo>
                  <a:cubicBezTo>
                    <a:pt x="470366" y="311170"/>
                    <a:pt x="436735" y="344750"/>
                    <a:pt x="436735" y="385944"/>
                  </a:cubicBezTo>
                  <a:cubicBezTo>
                    <a:pt x="436735" y="427236"/>
                    <a:pt x="470366" y="460816"/>
                    <a:pt x="511621" y="460816"/>
                  </a:cubicBezTo>
                  <a:cubicBezTo>
                    <a:pt x="552975" y="460816"/>
                    <a:pt x="586605" y="427236"/>
                    <a:pt x="586605" y="385944"/>
                  </a:cubicBezTo>
                  <a:cubicBezTo>
                    <a:pt x="586605" y="344750"/>
                    <a:pt x="552975" y="311170"/>
                    <a:pt x="511621" y="311170"/>
                  </a:cubicBezTo>
                  <a:close/>
                  <a:moveTo>
                    <a:pt x="511621" y="291647"/>
                  </a:moveTo>
                  <a:cubicBezTo>
                    <a:pt x="563729" y="291647"/>
                    <a:pt x="606157" y="333915"/>
                    <a:pt x="606157" y="385944"/>
                  </a:cubicBezTo>
                  <a:cubicBezTo>
                    <a:pt x="606157" y="437974"/>
                    <a:pt x="563729" y="480339"/>
                    <a:pt x="511621" y="480339"/>
                  </a:cubicBezTo>
                  <a:cubicBezTo>
                    <a:pt x="459514" y="480339"/>
                    <a:pt x="417183" y="437974"/>
                    <a:pt x="417183" y="385944"/>
                  </a:cubicBezTo>
                  <a:cubicBezTo>
                    <a:pt x="417183" y="333915"/>
                    <a:pt x="459514" y="291647"/>
                    <a:pt x="511621" y="291647"/>
                  </a:cubicBezTo>
                  <a:close/>
                  <a:moveTo>
                    <a:pt x="368279" y="200476"/>
                  </a:moveTo>
                  <a:cubicBezTo>
                    <a:pt x="416085" y="200476"/>
                    <a:pt x="460274" y="222135"/>
                    <a:pt x="489505" y="259991"/>
                  </a:cubicBezTo>
                  <a:cubicBezTo>
                    <a:pt x="492829" y="264284"/>
                    <a:pt x="492047" y="270333"/>
                    <a:pt x="487746" y="273650"/>
                  </a:cubicBezTo>
                  <a:cubicBezTo>
                    <a:pt x="485986" y="275016"/>
                    <a:pt x="483835" y="275699"/>
                    <a:pt x="481782" y="275699"/>
                  </a:cubicBezTo>
                  <a:cubicBezTo>
                    <a:pt x="478849" y="275699"/>
                    <a:pt x="475916" y="274430"/>
                    <a:pt x="474059" y="271894"/>
                  </a:cubicBezTo>
                  <a:cubicBezTo>
                    <a:pt x="448542" y="238917"/>
                    <a:pt x="409926" y="219989"/>
                    <a:pt x="368279" y="219989"/>
                  </a:cubicBezTo>
                  <a:cubicBezTo>
                    <a:pt x="341492" y="219989"/>
                    <a:pt x="315683" y="227892"/>
                    <a:pt x="293588" y="242819"/>
                  </a:cubicBezTo>
                  <a:cubicBezTo>
                    <a:pt x="289091" y="245844"/>
                    <a:pt x="283030" y="244673"/>
                    <a:pt x="279999" y="240185"/>
                  </a:cubicBezTo>
                  <a:cubicBezTo>
                    <a:pt x="276969" y="235697"/>
                    <a:pt x="278142" y="229648"/>
                    <a:pt x="282639" y="226623"/>
                  </a:cubicBezTo>
                  <a:cubicBezTo>
                    <a:pt x="307960" y="209549"/>
                    <a:pt x="337582" y="200476"/>
                    <a:pt x="368279" y="200476"/>
                  </a:cubicBezTo>
                  <a:close/>
                  <a:moveTo>
                    <a:pt x="153211" y="200476"/>
                  </a:moveTo>
                  <a:cubicBezTo>
                    <a:pt x="237688" y="200476"/>
                    <a:pt x="306325" y="269099"/>
                    <a:pt x="306325" y="353439"/>
                  </a:cubicBezTo>
                  <a:cubicBezTo>
                    <a:pt x="306325" y="358808"/>
                    <a:pt x="302023" y="363200"/>
                    <a:pt x="296547" y="363200"/>
                  </a:cubicBezTo>
                  <a:cubicBezTo>
                    <a:pt x="291170" y="363200"/>
                    <a:pt x="286770" y="358808"/>
                    <a:pt x="286770" y="353439"/>
                  </a:cubicBezTo>
                  <a:cubicBezTo>
                    <a:pt x="286770" y="279837"/>
                    <a:pt x="226835" y="219999"/>
                    <a:pt x="153211" y="219999"/>
                  </a:cubicBezTo>
                  <a:cubicBezTo>
                    <a:pt x="79490" y="219999"/>
                    <a:pt x="19554" y="279837"/>
                    <a:pt x="19554" y="353439"/>
                  </a:cubicBezTo>
                  <a:cubicBezTo>
                    <a:pt x="19554" y="358808"/>
                    <a:pt x="15155" y="363200"/>
                    <a:pt x="9777" y="363200"/>
                  </a:cubicBezTo>
                  <a:cubicBezTo>
                    <a:pt x="4400" y="363200"/>
                    <a:pt x="0" y="358808"/>
                    <a:pt x="0" y="353439"/>
                  </a:cubicBezTo>
                  <a:cubicBezTo>
                    <a:pt x="0" y="269099"/>
                    <a:pt x="68735" y="200476"/>
                    <a:pt x="153211" y="200476"/>
                  </a:cubicBezTo>
                  <a:close/>
                  <a:moveTo>
                    <a:pt x="368295" y="19531"/>
                  </a:moveTo>
                  <a:cubicBezTo>
                    <a:pt x="334085" y="19531"/>
                    <a:pt x="306326" y="47266"/>
                    <a:pt x="306326" y="81348"/>
                  </a:cubicBezTo>
                  <a:cubicBezTo>
                    <a:pt x="306326" y="115528"/>
                    <a:pt x="334085" y="143262"/>
                    <a:pt x="368295" y="143262"/>
                  </a:cubicBezTo>
                  <a:cubicBezTo>
                    <a:pt x="402407" y="143262"/>
                    <a:pt x="430165" y="115528"/>
                    <a:pt x="430165" y="81348"/>
                  </a:cubicBezTo>
                  <a:cubicBezTo>
                    <a:pt x="430165" y="47266"/>
                    <a:pt x="402407" y="19531"/>
                    <a:pt x="368295" y="19531"/>
                  </a:cubicBezTo>
                  <a:close/>
                  <a:moveTo>
                    <a:pt x="153211" y="19531"/>
                  </a:moveTo>
                  <a:cubicBezTo>
                    <a:pt x="119001" y="19531"/>
                    <a:pt x="91242" y="47266"/>
                    <a:pt x="91242" y="81348"/>
                  </a:cubicBezTo>
                  <a:cubicBezTo>
                    <a:pt x="91242" y="115528"/>
                    <a:pt x="119001" y="143262"/>
                    <a:pt x="153211" y="143262"/>
                  </a:cubicBezTo>
                  <a:cubicBezTo>
                    <a:pt x="187323" y="143262"/>
                    <a:pt x="215081" y="115528"/>
                    <a:pt x="215081" y="81348"/>
                  </a:cubicBezTo>
                  <a:cubicBezTo>
                    <a:pt x="215081" y="47266"/>
                    <a:pt x="187323" y="19531"/>
                    <a:pt x="153211" y="19531"/>
                  </a:cubicBezTo>
                  <a:close/>
                  <a:moveTo>
                    <a:pt x="368295" y="0"/>
                  </a:moveTo>
                  <a:cubicBezTo>
                    <a:pt x="413158" y="0"/>
                    <a:pt x="449714" y="36523"/>
                    <a:pt x="449714" y="81348"/>
                  </a:cubicBezTo>
                  <a:cubicBezTo>
                    <a:pt x="449714" y="126270"/>
                    <a:pt x="413158" y="162794"/>
                    <a:pt x="368295" y="162794"/>
                  </a:cubicBezTo>
                  <a:cubicBezTo>
                    <a:pt x="323333" y="162794"/>
                    <a:pt x="286778" y="126270"/>
                    <a:pt x="286778" y="81348"/>
                  </a:cubicBezTo>
                  <a:cubicBezTo>
                    <a:pt x="286778" y="36523"/>
                    <a:pt x="323333" y="0"/>
                    <a:pt x="368295" y="0"/>
                  </a:cubicBezTo>
                  <a:close/>
                  <a:moveTo>
                    <a:pt x="153211" y="0"/>
                  </a:moveTo>
                  <a:cubicBezTo>
                    <a:pt x="198074" y="0"/>
                    <a:pt x="234630" y="36523"/>
                    <a:pt x="234630" y="81348"/>
                  </a:cubicBezTo>
                  <a:cubicBezTo>
                    <a:pt x="234630" y="126270"/>
                    <a:pt x="198074" y="162794"/>
                    <a:pt x="153211" y="162794"/>
                  </a:cubicBezTo>
                  <a:cubicBezTo>
                    <a:pt x="108249" y="162794"/>
                    <a:pt x="71694" y="126270"/>
                    <a:pt x="71694" y="81348"/>
                  </a:cubicBezTo>
                  <a:cubicBezTo>
                    <a:pt x="71694" y="36523"/>
                    <a:pt x="108249" y="0"/>
                    <a:pt x="153211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646240" y="2395461"/>
            <a:ext cx="3998871" cy="1535203"/>
            <a:chOff x="468937" y="2419540"/>
            <a:chExt cx="2548795" cy="1535203"/>
          </a:xfrm>
        </p:grpSpPr>
        <p:sp>
          <p:nvSpPr>
            <p:cNvPr id="37" name="TextBox 18"/>
            <p:cNvSpPr txBox="1"/>
            <p:nvPr/>
          </p:nvSpPr>
          <p:spPr>
            <a:xfrm flipH="1">
              <a:off x="468937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>
                  <a:latin typeface="Roboto Black" charset="0"/>
                  <a:ea typeface="Roboto Black" charset="0"/>
                  <a:cs typeface="Roboto Black" charset="0"/>
                </a:rPr>
                <a:t>添加标题文字</a:t>
              </a:r>
              <a:endParaRPr lang="en-US" sz="2400" b="1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470267" y="2823664"/>
              <a:ext cx="2547465" cy="113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/>
                <a:t>OF THIS SCHEME, WE THANK YOU FOR YOUR READING, THE </a:t>
              </a:r>
              <a:r>
                <a:rPr lang="en-US" altLang="zh-CN" sz="900" smtClean="0"/>
                <a:t>PROPOSAL</a:t>
              </a:r>
              <a:r>
                <a:rPr lang="zh-CN" altLang="en-US" sz="900" smtClean="0"/>
                <a:t>，</a:t>
              </a:r>
              <a:r>
                <a:rPr lang="en-US" altLang="zh-CN" sz="900"/>
                <a:t>OF THIS SCHEME, WE THANK YOU FOR YOUR READING, THE </a:t>
              </a:r>
              <a:r>
                <a:rPr lang="en-US" altLang="zh-CN" sz="900" smtClean="0"/>
                <a:t>PROPOSAL</a:t>
              </a:r>
              <a:r>
                <a:rPr lang="en-US" altLang="zh-CN" sz="900"/>
                <a:t>OF THIS SCHEME, WE THANK YOU FOR YOUR READING, THE PROPOSAL</a:t>
              </a:r>
              <a:endParaRPr lang="en-US" altLang="zh-CN" sz="900"/>
            </a:p>
            <a:p>
              <a:pPr>
                <a:lnSpc>
                  <a:spcPct val="150000"/>
                </a:lnSpc>
              </a:pPr>
              <a:endParaRPr lang="en-US" altLang="zh-CN" sz="900"/>
            </a:p>
            <a:p>
              <a:pPr>
                <a:lnSpc>
                  <a:spcPct val="150000"/>
                </a:lnSpc>
              </a:pPr>
              <a:endParaRPr lang="en-US" altLang="zh-CN" sz="900"/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" t="30433" r="25570" b="8589"/>
          <a:stretch>
            <a:fillRect/>
          </a:stretch>
        </p:blipFill>
        <p:spPr>
          <a:xfrm flipH="1">
            <a:off x="824601" y="1367160"/>
            <a:ext cx="4625982" cy="5127008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4777299" y="299484"/>
            <a:ext cx="2545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添加标题文字内容</a:t>
            </a:r>
            <a:endParaRPr lang="zh-CN" altLang="en-US" sz="20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30"/>
          <a:stretch>
            <a:fillRect/>
          </a:stretch>
        </p:blipFill>
        <p:spPr>
          <a:xfrm>
            <a:off x="1172" y="0"/>
            <a:ext cx="1218965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8" b="52987"/>
          <a:stretch>
            <a:fillRect/>
          </a:stretch>
        </p:blipFill>
        <p:spPr>
          <a:xfrm>
            <a:off x="1172" y="-1"/>
            <a:ext cx="12189658" cy="641991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7" b="16381"/>
          <a:stretch>
            <a:fillRect/>
          </a:stretch>
        </p:blipFill>
        <p:spPr>
          <a:xfrm>
            <a:off x="3516313" y="1713300"/>
            <a:ext cx="8674518" cy="5144700"/>
          </a:xfrm>
          <a:prstGeom prst="rect">
            <a:avLst/>
          </a:prstGeom>
        </p:spPr>
      </p:pic>
      <p:sp>
        <p:nvSpPr>
          <p:cNvPr id="4" name="TextBox 54"/>
          <p:cNvSpPr txBox="1"/>
          <p:nvPr/>
        </p:nvSpPr>
        <p:spPr>
          <a:xfrm>
            <a:off x="5888826" y="1225919"/>
            <a:ext cx="3094117" cy="210596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3085" smtClean="0">
                <a:solidFill>
                  <a:srgbClr val="21801A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迷你简行楷" panose="03000509000000000000" pitchFamily="65" charset="-122"/>
                <a:ea typeface="迷你简行楷" panose="03000509000000000000" pitchFamily="65" charset="-122"/>
                <a:cs typeface="Arial" panose="020b0604020202020204" pitchFamily="34" charset="0"/>
              </a:rPr>
              <a:t>part</a:t>
            </a:r>
            <a:endParaRPr lang="zh-CN" altLang="en-US" sz="13085">
              <a:solidFill>
                <a:srgbClr val="21801A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迷你简行楷" panose="03000509000000000000" pitchFamily="65" charset="-122"/>
              <a:ea typeface="迷你简行楷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7" name="TextBox 7"/>
          <p:cNvSpPr>
            <a:spLocks noChangeArrowheads="1"/>
          </p:cNvSpPr>
          <p:nvPr/>
        </p:nvSpPr>
        <p:spPr bwMode="auto">
          <a:xfrm>
            <a:off x="7713704" y="3070380"/>
            <a:ext cx="138691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8000" smtClean="0">
                <a:solidFill>
                  <a:srgbClr val="21801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zh-CN" altLang="en-US" sz="8000">
              <a:solidFill>
                <a:srgbClr val="21801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>
            <a:fillRect/>
          </a:stretch>
        </p:blipFill>
        <p:spPr>
          <a:xfrm flipH="1">
            <a:off x="-20969" y="-21919"/>
            <a:ext cx="4449808" cy="302015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27" y="2054038"/>
            <a:ext cx="4131037" cy="34494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392" y="3010994"/>
            <a:ext cx="2056246" cy="9855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57753" y="2054038"/>
            <a:ext cx="1700264" cy="81495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079666" y="1213024"/>
            <a:ext cx="2712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smtClean="0">
                <a:solidFill>
                  <a:srgbClr val="3290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此处添加</a:t>
            </a:r>
            <a:r>
              <a:rPr lang="zh-CN" altLang="en-US" sz="2800">
                <a:solidFill>
                  <a:srgbClr val="3290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标题</a:t>
            </a:r>
            <a:endParaRPr lang="zh-CN" altLang="en-US" sz="2800">
              <a:solidFill>
                <a:srgbClr val="3290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6" name="b1d3d76c-c30c-4f44-b061-40b4fd5b101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741963" y="1603177"/>
            <a:ext cx="8708074" cy="4439409"/>
            <a:chOff x="1741963" y="1603177"/>
            <a:chExt cx="8708074" cy="4439409"/>
          </a:xfrm>
        </p:grpSpPr>
        <p:sp>
          <p:nvSpPr>
            <p:cNvPr id="37" name="íSľíḋè"/>
            <p:cNvSpPr/>
            <p:nvPr/>
          </p:nvSpPr>
          <p:spPr>
            <a:xfrm>
              <a:off x="7564353" y="2009023"/>
              <a:ext cx="2885684" cy="3627717"/>
            </a:xfrm>
            <a:prstGeom prst="roundRect">
              <a:avLst>
                <a:gd name="adj" fmla="val 8924"/>
              </a:avLst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8" name="ísḻïḋé"/>
            <p:cNvSpPr/>
            <p:nvPr/>
          </p:nvSpPr>
          <p:spPr>
            <a:xfrm>
              <a:off x="1741963" y="2009023"/>
              <a:ext cx="2885684" cy="3627717"/>
            </a:xfrm>
            <a:prstGeom prst="roundRect">
              <a:avLst>
                <a:gd name="adj" fmla="val 8924"/>
              </a:avLst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9" name="ïsḻïḍè"/>
            <p:cNvSpPr/>
            <p:nvPr/>
          </p:nvSpPr>
          <p:spPr>
            <a:xfrm>
              <a:off x="4318628" y="1603177"/>
              <a:ext cx="3531348" cy="4439409"/>
            </a:xfrm>
            <a:prstGeom prst="roundRect">
              <a:avLst>
                <a:gd name="adj" fmla="val 6276"/>
              </a:avLst>
            </a:prstGeom>
            <a:solidFill>
              <a:srgbClr val="6EBA35">
                <a:alpha val="8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0" name="íṣlídê"/>
            <p:cNvSpPr/>
            <p:nvPr/>
          </p:nvSpPr>
          <p:spPr bwMode="auto">
            <a:xfrm>
              <a:off x="8763308" y="2590706"/>
              <a:ext cx="653744" cy="591256"/>
            </a:xfrm>
            <a:custGeom>
              <a:gdLst>
                <a:gd name="connsiteX0" fmla="*/ 139649 w 606580"/>
                <a:gd name="connsiteY0" fmla="*/ 323260 h 605592"/>
                <a:gd name="connsiteX1" fmla="*/ 274852 w 606580"/>
                <a:gd name="connsiteY1" fmla="*/ 323260 h 605592"/>
                <a:gd name="connsiteX2" fmla="*/ 274852 w 606580"/>
                <a:gd name="connsiteY2" fmla="*/ 349440 h 605592"/>
                <a:gd name="connsiteX3" fmla="*/ 139649 w 606580"/>
                <a:gd name="connsiteY3" fmla="*/ 349440 h 605592"/>
                <a:gd name="connsiteX4" fmla="*/ 66294 w 606580"/>
                <a:gd name="connsiteY4" fmla="*/ 26233 h 605592"/>
                <a:gd name="connsiteX5" fmla="*/ 66294 w 606580"/>
                <a:gd name="connsiteY5" fmla="*/ 375703 h 605592"/>
                <a:gd name="connsiteX6" fmla="*/ 540286 w 606580"/>
                <a:gd name="connsiteY6" fmla="*/ 375703 h 605592"/>
                <a:gd name="connsiteX7" fmla="*/ 540286 w 606580"/>
                <a:gd name="connsiteY7" fmla="*/ 26233 h 605592"/>
                <a:gd name="connsiteX8" fmla="*/ 39925 w 606580"/>
                <a:gd name="connsiteY8" fmla="*/ 0 h 605592"/>
                <a:gd name="connsiteX9" fmla="*/ 566655 w 606580"/>
                <a:gd name="connsiteY9" fmla="*/ 0 h 605592"/>
                <a:gd name="connsiteX10" fmla="*/ 566655 w 606580"/>
                <a:gd name="connsiteY10" fmla="*/ 375703 h 605592"/>
                <a:gd name="connsiteX11" fmla="*/ 606580 w 606580"/>
                <a:gd name="connsiteY11" fmla="*/ 375703 h 605592"/>
                <a:gd name="connsiteX12" fmla="*/ 606580 w 606580"/>
                <a:gd name="connsiteY12" fmla="*/ 401936 h 605592"/>
                <a:gd name="connsiteX13" fmla="*/ 373716 w 606580"/>
                <a:gd name="connsiteY13" fmla="*/ 401936 h 605592"/>
                <a:gd name="connsiteX14" fmla="*/ 413269 w 606580"/>
                <a:gd name="connsiteY14" fmla="*/ 600587 h 605592"/>
                <a:gd name="connsiteX15" fmla="*/ 387364 w 606580"/>
                <a:gd name="connsiteY15" fmla="*/ 605592 h 605592"/>
                <a:gd name="connsiteX16" fmla="*/ 346790 w 606580"/>
                <a:gd name="connsiteY16" fmla="*/ 401936 h 605592"/>
                <a:gd name="connsiteX17" fmla="*/ 316521 w 606580"/>
                <a:gd name="connsiteY17" fmla="*/ 401936 h 605592"/>
                <a:gd name="connsiteX18" fmla="*/ 316521 w 606580"/>
                <a:gd name="connsiteY18" fmla="*/ 551828 h 605592"/>
                <a:gd name="connsiteX19" fmla="*/ 290059 w 606580"/>
                <a:gd name="connsiteY19" fmla="*/ 551828 h 605592"/>
                <a:gd name="connsiteX20" fmla="*/ 290059 w 606580"/>
                <a:gd name="connsiteY20" fmla="*/ 401936 h 605592"/>
                <a:gd name="connsiteX21" fmla="*/ 247163 w 606580"/>
                <a:gd name="connsiteY21" fmla="*/ 401936 h 605592"/>
                <a:gd name="connsiteX22" fmla="*/ 206588 w 606580"/>
                <a:gd name="connsiteY22" fmla="*/ 605592 h 605592"/>
                <a:gd name="connsiteX23" fmla="*/ 180591 w 606580"/>
                <a:gd name="connsiteY23" fmla="*/ 600494 h 605592"/>
                <a:gd name="connsiteX24" fmla="*/ 220237 w 606580"/>
                <a:gd name="connsiteY24" fmla="*/ 401936 h 605592"/>
                <a:gd name="connsiteX25" fmla="*/ 0 w 606580"/>
                <a:gd name="connsiteY25" fmla="*/ 401936 h 605592"/>
                <a:gd name="connsiteX26" fmla="*/ 0 w 606580"/>
                <a:gd name="connsiteY26" fmla="*/ 375703 h 605592"/>
                <a:gd name="connsiteX27" fmla="*/ 39925 w 606580"/>
                <a:gd name="connsiteY27" fmla="*/ 375703 h 6055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6580" h="605592">
                  <a:moveTo>
                    <a:pt x="139649" y="323260"/>
                  </a:moveTo>
                  <a:lnTo>
                    <a:pt x="274852" y="323260"/>
                  </a:lnTo>
                  <a:lnTo>
                    <a:pt x="274852" y="349440"/>
                  </a:lnTo>
                  <a:lnTo>
                    <a:pt x="139649" y="349440"/>
                  </a:lnTo>
                  <a:close/>
                  <a:moveTo>
                    <a:pt x="66294" y="26233"/>
                  </a:moveTo>
                  <a:lnTo>
                    <a:pt x="66294" y="375703"/>
                  </a:lnTo>
                  <a:lnTo>
                    <a:pt x="540286" y="375703"/>
                  </a:lnTo>
                  <a:lnTo>
                    <a:pt x="540286" y="26233"/>
                  </a:lnTo>
                  <a:close/>
                  <a:moveTo>
                    <a:pt x="39925" y="0"/>
                  </a:moveTo>
                  <a:lnTo>
                    <a:pt x="566655" y="0"/>
                  </a:lnTo>
                  <a:lnTo>
                    <a:pt x="566655" y="375703"/>
                  </a:lnTo>
                  <a:lnTo>
                    <a:pt x="606580" y="375703"/>
                  </a:lnTo>
                  <a:lnTo>
                    <a:pt x="606580" y="401936"/>
                  </a:lnTo>
                  <a:lnTo>
                    <a:pt x="373716" y="401936"/>
                  </a:lnTo>
                  <a:lnTo>
                    <a:pt x="413269" y="600587"/>
                  </a:lnTo>
                  <a:lnTo>
                    <a:pt x="387364" y="605592"/>
                  </a:lnTo>
                  <a:lnTo>
                    <a:pt x="346790" y="401936"/>
                  </a:lnTo>
                  <a:lnTo>
                    <a:pt x="316521" y="401936"/>
                  </a:lnTo>
                  <a:lnTo>
                    <a:pt x="316521" y="551828"/>
                  </a:lnTo>
                  <a:lnTo>
                    <a:pt x="290059" y="551828"/>
                  </a:lnTo>
                  <a:lnTo>
                    <a:pt x="290059" y="401936"/>
                  </a:lnTo>
                  <a:lnTo>
                    <a:pt x="247163" y="401936"/>
                  </a:lnTo>
                  <a:lnTo>
                    <a:pt x="206588" y="605592"/>
                  </a:lnTo>
                  <a:lnTo>
                    <a:pt x="180591" y="600494"/>
                  </a:lnTo>
                  <a:lnTo>
                    <a:pt x="220237" y="401936"/>
                  </a:lnTo>
                  <a:lnTo>
                    <a:pt x="0" y="401936"/>
                  </a:lnTo>
                  <a:lnTo>
                    <a:pt x="0" y="375703"/>
                  </a:lnTo>
                  <a:lnTo>
                    <a:pt x="39925" y="37570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41" name="îṣ1ïḍê"/>
            <p:cNvGrpSpPr/>
            <p:nvPr/>
          </p:nvGrpSpPr>
          <p:grpSpPr>
            <a:xfrm>
              <a:off x="8019897" y="4039428"/>
              <a:ext cx="2140566" cy="908538"/>
              <a:chOff x="6744072" y="3963284"/>
              <a:chExt cx="2140566" cy="908538"/>
            </a:xfrm>
          </p:grpSpPr>
          <p:sp>
            <p:nvSpPr>
              <p:cNvPr id="53" name="îṥļïďe"/>
              <p:cNvSpPr/>
              <p:nvPr/>
            </p:nvSpPr>
            <p:spPr bwMode="auto">
              <a:xfrm>
                <a:off x="6744072" y="4314423"/>
                <a:ext cx="214056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Autofit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/>
                  <a:t>此部分内容作为文字排版占位显示</a:t>
                </a:r>
                <a:br>
                  <a:rPr lang="en-US" altLang="zh-CN" sz="1000"/>
                </a:br>
                <a:r>
                  <a:rPr lang="zh-CN" altLang="en-US" sz="1000"/>
                  <a:t> （建议使用主题字体）</a:t>
                </a:r>
                <a:endParaRPr lang="zh-CN" altLang="en-US" sz="1000"/>
              </a:p>
            </p:txBody>
          </p:sp>
          <p:sp>
            <p:nvSpPr>
              <p:cNvPr id="54" name="íṣļîḑê"/>
              <p:cNvSpPr txBox="1"/>
              <p:nvPr/>
            </p:nvSpPr>
            <p:spPr bwMode="auto">
              <a:xfrm>
                <a:off x="6744072" y="3963284"/>
                <a:ext cx="2140566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/>
              <a:p>
                <a:r>
                  <a:rPr lang="zh-CN" altLang="en-US"/>
                  <a:t>标题文本预设</a:t>
                </a:r>
                <a:endParaRPr lang="zh-CN" altLang="en-US"/>
              </a:p>
            </p:txBody>
          </p:sp>
        </p:grpSp>
        <p:sp>
          <p:nvSpPr>
            <p:cNvPr id="44" name="ïS1íḓé"/>
            <p:cNvSpPr/>
            <p:nvPr/>
          </p:nvSpPr>
          <p:spPr bwMode="auto">
            <a:xfrm>
              <a:off x="2725101" y="2590706"/>
              <a:ext cx="653744" cy="591256"/>
            </a:xfrm>
            <a:custGeom>
              <a:gdLst>
                <a:gd name="connsiteX0" fmla="*/ 273426 w 607614"/>
                <a:gd name="connsiteY0" fmla="*/ 505887 h 546085"/>
                <a:gd name="connsiteX1" fmla="*/ 273426 w 607614"/>
                <a:gd name="connsiteY1" fmla="*/ 525607 h 546085"/>
                <a:gd name="connsiteX2" fmla="*/ 334188 w 607614"/>
                <a:gd name="connsiteY2" fmla="*/ 525607 h 546085"/>
                <a:gd name="connsiteX3" fmla="*/ 334188 w 607614"/>
                <a:gd name="connsiteY3" fmla="*/ 505887 h 546085"/>
                <a:gd name="connsiteX4" fmla="*/ 20507 w 607614"/>
                <a:gd name="connsiteY4" fmla="*/ 373917 h 546085"/>
                <a:gd name="connsiteX5" fmla="*/ 20507 w 607614"/>
                <a:gd name="connsiteY5" fmla="*/ 414873 h 546085"/>
                <a:gd name="connsiteX6" fmla="*/ 587107 w 607614"/>
                <a:gd name="connsiteY6" fmla="*/ 414873 h 546085"/>
                <a:gd name="connsiteX7" fmla="*/ 587107 w 607614"/>
                <a:gd name="connsiteY7" fmla="*/ 373917 h 546085"/>
                <a:gd name="connsiteX8" fmla="*/ 385135 w 607614"/>
                <a:gd name="connsiteY8" fmla="*/ 303381 h 546085"/>
                <a:gd name="connsiteX9" fmla="*/ 546816 w 607614"/>
                <a:gd name="connsiteY9" fmla="*/ 303381 h 546085"/>
                <a:gd name="connsiteX10" fmla="*/ 546816 w 607614"/>
                <a:gd name="connsiteY10" fmla="*/ 323850 h 546085"/>
                <a:gd name="connsiteX11" fmla="*/ 385135 w 607614"/>
                <a:gd name="connsiteY11" fmla="*/ 323850 h 546085"/>
                <a:gd name="connsiteX12" fmla="*/ 101005 w 607614"/>
                <a:gd name="connsiteY12" fmla="*/ 263173 h 546085"/>
                <a:gd name="connsiteX13" fmla="*/ 121474 w 607614"/>
                <a:gd name="connsiteY13" fmla="*/ 263173 h 546085"/>
                <a:gd name="connsiteX14" fmla="*/ 121474 w 607614"/>
                <a:gd name="connsiteY14" fmla="*/ 282911 h 546085"/>
                <a:gd name="connsiteX15" fmla="*/ 101005 w 607614"/>
                <a:gd name="connsiteY15" fmla="*/ 282911 h 546085"/>
                <a:gd name="connsiteX16" fmla="*/ 385135 w 607614"/>
                <a:gd name="connsiteY16" fmla="*/ 252573 h 546085"/>
                <a:gd name="connsiteX17" fmla="*/ 546816 w 607614"/>
                <a:gd name="connsiteY17" fmla="*/ 252573 h 546085"/>
                <a:gd name="connsiteX18" fmla="*/ 546816 w 607614"/>
                <a:gd name="connsiteY18" fmla="*/ 273042 h 546085"/>
                <a:gd name="connsiteX19" fmla="*/ 385135 w 607614"/>
                <a:gd name="connsiteY19" fmla="*/ 273042 h 546085"/>
                <a:gd name="connsiteX20" fmla="*/ 101005 w 607614"/>
                <a:gd name="connsiteY20" fmla="*/ 222235 h 546085"/>
                <a:gd name="connsiteX21" fmla="*/ 121474 w 607614"/>
                <a:gd name="connsiteY21" fmla="*/ 222235 h 546085"/>
                <a:gd name="connsiteX22" fmla="*/ 121474 w 607614"/>
                <a:gd name="connsiteY22" fmla="*/ 242704 h 546085"/>
                <a:gd name="connsiteX23" fmla="*/ 101005 w 607614"/>
                <a:gd name="connsiteY23" fmla="*/ 242704 h 546085"/>
                <a:gd name="connsiteX24" fmla="*/ 385135 w 607614"/>
                <a:gd name="connsiteY24" fmla="*/ 202497 h 546085"/>
                <a:gd name="connsiteX25" fmla="*/ 546816 w 607614"/>
                <a:gd name="connsiteY25" fmla="*/ 202497 h 546085"/>
                <a:gd name="connsiteX26" fmla="*/ 546816 w 607614"/>
                <a:gd name="connsiteY26" fmla="*/ 222235 h 546085"/>
                <a:gd name="connsiteX27" fmla="*/ 385135 w 607614"/>
                <a:gd name="connsiteY27" fmla="*/ 222235 h 546085"/>
                <a:gd name="connsiteX28" fmla="*/ 101005 w 607614"/>
                <a:gd name="connsiteY28" fmla="*/ 172159 h 546085"/>
                <a:gd name="connsiteX29" fmla="*/ 121474 w 607614"/>
                <a:gd name="connsiteY29" fmla="*/ 172159 h 546085"/>
                <a:gd name="connsiteX30" fmla="*/ 121474 w 607614"/>
                <a:gd name="connsiteY30" fmla="*/ 191897 h 546085"/>
                <a:gd name="connsiteX31" fmla="*/ 101005 w 607614"/>
                <a:gd name="connsiteY31" fmla="*/ 191897 h 546085"/>
                <a:gd name="connsiteX32" fmla="*/ 161806 w 607614"/>
                <a:gd name="connsiteY32" fmla="*/ 151687 h 546085"/>
                <a:gd name="connsiteX33" fmla="*/ 161806 w 607614"/>
                <a:gd name="connsiteY33" fmla="*/ 303372 h 546085"/>
                <a:gd name="connsiteX34" fmla="*/ 324329 w 607614"/>
                <a:gd name="connsiteY34" fmla="*/ 303372 h 546085"/>
                <a:gd name="connsiteX35" fmla="*/ 324329 w 607614"/>
                <a:gd name="connsiteY35" fmla="*/ 151687 h 546085"/>
                <a:gd name="connsiteX36" fmla="*/ 81303 w 607614"/>
                <a:gd name="connsiteY36" fmla="*/ 151687 h 546085"/>
                <a:gd name="connsiteX37" fmla="*/ 81303 w 607614"/>
                <a:gd name="connsiteY37" fmla="*/ 303372 h 546085"/>
                <a:gd name="connsiteX38" fmla="*/ 142060 w 607614"/>
                <a:gd name="connsiteY38" fmla="*/ 303372 h 546085"/>
                <a:gd name="connsiteX39" fmla="*/ 142060 w 607614"/>
                <a:gd name="connsiteY39" fmla="*/ 151687 h 546085"/>
                <a:gd name="connsiteX40" fmla="*/ 161806 w 607614"/>
                <a:gd name="connsiteY40" fmla="*/ 81154 h 546085"/>
                <a:gd name="connsiteX41" fmla="*/ 161806 w 607614"/>
                <a:gd name="connsiteY41" fmla="*/ 131210 h 546085"/>
                <a:gd name="connsiteX42" fmla="*/ 324329 w 607614"/>
                <a:gd name="connsiteY42" fmla="*/ 131210 h 546085"/>
                <a:gd name="connsiteX43" fmla="*/ 324329 w 607614"/>
                <a:gd name="connsiteY43" fmla="*/ 81154 h 546085"/>
                <a:gd name="connsiteX44" fmla="*/ 81303 w 607614"/>
                <a:gd name="connsiteY44" fmla="*/ 81154 h 546085"/>
                <a:gd name="connsiteX45" fmla="*/ 81303 w 607614"/>
                <a:gd name="connsiteY45" fmla="*/ 131210 h 546085"/>
                <a:gd name="connsiteX46" fmla="*/ 142060 w 607614"/>
                <a:gd name="connsiteY46" fmla="*/ 131210 h 546085"/>
                <a:gd name="connsiteX47" fmla="*/ 142060 w 607614"/>
                <a:gd name="connsiteY47" fmla="*/ 81154 h 546085"/>
                <a:gd name="connsiteX48" fmla="*/ 404871 w 607614"/>
                <a:gd name="connsiteY48" fmla="*/ 81153 h 546085"/>
                <a:gd name="connsiteX49" fmla="*/ 404871 w 607614"/>
                <a:gd name="connsiteY49" fmla="*/ 151683 h 546085"/>
                <a:gd name="connsiteX50" fmla="*/ 526321 w 607614"/>
                <a:gd name="connsiteY50" fmla="*/ 151683 h 546085"/>
                <a:gd name="connsiteX51" fmla="*/ 526321 w 607614"/>
                <a:gd name="connsiteY51" fmla="*/ 81153 h 546085"/>
                <a:gd name="connsiteX52" fmla="*/ 395003 w 607614"/>
                <a:gd name="connsiteY52" fmla="*/ 60676 h 546085"/>
                <a:gd name="connsiteX53" fmla="*/ 536948 w 607614"/>
                <a:gd name="connsiteY53" fmla="*/ 60676 h 546085"/>
                <a:gd name="connsiteX54" fmla="*/ 546816 w 607614"/>
                <a:gd name="connsiteY54" fmla="*/ 70535 h 546085"/>
                <a:gd name="connsiteX55" fmla="*/ 546816 w 607614"/>
                <a:gd name="connsiteY55" fmla="*/ 161542 h 546085"/>
                <a:gd name="connsiteX56" fmla="*/ 536948 w 607614"/>
                <a:gd name="connsiteY56" fmla="*/ 172159 h 546085"/>
                <a:gd name="connsiteX57" fmla="*/ 395003 w 607614"/>
                <a:gd name="connsiteY57" fmla="*/ 172159 h 546085"/>
                <a:gd name="connsiteX58" fmla="*/ 385135 w 607614"/>
                <a:gd name="connsiteY58" fmla="*/ 161542 h 546085"/>
                <a:gd name="connsiteX59" fmla="*/ 385135 w 607614"/>
                <a:gd name="connsiteY59" fmla="*/ 70535 h 546085"/>
                <a:gd name="connsiteX60" fmla="*/ 395003 w 607614"/>
                <a:gd name="connsiteY60" fmla="*/ 60676 h 546085"/>
                <a:gd name="connsiteX61" fmla="*/ 70671 w 607614"/>
                <a:gd name="connsiteY61" fmla="*/ 60676 h 546085"/>
                <a:gd name="connsiteX62" fmla="*/ 334202 w 607614"/>
                <a:gd name="connsiteY62" fmla="*/ 60676 h 546085"/>
                <a:gd name="connsiteX63" fmla="*/ 344075 w 607614"/>
                <a:gd name="connsiteY63" fmla="*/ 70536 h 546085"/>
                <a:gd name="connsiteX64" fmla="*/ 344075 w 607614"/>
                <a:gd name="connsiteY64" fmla="*/ 313231 h 546085"/>
                <a:gd name="connsiteX65" fmla="*/ 334202 w 607614"/>
                <a:gd name="connsiteY65" fmla="*/ 323849 h 546085"/>
                <a:gd name="connsiteX66" fmla="*/ 70671 w 607614"/>
                <a:gd name="connsiteY66" fmla="*/ 323849 h 546085"/>
                <a:gd name="connsiteX67" fmla="*/ 60798 w 607614"/>
                <a:gd name="connsiteY67" fmla="*/ 313231 h 546085"/>
                <a:gd name="connsiteX68" fmla="*/ 60798 w 607614"/>
                <a:gd name="connsiteY68" fmla="*/ 70536 h 546085"/>
                <a:gd name="connsiteX69" fmla="*/ 70671 w 607614"/>
                <a:gd name="connsiteY69" fmla="*/ 60676 h 546085"/>
                <a:gd name="connsiteX70" fmla="*/ 20507 w 607614"/>
                <a:gd name="connsiteY70" fmla="*/ 20478 h 546085"/>
                <a:gd name="connsiteX71" fmla="*/ 20507 w 607614"/>
                <a:gd name="connsiteY71" fmla="*/ 354197 h 546085"/>
                <a:gd name="connsiteX72" fmla="*/ 587107 w 607614"/>
                <a:gd name="connsiteY72" fmla="*/ 354197 h 546085"/>
                <a:gd name="connsiteX73" fmla="*/ 587107 w 607614"/>
                <a:gd name="connsiteY73" fmla="*/ 20478 h 546085"/>
                <a:gd name="connsiteX74" fmla="*/ 9874 w 607614"/>
                <a:gd name="connsiteY74" fmla="*/ 0 h 546085"/>
                <a:gd name="connsiteX75" fmla="*/ 597740 w 607614"/>
                <a:gd name="connsiteY75" fmla="*/ 0 h 546085"/>
                <a:gd name="connsiteX76" fmla="*/ 607614 w 607614"/>
                <a:gd name="connsiteY76" fmla="*/ 9860 h 546085"/>
                <a:gd name="connsiteX77" fmla="*/ 607614 w 607614"/>
                <a:gd name="connsiteY77" fmla="*/ 424733 h 546085"/>
                <a:gd name="connsiteX78" fmla="*/ 597740 w 607614"/>
                <a:gd name="connsiteY78" fmla="*/ 434593 h 546085"/>
                <a:gd name="connsiteX79" fmla="*/ 313681 w 607614"/>
                <a:gd name="connsiteY79" fmla="*/ 434593 h 546085"/>
                <a:gd name="connsiteX80" fmla="*/ 313681 w 607614"/>
                <a:gd name="connsiteY80" fmla="*/ 485409 h 546085"/>
                <a:gd name="connsiteX81" fmla="*/ 344061 w 607614"/>
                <a:gd name="connsiteY81" fmla="*/ 485409 h 546085"/>
                <a:gd name="connsiteX82" fmla="*/ 354695 w 607614"/>
                <a:gd name="connsiteY82" fmla="*/ 495269 h 546085"/>
                <a:gd name="connsiteX83" fmla="*/ 354695 w 607614"/>
                <a:gd name="connsiteY83" fmla="*/ 536225 h 546085"/>
                <a:gd name="connsiteX84" fmla="*/ 344061 w 607614"/>
                <a:gd name="connsiteY84" fmla="*/ 546085 h 546085"/>
                <a:gd name="connsiteX85" fmla="*/ 263552 w 607614"/>
                <a:gd name="connsiteY85" fmla="*/ 546085 h 546085"/>
                <a:gd name="connsiteX86" fmla="*/ 252919 w 607614"/>
                <a:gd name="connsiteY86" fmla="*/ 536225 h 546085"/>
                <a:gd name="connsiteX87" fmla="*/ 252919 w 607614"/>
                <a:gd name="connsiteY87" fmla="*/ 495269 h 546085"/>
                <a:gd name="connsiteX88" fmla="*/ 263552 w 607614"/>
                <a:gd name="connsiteY88" fmla="*/ 485409 h 546085"/>
                <a:gd name="connsiteX89" fmla="*/ 293933 w 607614"/>
                <a:gd name="connsiteY89" fmla="*/ 485409 h 546085"/>
                <a:gd name="connsiteX90" fmla="*/ 293933 w 607614"/>
                <a:gd name="connsiteY90" fmla="*/ 434593 h 546085"/>
                <a:gd name="connsiteX91" fmla="*/ 9874 w 607614"/>
                <a:gd name="connsiteY91" fmla="*/ 434593 h 546085"/>
                <a:gd name="connsiteX92" fmla="*/ 0 w 607614"/>
                <a:gd name="connsiteY92" fmla="*/ 424733 h 546085"/>
                <a:gd name="connsiteX93" fmla="*/ 0 w 607614"/>
                <a:gd name="connsiteY93" fmla="*/ 9860 h 546085"/>
                <a:gd name="connsiteX94" fmla="*/ 9874 w 607614"/>
                <a:gd name="connsiteY94" fmla="*/ 0 h 54608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607614" h="546085">
                  <a:moveTo>
                    <a:pt x="273426" y="505887"/>
                  </a:moveTo>
                  <a:lnTo>
                    <a:pt x="273426" y="525607"/>
                  </a:lnTo>
                  <a:lnTo>
                    <a:pt x="334188" y="525607"/>
                  </a:lnTo>
                  <a:lnTo>
                    <a:pt x="334188" y="505887"/>
                  </a:lnTo>
                  <a:close/>
                  <a:moveTo>
                    <a:pt x="20507" y="373917"/>
                  </a:moveTo>
                  <a:lnTo>
                    <a:pt x="20507" y="414873"/>
                  </a:lnTo>
                  <a:lnTo>
                    <a:pt x="587107" y="414873"/>
                  </a:lnTo>
                  <a:lnTo>
                    <a:pt x="587107" y="373917"/>
                  </a:lnTo>
                  <a:close/>
                  <a:moveTo>
                    <a:pt x="385135" y="303381"/>
                  </a:moveTo>
                  <a:lnTo>
                    <a:pt x="546816" y="303381"/>
                  </a:lnTo>
                  <a:lnTo>
                    <a:pt x="546816" y="323850"/>
                  </a:lnTo>
                  <a:lnTo>
                    <a:pt x="385135" y="323850"/>
                  </a:lnTo>
                  <a:close/>
                  <a:moveTo>
                    <a:pt x="101005" y="263173"/>
                  </a:moveTo>
                  <a:lnTo>
                    <a:pt x="121474" y="263173"/>
                  </a:lnTo>
                  <a:lnTo>
                    <a:pt x="121474" y="282911"/>
                  </a:lnTo>
                  <a:lnTo>
                    <a:pt x="101005" y="282911"/>
                  </a:lnTo>
                  <a:close/>
                  <a:moveTo>
                    <a:pt x="385135" y="252573"/>
                  </a:moveTo>
                  <a:lnTo>
                    <a:pt x="546816" y="252573"/>
                  </a:lnTo>
                  <a:lnTo>
                    <a:pt x="546816" y="273042"/>
                  </a:lnTo>
                  <a:lnTo>
                    <a:pt x="385135" y="273042"/>
                  </a:lnTo>
                  <a:close/>
                  <a:moveTo>
                    <a:pt x="101005" y="222235"/>
                  </a:moveTo>
                  <a:lnTo>
                    <a:pt x="121474" y="222235"/>
                  </a:lnTo>
                  <a:lnTo>
                    <a:pt x="121474" y="242704"/>
                  </a:lnTo>
                  <a:lnTo>
                    <a:pt x="101005" y="242704"/>
                  </a:lnTo>
                  <a:close/>
                  <a:moveTo>
                    <a:pt x="385135" y="202497"/>
                  </a:moveTo>
                  <a:lnTo>
                    <a:pt x="546816" y="202497"/>
                  </a:lnTo>
                  <a:lnTo>
                    <a:pt x="546816" y="222235"/>
                  </a:lnTo>
                  <a:lnTo>
                    <a:pt x="385135" y="222235"/>
                  </a:lnTo>
                  <a:close/>
                  <a:moveTo>
                    <a:pt x="101005" y="172159"/>
                  </a:moveTo>
                  <a:lnTo>
                    <a:pt x="121474" y="172159"/>
                  </a:lnTo>
                  <a:lnTo>
                    <a:pt x="121474" y="191897"/>
                  </a:lnTo>
                  <a:lnTo>
                    <a:pt x="101005" y="191897"/>
                  </a:lnTo>
                  <a:close/>
                  <a:moveTo>
                    <a:pt x="161806" y="151687"/>
                  </a:moveTo>
                  <a:lnTo>
                    <a:pt x="161806" y="303372"/>
                  </a:lnTo>
                  <a:lnTo>
                    <a:pt x="324329" y="303372"/>
                  </a:lnTo>
                  <a:lnTo>
                    <a:pt x="324329" y="151687"/>
                  </a:lnTo>
                  <a:close/>
                  <a:moveTo>
                    <a:pt x="81303" y="151687"/>
                  </a:moveTo>
                  <a:lnTo>
                    <a:pt x="81303" y="303372"/>
                  </a:lnTo>
                  <a:lnTo>
                    <a:pt x="142060" y="303372"/>
                  </a:lnTo>
                  <a:lnTo>
                    <a:pt x="142060" y="151687"/>
                  </a:lnTo>
                  <a:close/>
                  <a:moveTo>
                    <a:pt x="161806" y="81154"/>
                  </a:moveTo>
                  <a:lnTo>
                    <a:pt x="161806" y="131210"/>
                  </a:lnTo>
                  <a:lnTo>
                    <a:pt x="324329" y="131210"/>
                  </a:lnTo>
                  <a:lnTo>
                    <a:pt x="324329" y="81154"/>
                  </a:lnTo>
                  <a:close/>
                  <a:moveTo>
                    <a:pt x="81303" y="81154"/>
                  </a:moveTo>
                  <a:lnTo>
                    <a:pt x="81303" y="131210"/>
                  </a:lnTo>
                  <a:lnTo>
                    <a:pt x="142060" y="131210"/>
                  </a:lnTo>
                  <a:lnTo>
                    <a:pt x="142060" y="81154"/>
                  </a:lnTo>
                  <a:close/>
                  <a:moveTo>
                    <a:pt x="404871" y="81153"/>
                  </a:moveTo>
                  <a:lnTo>
                    <a:pt x="404871" y="151683"/>
                  </a:lnTo>
                  <a:lnTo>
                    <a:pt x="526321" y="151683"/>
                  </a:lnTo>
                  <a:lnTo>
                    <a:pt x="526321" y="81153"/>
                  </a:lnTo>
                  <a:close/>
                  <a:moveTo>
                    <a:pt x="395003" y="60676"/>
                  </a:moveTo>
                  <a:lnTo>
                    <a:pt x="536948" y="60676"/>
                  </a:lnTo>
                  <a:cubicBezTo>
                    <a:pt x="543021" y="60676"/>
                    <a:pt x="546816" y="64468"/>
                    <a:pt x="546816" y="70535"/>
                  </a:cubicBezTo>
                  <a:lnTo>
                    <a:pt x="546816" y="161542"/>
                  </a:lnTo>
                  <a:cubicBezTo>
                    <a:pt x="546816" y="167609"/>
                    <a:pt x="543021" y="172159"/>
                    <a:pt x="536948" y="172159"/>
                  </a:cubicBezTo>
                  <a:lnTo>
                    <a:pt x="395003" y="172159"/>
                  </a:lnTo>
                  <a:cubicBezTo>
                    <a:pt x="388930" y="172159"/>
                    <a:pt x="385135" y="167609"/>
                    <a:pt x="385135" y="161542"/>
                  </a:cubicBezTo>
                  <a:lnTo>
                    <a:pt x="385135" y="70535"/>
                  </a:lnTo>
                  <a:cubicBezTo>
                    <a:pt x="385135" y="64468"/>
                    <a:pt x="388930" y="60676"/>
                    <a:pt x="395003" y="60676"/>
                  </a:cubicBezTo>
                  <a:close/>
                  <a:moveTo>
                    <a:pt x="70671" y="60676"/>
                  </a:moveTo>
                  <a:lnTo>
                    <a:pt x="334202" y="60676"/>
                  </a:lnTo>
                  <a:cubicBezTo>
                    <a:pt x="340278" y="60676"/>
                    <a:pt x="344075" y="64468"/>
                    <a:pt x="344075" y="70536"/>
                  </a:cubicBezTo>
                  <a:lnTo>
                    <a:pt x="344075" y="313231"/>
                  </a:lnTo>
                  <a:cubicBezTo>
                    <a:pt x="344075" y="319299"/>
                    <a:pt x="340278" y="323849"/>
                    <a:pt x="334202" y="323849"/>
                  </a:cubicBezTo>
                  <a:lnTo>
                    <a:pt x="70671" y="323849"/>
                  </a:lnTo>
                  <a:cubicBezTo>
                    <a:pt x="64595" y="323849"/>
                    <a:pt x="60798" y="319299"/>
                    <a:pt x="60798" y="313231"/>
                  </a:cubicBezTo>
                  <a:lnTo>
                    <a:pt x="60798" y="70536"/>
                  </a:lnTo>
                  <a:cubicBezTo>
                    <a:pt x="60798" y="64468"/>
                    <a:pt x="64595" y="60676"/>
                    <a:pt x="70671" y="60676"/>
                  </a:cubicBezTo>
                  <a:close/>
                  <a:moveTo>
                    <a:pt x="20507" y="20478"/>
                  </a:moveTo>
                  <a:lnTo>
                    <a:pt x="20507" y="354197"/>
                  </a:lnTo>
                  <a:lnTo>
                    <a:pt x="587107" y="354197"/>
                  </a:lnTo>
                  <a:lnTo>
                    <a:pt x="587107" y="20478"/>
                  </a:lnTo>
                  <a:close/>
                  <a:moveTo>
                    <a:pt x="9874" y="0"/>
                  </a:moveTo>
                  <a:lnTo>
                    <a:pt x="597740" y="0"/>
                  </a:lnTo>
                  <a:cubicBezTo>
                    <a:pt x="603817" y="0"/>
                    <a:pt x="607614" y="3792"/>
                    <a:pt x="607614" y="9860"/>
                  </a:cubicBezTo>
                  <a:lnTo>
                    <a:pt x="607614" y="424733"/>
                  </a:lnTo>
                  <a:cubicBezTo>
                    <a:pt x="607614" y="430801"/>
                    <a:pt x="603817" y="434593"/>
                    <a:pt x="597740" y="434593"/>
                  </a:cubicBezTo>
                  <a:lnTo>
                    <a:pt x="313681" y="434593"/>
                  </a:lnTo>
                  <a:lnTo>
                    <a:pt x="313681" y="485409"/>
                  </a:lnTo>
                  <a:lnTo>
                    <a:pt x="344061" y="485409"/>
                  </a:lnTo>
                  <a:cubicBezTo>
                    <a:pt x="350137" y="485409"/>
                    <a:pt x="354695" y="489201"/>
                    <a:pt x="354695" y="495269"/>
                  </a:cubicBezTo>
                  <a:lnTo>
                    <a:pt x="354695" y="536225"/>
                  </a:lnTo>
                  <a:cubicBezTo>
                    <a:pt x="354695" y="542293"/>
                    <a:pt x="350137" y="546085"/>
                    <a:pt x="344061" y="546085"/>
                  </a:cubicBezTo>
                  <a:lnTo>
                    <a:pt x="263552" y="546085"/>
                  </a:lnTo>
                  <a:cubicBezTo>
                    <a:pt x="257476" y="546085"/>
                    <a:pt x="252919" y="542293"/>
                    <a:pt x="252919" y="536225"/>
                  </a:cubicBezTo>
                  <a:lnTo>
                    <a:pt x="252919" y="495269"/>
                  </a:lnTo>
                  <a:cubicBezTo>
                    <a:pt x="252919" y="489201"/>
                    <a:pt x="257476" y="485409"/>
                    <a:pt x="263552" y="485409"/>
                  </a:cubicBezTo>
                  <a:lnTo>
                    <a:pt x="293933" y="485409"/>
                  </a:lnTo>
                  <a:lnTo>
                    <a:pt x="293933" y="434593"/>
                  </a:lnTo>
                  <a:lnTo>
                    <a:pt x="9874" y="434593"/>
                  </a:lnTo>
                  <a:cubicBezTo>
                    <a:pt x="3798" y="434593"/>
                    <a:pt x="0" y="430801"/>
                    <a:pt x="0" y="424733"/>
                  </a:cubicBezTo>
                  <a:lnTo>
                    <a:pt x="0" y="9860"/>
                  </a:lnTo>
                  <a:cubicBezTo>
                    <a:pt x="0" y="3792"/>
                    <a:pt x="3798" y="0"/>
                    <a:pt x="9874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45" name="íṣlidé"/>
            <p:cNvGrpSpPr/>
            <p:nvPr/>
          </p:nvGrpSpPr>
          <p:grpSpPr>
            <a:xfrm>
              <a:off x="1981690" y="4039428"/>
              <a:ext cx="2140566" cy="908538"/>
              <a:chOff x="6744072" y="3963284"/>
              <a:chExt cx="2140566" cy="908538"/>
            </a:xfrm>
          </p:grpSpPr>
          <p:sp>
            <p:nvSpPr>
              <p:cNvPr id="49" name="îŝlîḍé"/>
              <p:cNvSpPr/>
              <p:nvPr/>
            </p:nvSpPr>
            <p:spPr bwMode="auto">
              <a:xfrm>
                <a:off x="6744072" y="4314423"/>
                <a:ext cx="214056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Autofit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/>
                  <a:t>此部分内容作为文字排版占位显示</a:t>
                </a:r>
                <a:br>
                  <a:rPr lang="en-US" altLang="zh-CN" sz="1000"/>
                </a:br>
                <a:r>
                  <a:rPr lang="zh-CN" altLang="en-US" sz="1000"/>
                  <a:t> （建议使用主题字体）</a:t>
                </a:r>
                <a:endParaRPr lang="zh-CN" altLang="en-US" sz="1000"/>
              </a:p>
            </p:txBody>
          </p:sp>
          <p:sp>
            <p:nvSpPr>
              <p:cNvPr id="50" name="ïṡļiḓé"/>
              <p:cNvSpPr txBox="1"/>
              <p:nvPr/>
            </p:nvSpPr>
            <p:spPr bwMode="auto">
              <a:xfrm>
                <a:off x="6744072" y="3963284"/>
                <a:ext cx="2140566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/>
              <a:p>
                <a:r>
                  <a:rPr lang="zh-CN" altLang="en-US"/>
                  <a:t>标题文本预设</a:t>
                </a:r>
                <a:endParaRPr lang="zh-CN" altLang="en-US"/>
              </a:p>
            </p:txBody>
          </p:sp>
        </p:grpSp>
        <p:sp>
          <p:nvSpPr>
            <p:cNvPr id="46" name="îsḻîďe"/>
            <p:cNvSpPr/>
            <p:nvPr/>
          </p:nvSpPr>
          <p:spPr>
            <a:xfrm>
              <a:off x="2655929" y="3320758"/>
              <a:ext cx="792088" cy="360040"/>
            </a:xfrm>
            <a:prstGeom prst="roundRect">
              <a:avLst>
                <a:gd name="adj" fmla="val 15146"/>
              </a:avLst>
            </a:prstGeom>
            <a:solidFill>
              <a:srgbClr val="A7CF82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400" b="1"/>
                <a:t>关键词</a:t>
              </a:r>
              <a:endParaRPr lang="zh-CN" altLang="en-US" sz="1400" b="1"/>
            </a:p>
          </p:txBody>
        </p:sp>
        <p:sp>
          <p:nvSpPr>
            <p:cNvPr id="48" name="îŝḻîḑé"/>
            <p:cNvSpPr/>
            <p:nvPr/>
          </p:nvSpPr>
          <p:spPr>
            <a:xfrm>
              <a:off x="8694136" y="3320758"/>
              <a:ext cx="792088" cy="360040"/>
            </a:xfrm>
            <a:prstGeom prst="roundRect">
              <a:avLst>
                <a:gd name="adj" fmla="val 15146"/>
              </a:avLst>
            </a:prstGeom>
            <a:solidFill>
              <a:srgbClr val="A7CF82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400" b="1"/>
                <a:t>关键词</a:t>
              </a:r>
              <a:endParaRPr lang="zh-CN" altLang="en-US" sz="1400" b="1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805" y="1294785"/>
            <a:ext cx="5715000" cy="477202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777299" y="299484"/>
            <a:ext cx="2545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添加标题文字内容</a:t>
            </a:r>
            <a:endParaRPr lang="zh-CN" altLang="en-US" sz="20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839417" y="2072788"/>
            <a:ext cx="5220591" cy="4153703"/>
            <a:chOff x="90140" y="1194594"/>
            <a:chExt cx="5707063" cy="4468813"/>
          </a:xfrm>
          <a:solidFill>
            <a:srgbClr val="329061"/>
          </a:solidFill>
        </p:grpSpPr>
        <p:sp>
          <p:nvSpPr>
            <p:cNvPr id="7" name="任意多边形: 形状 16"/>
            <p:cNvSpPr/>
            <p:nvPr/>
          </p:nvSpPr>
          <p:spPr bwMode="auto">
            <a:xfrm>
              <a:off x="1879253" y="4277519"/>
              <a:ext cx="277813" cy="422275"/>
            </a:xfrm>
            <a:custGeom>
              <a:gdLst>
                <a:gd name="T0" fmla="*/ 58 w 175"/>
                <a:gd name="T1" fmla="*/ 0 h 266"/>
                <a:gd name="T2" fmla="*/ 61 w 175"/>
                <a:gd name="T3" fmla="*/ 2 h 266"/>
                <a:gd name="T4" fmla="*/ 66 w 175"/>
                <a:gd name="T5" fmla="*/ 3 h 266"/>
                <a:gd name="T6" fmla="*/ 74 w 175"/>
                <a:gd name="T7" fmla="*/ 7 h 266"/>
                <a:gd name="T8" fmla="*/ 84 w 175"/>
                <a:gd name="T9" fmla="*/ 12 h 266"/>
                <a:gd name="T10" fmla="*/ 96 w 175"/>
                <a:gd name="T11" fmla="*/ 18 h 266"/>
                <a:gd name="T12" fmla="*/ 109 w 175"/>
                <a:gd name="T13" fmla="*/ 28 h 266"/>
                <a:gd name="T14" fmla="*/ 122 w 175"/>
                <a:gd name="T15" fmla="*/ 38 h 266"/>
                <a:gd name="T16" fmla="*/ 135 w 175"/>
                <a:gd name="T17" fmla="*/ 51 h 266"/>
                <a:gd name="T18" fmla="*/ 148 w 175"/>
                <a:gd name="T19" fmla="*/ 65 h 266"/>
                <a:gd name="T20" fmla="*/ 158 w 175"/>
                <a:gd name="T21" fmla="*/ 82 h 266"/>
                <a:gd name="T22" fmla="*/ 167 w 175"/>
                <a:gd name="T23" fmla="*/ 100 h 266"/>
                <a:gd name="T24" fmla="*/ 173 w 175"/>
                <a:gd name="T25" fmla="*/ 121 h 266"/>
                <a:gd name="T26" fmla="*/ 175 w 175"/>
                <a:gd name="T27" fmla="*/ 146 h 266"/>
                <a:gd name="T28" fmla="*/ 174 w 175"/>
                <a:gd name="T29" fmla="*/ 172 h 266"/>
                <a:gd name="T30" fmla="*/ 167 w 175"/>
                <a:gd name="T31" fmla="*/ 200 h 266"/>
                <a:gd name="T32" fmla="*/ 157 w 175"/>
                <a:gd name="T33" fmla="*/ 233 h 266"/>
                <a:gd name="T34" fmla="*/ 140 w 175"/>
                <a:gd name="T35" fmla="*/ 266 h 266"/>
                <a:gd name="T36" fmla="*/ 137 w 175"/>
                <a:gd name="T37" fmla="*/ 266 h 266"/>
                <a:gd name="T38" fmla="*/ 131 w 175"/>
                <a:gd name="T39" fmla="*/ 264 h 266"/>
                <a:gd name="T40" fmla="*/ 122 w 175"/>
                <a:gd name="T41" fmla="*/ 260 h 266"/>
                <a:gd name="T42" fmla="*/ 110 w 175"/>
                <a:gd name="T43" fmla="*/ 255 h 266"/>
                <a:gd name="T44" fmla="*/ 96 w 175"/>
                <a:gd name="T45" fmla="*/ 247 h 266"/>
                <a:gd name="T46" fmla="*/ 80 w 175"/>
                <a:gd name="T47" fmla="*/ 238 h 266"/>
                <a:gd name="T48" fmla="*/ 65 w 175"/>
                <a:gd name="T49" fmla="*/ 226 h 266"/>
                <a:gd name="T50" fmla="*/ 49 w 175"/>
                <a:gd name="T51" fmla="*/ 214 h 266"/>
                <a:gd name="T52" fmla="*/ 35 w 175"/>
                <a:gd name="T53" fmla="*/ 199 h 266"/>
                <a:gd name="T54" fmla="*/ 22 w 175"/>
                <a:gd name="T55" fmla="*/ 183 h 266"/>
                <a:gd name="T56" fmla="*/ 11 w 175"/>
                <a:gd name="T57" fmla="*/ 164 h 266"/>
                <a:gd name="T58" fmla="*/ 4 w 175"/>
                <a:gd name="T59" fmla="*/ 144 h 266"/>
                <a:gd name="T60" fmla="*/ 0 w 175"/>
                <a:gd name="T61" fmla="*/ 121 h 266"/>
                <a:gd name="T62" fmla="*/ 0 w 175"/>
                <a:gd name="T63" fmla="*/ 96 h 266"/>
                <a:gd name="T64" fmla="*/ 6 w 175"/>
                <a:gd name="T65" fmla="*/ 70 h 266"/>
                <a:gd name="T66" fmla="*/ 18 w 175"/>
                <a:gd name="T67" fmla="*/ 41 h 266"/>
                <a:gd name="T68" fmla="*/ 36 w 175"/>
                <a:gd name="T69" fmla="*/ 9 h 266"/>
                <a:gd name="T70" fmla="*/ 35 w 175"/>
                <a:gd name="T71" fmla="*/ 13 h 266"/>
                <a:gd name="T72" fmla="*/ 32 w 175"/>
                <a:gd name="T73" fmla="*/ 21 h 266"/>
                <a:gd name="T74" fmla="*/ 30 w 175"/>
                <a:gd name="T75" fmla="*/ 33 h 266"/>
                <a:gd name="T76" fmla="*/ 26 w 175"/>
                <a:gd name="T77" fmla="*/ 48 h 266"/>
                <a:gd name="T78" fmla="*/ 24 w 175"/>
                <a:gd name="T79" fmla="*/ 66 h 266"/>
                <a:gd name="T80" fmla="*/ 26 w 175"/>
                <a:gd name="T81" fmla="*/ 87 h 266"/>
                <a:gd name="T82" fmla="*/ 30 w 175"/>
                <a:gd name="T83" fmla="*/ 109 h 266"/>
                <a:gd name="T84" fmla="*/ 37 w 175"/>
                <a:gd name="T85" fmla="*/ 131 h 266"/>
                <a:gd name="T86" fmla="*/ 50 w 175"/>
                <a:gd name="T87" fmla="*/ 153 h 266"/>
                <a:gd name="T88" fmla="*/ 49 w 175"/>
                <a:gd name="T89" fmla="*/ 150 h 266"/>
                <a:gd name="T90" fmla="*/ 46 w 175"/>
                <a:gd name="T91" fmla="*/ 142 h 266"/>
                <a:gd name="T92" fmla="*/ 43 w 175"/>
                <a:gd name="T93" fmla="*/ 127 h 266"/>
                <a:gd name="T94" fmla="*/ 40 w 175"/>
                <a:gd name="T95" fmla="*/ 109 h 266"/>
                <a:gd name="T96" fmla="*/ 37 w 175"/>
                <a:gd name="T97" fmla="*/ 89 h 266"/>
                <a:gd name="T98" fmla="*/ 37 w 175"/>
                <a:gd name="T99" fmla="*/ 66 h 266"/>
                <a:gd name="T100" fmla="*/ 40 w 175"/>
                <a:gd name="T101" fmla="*/ 44 h 266"/>
                <a:gd name="T102" fmla="*/ 46 w 175"/>
                <a:gd name="T103" fmla="*/ 22 h 266"/>
                <a:gd name="T104" fmla="*/ 58 w 175"/>
                <a:gd name="T105" fmla="*/ 0 h 2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58" y="0"/>
                  </a:moveTo>
                  <a:lnTo>
                    <a:pt x="61" y="2"/>
                  </a:lnTo>
                  <a:lnTo>
                    <a:pt x="66" y="3"/>
                  </a:lnTo>
                  <a:lnTo>
                    <a:pt x="74" y="7"/>
                  </a:lnTo>
                  <a:lnTo>
                    <a:pt x="84" y="12"/>
                  </a:lnTo>
                  <a:lnTo>
                    <a:pt x="96" y="18"/>
                  </a:lnTo>
                  <a:lnTo>
                    <a:pt x="109" y="28"/>
                  </a:lnTo>
                  <a:lnTo>
                    <a:pt x="122" y="38"/>
                  </a:lnTo>
                  <a:lnTo>
                    <a:pt x="135" y="51"/>
                  </a:lnTo>
                  <a:lnTo>
                    <a:pt x="148" y="65"/>
                  </a:lnTo>
                  <a:lnTo>
                    <a:pt x="158" y="82"/>
                  </a:lnTo>
                  <a:lnTo>
                    <a:pt x="167" y="100"/>
                  </a:lnTo>
                  <a:lnTo>
                    <a:pt x="173" y="121"/>
                  </a:lnTo>
                  <a:lnTo>
                    <a:pt x="175" y="146"/>
                  </a:lnTo>
                  <a:lnTo>
                    <a:pt x="174" y="172"/>
                  </a:lnTo>
                  <a:lnTo>
                    <a:pt x="167" y="200"/>
                  </a:lnTo>
                  <a:lnTo>
                    <a:pt x="157" y="233"/>
                  </a:lnTo>
                  <a:lnTo>
                    <a:pt x="140" y="266"/>
                  </a:lnTo>
                  <a:lnTo>
                    <a:pt x="137" y="266"/>
                  </a:lnTo>
                  <a:lnTo>
                    <a:pt x="131" y="264"/>
                  </a:lnTo>
                  <a:lnTo>
                    <a:pt x="122" y="260"/>
                  </a:lnTo>
                  <a:lnTo>
                    <a:pt x="110" y="255"/>
                  </a:lnTo>
                  <a:lnTo>
                    <a:pt x="96" y="247"/>
                  </a:lnTo>
                  <a:lnTo>
                    <a:pt x="80" y="238"/>
                  </a:lnTo>
                  <a:lnTo>
                    <a:pt x="65" y="226"/>
                  </a:lnTo>
                  <a:lnTo>
                    <a:pt x="49" y="214"/>
                  </a:lnTo>
                  <a:lnTo>
                    <a:pt x="35" y="199"/>
                  </a:lnTo>
                  <a:lnTo>
                    <a:pt x="22" y="183"/>
                  </a:lnTo>
                  <a:lnTo>
                    <a:pt x="11" y="164"/>
                  </a:lnTo>
                  <a:lnTo>
                    <a:pt x="4" y="144"/>
                  </a:lnTo>
                  <a:lnTo>
                    <a:pt x="0" y="121"/>
                  </a:lnTo>
                  <a:lnTo>
                    <a:pt x="0" y="96"/>
                  </a:lnTo>
                  <a:lnTo>
                    <a:pt x="6" y="70"/>
                  </a:lnTo>
                  <a:lnTo>
                    <a:pt x="18" y="41"/>
                  </a:lnTo>
                  <a:lnTo>
                    <a:pt x="36" y="9"/>
                  </a:lnTo>
                  <a:lnTo>
                    <a:pt x="35" y="13"/>
                  </a:lnTo>
                  <a:lnTo>
                    <a:pt x="32" y="21"/>
                  </a:lnTo>
                  <a:lnTo>
                    <a:pt x="30" y="33"/>
                  </a:lnTo>
                  <a:lnTo>
                    <a:pt x="26" y="48"/>
                  </a:lnTo>
                  <a:lnTo>
                    <a:pt x="24" y="66"/>
                  </a:lnTo>
                  <a:lnTo>
                    <a:pt x="26" y="87"/>
                  </a:lnTo>
                  <a:lnTo>
                    <a:pt x="30" y="109"/>
                  </a:lnTo>
                  <a:lnTo>
                    <a:pt x="37" y="131"/>
                  </a:lnTo>
                  <a:lnTo>
                    <a:pt x="50" y="153"/>
                  </a:lnTo>
                  <a:lnTo>
                    <a:pt x="49" y="150"/>
                  </a:lnTo>
                  <a:lnTo>
                    <a:pt x="46" y="142"/>
                  </a:lnTo>
                  <a:lnTo>
                    <a:pt x="43" y="127"/>
                  </a:lnTo>
                  <a:lnTo>
                    <a:pt x="40" y="109"/>
                  </a:lnTo>
                  <a:lnTo>
                    <a:pt x="37" y="89"/>
                  </a:lnTo>
                  <a:lnTo>
                    <a:pt x="37" y="66"/>
                  </a:lnTo>
                  <a:lnTo>
                    <a:pt x="40" y="44"/>
                  </a:lnTo>
                  <a:lnTo>
                    <a:pt x="46" y="22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8" name="任意多边形: 形状 17"/>
            <p:cNvSpPr/>
            <p:nvPr/>
          </p:nvSpPr>
          <p:spPr bwMode="auto">
            <a:xfrm>
              <a:off x="1469678" y="4490244"/>
              <a:ext cx="279400" cy="422275"/>
            </a:xfrm>
            <a:custGeom>
              <a:gdLst>
                <a:gd name="T0" fmla="*/ 60 w 176"/>
                <a:gd name="T1" fmla="*/ 0 h 266"/>
                <a:gd name="T2" fmla="*/ 61 w 176"/>
                <a:gd name="T3" fmla="*/ 0 h 266"/>
                <a:gd name="T4" fmla="*/ 67 w 176"/>
                <a:gd name="T5" fmla="*/ 3 h 266"/>
                <a:gd name="T6" fmla="*/ 74 w 176"/>
                <a:gd name="T7" fmla="*/ 6 h 266"/>
                <a:gd name="T8" fmla="*/ 85 w 176"/>
                <a:gd name="T9" fmla="*/ 12 h 266"/>
                <a:gd name="T10" fmla="*/ 98 w 176"/>
                <a:gd name="T11" fmla="*/ 18 h 266"/>
                <a:gd name="T12" fmla="*/ 110 w 176"/>
                <a:gd name="T13" fmla="*/ 26 h 266"/>
                <a:gd name="T14" fmla="*/ 124 w 176"/>
                <a:gd name="T15" fmla="*/ 36 h 266"/>
                <a:gd name="T16" fmla="*/ 137 w 176"/>
                <a:gd name="T17" fmla="*/ 49 h 266"/>
                <a:gd name="T18" fmla="*/ 149 w 176"/>
                <a:gd name="T19" fmla="*/ 64 h 266"/>
                <a:gd name="T20" fmla="*/ 159 w 176"/>
                <a:gd name="T21" fmla="*/ 80 h 266"/>
                <a:gd name="T22" fmla="*/ 168 w 176"/>
                <a:gd name="T23" fmla="*/ 100 h 266"/>
                <a:gd name="T24" fmla="*/ 173 w 176"/>
                <a:gd name="T25" fmla="*/ 121 h 266"/>
                <a:gd name="T26" fmla="*/ 176 w 176"/>
                <a:gd name="T27" fmla="*/ 144 h 266"/>
                <a:gd name="T28" fmla="*/ 175 w 176"/>
                <a:gd name="T29" fmla="*/ 171 h 266"/>
                <a:gd name="T30" fmla="*/ 169 w 176"/>
                <a:gd name="T31" fmla="*/ 200 h 266"/>
                <a:gd name="T32" fmla="*/ 158 w 176"/>
                <a:gd name="T33" fmla="*/ 231 h 266"/>
                <a:gd name="T34" fmla="*/ 141 w 176"/>
                <a:gd name="T35" fmla="*/ 266 h 266"/>
                <a:gd name="T36" fmla="*/ 139 w 176"/>
                <a:gd name="T37" fmla="*/ 265 h 266"/>
                <a:gd name="T38" fmla="*/ 133 w 176"/>
                <a:gd name="T39" fmla="*/ 264 h 266"/>
                <a:gd name="T40" fmla="*/ 123 w 176"/>
                <a:gd name="T41" fmla="*/ 258 h 266"/>
                <a:gd name="T42" fmla="*/ 111 w 176"/>
                <a:gd name="T43" fmla="*/ 253 h 266"/>
                <a:gd name="T44" fmla="*/ 97 w 176"/>
                <a:gd name="T45" fmla="*/ 245 h 266"/>
                <a:gd name="T46" fmla="*/ 81 w 176"/>
                <a:gd name="T47" fmla="*/ 236 h 266"/>
                <a:gd name="T48" fmla="*/ 65 w 176"/>
                <a:gd name="T49" fmla="*/ 226 h 266"/>
                <a:gd name="T50" fmla="*/ 50 w 176"/>
                <a:gd name="T51" fmla="*/ 213 h 266"/>
                <a:gd name="T52" fmla="*/ 35 w 176"/>
                <a:gd name="T53" fmla="*/ 199 h 266"/>
                <a:gd name="T54" fmla="*/ 22 w 176"/>
                <a:gd name="T55" fmla="*/ 182 h 266"/>
                <a:gd name="T56" fmla="*/ 12 w 176"/>
                <a:gd name="T57" fmla="*/ 164 h 266"/>
                <a:gd name="T58" fmla="*/ 4 w 176"/>
                <a:gd name="T59" fmla="*/ 143 h 266"/>
                <a:gd name="T60" fmla="*/ 0 w 176"/>
                <a:gd name="T61" fmla="*/ 121 h 266"/>
                <a:gd name="T62" fmla="*/ 2 w 176"/>
                <a:gd name="T63" fmla="*/ 96 h 266"/>
                <a:gd name="T64" fmla="*/ 7 w 176"/>
                <a:gd name="T65" fmla="*/ 69 h 266"/>
                <a:gd name="T66" fmla="*/ 19 w 176"/>
                <a:gd name="T67" fmla="*/ 40 h 266"/>
                <a:gd name="T68" fmla="*/ 37 w 176"/>
                <a:gd name="T69" fmla="*/ 9 h 266"/>
                <a:gd name="T70" fmla="*/ 35 w 176"/>
                <a:gd name="T71" fmla="*/ 12 h 266"/>
                <a:gd name="T72" fmla="*/ 33 w 176"/>
                <a:gd name="T73" fmla="*/ 19 h 266"/>
                <a:gd name="T74" fmla="*/ 30 w 176"/>
                <a:gd name="T75" fmla="*/ 32 h 266"/>
                <a:gd name="T76" fmla="*/ 28 w 176"/>
                <a:gd name="T77" fmla="*/ 48 h 266"/>
                <a:gd name="T78" fmla="*/ 25 w 176"/>
                <a:gd name="T79" fmla="*/ 66 h 266"/>
                <a:gd name="T80" fmla="*/ 26 w 176"/>
                <a:gd name="T81" fmla="*/ 87 h 266"/>
                <a:gd name="T82" fmla="*/ 30 w 176"/>
                <a:gd name="T83" fmla="*/ 108 h 266"/>
                <a:gd name="T84" fmla="*/ 38 w 176"/>
                <a:gd name="T85" fmla="*/ 131 h 266"/>
                <a:gd name="T86" fmla="*/ 51 w 176"/>
                <a:gd name="T87" fmla="*/ 152 h 266"/>
                <a:gd name="T88" fmla="*/ 50 w 176"/>
                <a:gd name="T89" fmla="*/ 149 h 266"/>
                <a:gd name="T90" fmla="*/ 47 w 176"/>
                <a:gd name="T91" fmla="*/ 140 h 266"/>
                <a:gd name="T92" fmla="*/ 43 w 176"/>
                <a:gd name="T93" fmla="*/ 126 h 266"/>
                <a:gd name="T94" fmla="*/ 41 w 176"/>
                <a:gd name="T95" fmla="*/ 109 h 266"/>
                <a:gd name="T96" fmla="*/ 38 w 176"/>
                <a:gd name="T97" fmla="*/ 88 h 266"/>
                <a:gd name="T98" fmla="*/ 38 w 176"/>
                <a:gd name="T99" fmla="*/ 66 h 266"/>
                <a:gd name="T100" fmla="*/ 41 w 176"/>
                <a:gd name="T101" fmla="*/ 43 h 266"/>
                <a:gd name="T102" fmla="*/ 48 w 176"/>
                <a:gd name="T103" fmla="*/ 21 h 266"/>
                <a:gd name="T104" fmla="*/ 60 w 176"/>
                <a:gd name="T105" fmla="*/ 0 h 2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266">
                  <a:moveTo>
                    <a:pt x="60" y="0"/>
                  </a:moveTo>
                  <a:lnTo>
                    <a:pt x="61" y="0"/>
                  </a:lnTo>
                  <a:lnTo>
                    <a:pt x="67" y="3"/>
                  </a:lnTo>
                  <a:lnTo>
                    <a:pt x="74" y="6"/>
                  </a:lnTo>
                  <a:lnTo>
                    <a:pt x="85" y="12"/>
                  </a:lnTo>
                  <a:lnTo>
                    <a:pt x="98" y="18"/>
                  </a:lnTo>
                  <a:lnTo>
                    <a:pt x="110" y="26"/>
                  </a:lnTo>
                  <a:lnTo>
                    <a:pt x="124" y="36"/>
                  </a:lnTo>
                  <a:lnTo>
                    <a:pt x="137" y="49"/>
                  </a:lnTo>
                  <a:lnTo>
                    <a:pt x="149" y="64"/>
                  </a:lnTo>
                  <a:lnTo>
                    <a:pt x="159" y="80"/>
                  </a:lnTo>
                  <a:lnTo>
                    <a:pt x="168" y="100"/>
                  </a:lnTo>
                  <a:lnTo>
                    <a:pt x="173" y="121"/>
                  </a:lnTo>
                  <a:lnTo>
                    <a:pt x="176" y="144"/>
                  </a:lnTo>
                  <a:lnTo>
                    <a:pt x="175" y="171"/>
                  </a:lnTo>
                  <a:lnTo>
                    <a:pt x="169" y="200"/>
                  </a:lnTo>
                  <a:lnTo>
                    <a:pt x="158" y="231"/>
                  </a:lnTo>
                  <a:lnTo>
                    <a:pt x="141" y="266"/>
                  </a:lnTo>
                  <a:lnTo>
                    <a:pt x="139" y="265"/>
                  </a:lnTo>
                  <a:lnTo>
                    <a:pt x="133" y="264"/>
                  </a:lnTo>
                  <a:lnTo>
                    <a:pt x="123" y="258"/>
                  </a:lnTo>
                  <a:lnTo>
                    <a:pt x="111" y="253"/>
                  </a:lnTo>
                  <a:lnTo>
                    <a:pt x="97" y="245"/>
                  </a:lnTo>
                  <a:lnTo>
                    <a:pt x="81" y="236"/>
                  </a:lnTo>
                  <a:lnTo>
                    <a:pt x="65" y="226"/>
                  </a:lnTo>
                  <a:lnTo>
                    <a:pt x="50" y="213"/>
                  </a:lnTo>
                  <a:lnTo>
                    <a:pt x="35" y="199"/>
                  </a:lnTo>
                  <a:lnTo>
                    <a:pt x="22" y="182"/>
                  </a:lnTo>
                  <a:lnTo>
                    <a:pt x="12" y="164"/>
                  </a:lnTo>
                  <a:lnTo>
                    <a:pt x="4" y="143"/>
                  </a:lnTo>
                  <a:lnTo>
                    <a:pt x="0" y="121"/>
                  </a:lnTo>
                  <a:lnTo>
                    <a:pt x="2" y="96"/>
                  </a:lnTo>
                  <a:lnTo>
                    <a:pt x="7" y="69"/>
                  </a:lnTo>
                  <a:lnTo>
                    <a:pt x="19" y="40"/>
                  </a:lnTo>
                  <a:lnTo>
                    <a:pt x="37" y="9"/>
                  </a:lnTo>
                  <a:lnTo>
                    <a:pt x="35" y="12"/>
                  </a:lnTo>
                  <a:lnTo>
                    <a:pt x="33" y="19"/>
                  </a:lnTo>
                  <a:lnTo>
                    <a:pt x="30" y="32"/>
                  </a:lnTo>
                  <a:lnTo>
                    <a:pt x="28" y="48"/>
                  </a:lnTo>
                  <a:lnTo>
                    <a:pt x="25" y="66"/>
                  </a:lnTo>
                  <a:lnTo>
                    <a:pt x="26" y="87"/>
                  </a:lnTo>
                  <a:lnTo>
                    <a:pt x="30" y="108"/>
                  </a:lnTo>
                  <a:lnTo>
                    <a:pt x="38" y="131"/>
                  </a:lnTo>
                  <a:lnTo>
                    <a:pt x="51" y="152"/>
                  </a:lnTo>
                  <a:lnTo>
                    <a:pt x="50" y="149"/>
                  </a:lnTo>
                  <a:lnTo>
                    <a:pt x="47" y="140"/>
                  </a:lnTo>
                  <a:lnTo>
                    <a:pt x="43" y="126"/>
                  </a:lnTo>
                  <a:lnTo>
                    <a:pt x="41" y="109"/>
                  </a:lnTo>
                  <a:lnTo>
                    <a:pt x="38" y="88"/>
                  </a:lnTo>
                  <a:lnTo>
                    <a:pt x="38" y="66"/>
                  </a:lnTo>
                  <a:lnTo>
                    <a:pt x="41" y="43"/>
                  </a:lnTo>
                  <a:lnTo>
                    <a:pt x="48" y="21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9" name="任意多边形: 形状 18"/>
            <p:cNvSpPr/>
            <p:nvPr/>
          </p:nvSpPr>
          <p:spPr bwMode="auto">
            <a:xfrm>
              <a:off x="783878" y="4561681"/>
              <a:ext cx="279400" cy="404813"/>
            </a:xfrm>
            <a:custGeom>
              <a:gdLst>
                <a:gd name="T0" fmla="*/ 133 w 176"/>
                <a:gd name="T1" fmla="*/ 0 h 255"/>
                <a:gd name="T2" fmla="*/ 131 w 176"/>
                <a:gd name="T3" fmla="*/ 2 h 255"/>
                <a:gd name="T4" fmla="*/ 124 w 176"/>
                <a:gd name="T5" fmla="*/ 4 h 255"/>
                <a:gd name="T6" fmla="*/ 113 w 176"/>
                <a:gd name="T7" fmla="*/ 11 h 255"/>
                <a:gd name="T8" fmla="*/ 100 w 176"/>
                <a:gd name="T9" fmla="*/ 20 h 255"/>
                <a:gd name="T10" fmla="*/ 85 w 176"/>
                <a:gd name="T11" fmla="*/ 32 h 255"/>
                <a:gd name="T12" fmla="*/ 72 w 176"/>
                <a:gd name="T13" fmla="*/ 47 h 255"/>
                <a:gd name="T14" fmla="*/ 59 w 176"/>
                <a:gd name="T15" fmla="*/ 65 h 255"/>
                <a:gd name="T16" fmla="*/ 49 w 176"/>
                <a:gd name="T17" fmla="*/ 86 h 255"/>
                <a:gd name="T18" fmla="*/ 42 w 176"/>
                <a:gd name="T19" fmla="*/ 111 h 255"/>
                <a:gd name="T20" fmla="*/ 44 w 176"/>
                <a:gd name="T21" fmla="*/ 108 h 255"/>
                <a:gd name="T22" fmla="*/ 49 w 176"/>
                <a:gd name="T23" fmla="*/ 100 h 255"/>
                <a:gd name="T24" fmla="*/ 55 w 176"/>
                <a:gd name="T25" fmla="*/ 87 h 255"/>
                <a:gd name="T26" fmla="*/ 66 w 176"/>
                <a:gd name="T27" fmla="*/ 73 h 255"/>
                <a:gd name="T28" fmla="*/ 79 w 176"/>
                <a:gd name="T29" fmla="*/ 58 h 255"/>
                <a:gd name="T30" fmla="*/ 94 w 176"/>
                <a:gd name="T31" fmla="*/ 42 h 255"/>
                <a:gd name="T32" fmla="*/ 113 w 176"/>
                <a:gd name="T33" fmla="*/ 28 h 255"/>
                <a:gd name="T34" fmla="*/ 133 w 176"/>
                <a:gd name="T35" fmla="*/ 16 h 255"/>
                <a:gd name="T36" fmla="*/ 157 w 176"/>
                <a:gd name="T37" fmla="*/ 10 h 255"/>
                <a:gd name="T38" fmla="*/ 158 w 176"/>
                <a:gd name="T39" fmla="*/ 12 h 255"/>
                <a:gd name="T40" fmla="*/ 161 w 176"/>
                <a:gd name="T41" fmla="*/ 17 h 255"/>
                <a:gd name="T42" fmla="*/ 163 w 176"/>
                <a:gd name="T43" fmla="*/ 26 h 255"/>
                <a:gd name="T44" fmla="*/ 167 w 176"/>
                <a:gd name="T45" fmla="*/ 39 h 255"/>
                <a:gd name="T46" fmla="*/ 171 w 176"/>
                <a:gd name="T47" fmla="*/ 54 h 255"/>
                <a:gd name="T48" fmla="*/ 175 w 176"/>
                <a:gd name="T49" fmla="*/ 71 h 255"/>
                <a:gd name="T50" fmla="*/ 176 w 176"/>
                <a:gd name="T51" fmla="*/ 89 h 255"/>
                <a:gd name="T52" fmla="*/ 175 w 176"/>
                <a:gd name="T53" fmla="*/ 108 h 255"/>
                <a:gd name="T54" fmla="*/ 172 w 176"/>
                <a:gd name="T55" fmla="*/ 129 h 255"/>
                <a:gd name="T56" fmla="*/ 166 w 176"/>
                <a:gd name="T57" fmla="*/ 148 h 255"/>
                <a:gd name="T58" fmla="*/ 156 w 176"/>
                <a:gd name="T59" fmla="*/ 169 h 255"/>
                <a:gd name="T60" fmla="*/ 141 w 176"/>
                <a:gd name="T61" fmla="*/ 190 h 255"/>
                <a:gd name="T62" fmla="*/ 122 w 176"/>
                <a:gd name="T63" fmla="*/ 208 h 255"/>
                <a:gd name="T64" fmla="*/ 96 w 176"/>
                <a:gd name="T65" fmla="*/ 226 h 255"/>
                <a:gd name="T66" fmla="*/ 65 w 176"/>
                <a:gd name="T67" fmla="*/ 242 h 255"/>
                <a:gd name="T68" fmla="*/ 26 w 176"/>
                <a:gd name="T69" fmla="*/ 255 h 255"/>
                <a:gd name="T70" fmla="*/ 24 w 176"/>
                <a:gd name="T71" fmla="*/ 254 h 255"/>
                <a:gd name="T72" fmla="*/ 22 w 176"/>
                <a:gd name="T73" fmla="*/ 247 h 255"/>
                <a:gd name="T74" fmla="*/ 18 w 176"/>
                <a:gd name="T75" fmla="*/ 238 h 255"/>
                <a:gd name="T76" fmla="*/ 14 w 176"/>
                <a:gd name="T77" fmla="*/ 225 h 255"/>
                <a:gd name="T78" fmla="*/ 9 w 176"/>
                <a:gd name="T79" fmla="*/ 209 h 255"/>
                <a:gd name="T80" fmla="*/ 5 w 176"/>
                <a:gd name="T81" fmla="*/ 193 h 255"/>
                <a:gd name="T82" fmla="*/ 1 w 176"/>
                <a:gd name="T83" fmla="*/ 173 h 255"/>
                <a:gd name="T84" fmla="*/ 0 w 176"/>
                <a:gd name="T85" fmla="*/ 154 h 255"/>
                <a:gd name="T86" fmla="*/ 0 w 176"/>
                <a:gd name="T87" fmla="*/ 133 h 255"/>
                <a:gd name="T88" fmla="*/ 2 w 176"/>
                <a:gd name="T89" fmla="*/ 112 h 255"/>
                <a:gd name="T90" fmla="*/ 7 w 176"/>
                <a:gd name="T91" fmla="*/ 91 h 255"/>
                <a:gd name="T92" fmla="*/ 16 w 176"/>
                <a:gd name="T93" fmla="*/ 72 h 255"/>
                <a:gd name="T94" fmla="*/ 29 w 176"/>
                <a:gd name="T95" fmla="*/ 52 h 255"/>
                <a:gd name="T96" fmla="*/ 48 w 176"/>
                <a:gd name="T97" fmla="*/ 35 h 255"/>
                <a:gd name="T98" fmla="*/ 71 w 176"/>
                <a:gd name="T99" fmla="*/ 21 h 255"/>
                <a:gd name="T100" fmla="*/ 100 w 176"/>
                <a:gd name="T101" fmla="*/ 10 h 255"/>
                <a:gd name="T102" fmla="*/ 133 w 176"/>
                <a:gd name="T103" fmla="*/ 0 h 2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6" h="255">
                  <a:moveTo>
                    <a:pt x="133" y="0"/>
                  </a:moveTo>
                  <a:lnTo>
                    <a:pt x="131" y="2"/>
                  </a:lnTo>
                  <a:lnTo>
                    <a:pt x="124" y="4"/>
                  </a:lnTo>
                  <a:lnTo>
                    <a:pt x="113" y="11"/>
                  </a:lnTo>
                  <a:lnTo>
                    <a:pt x="100" y="20"/>
                  </a:lnTo>
                  <a:lnTo>
                    <a:pt x="85" y="32"/>
                  </a:lnTo>
                  <a:lnTo>
                    <a:pt x="72" y="47"/>
                  </a:lnTo>
                  <a:lnTo>
                    <a:pt x="59" y="65"/>
                  </a:lnTo>
                  <a:lnTo>
                    <a:pt x="49" y="86"/>
                  </a:lnTo>
                  <a:lnTo>
                    <a:pt x="42" y="111"/>
                  </a:lnTo>
                  <a:lnTo>
                    <a:pt x="44" y="108"/>
                  </a:lnTo>
                  <a:lnTo>
                    <a:pt x="49" y="100"/>
                  </a:lnTo>
                  <a:lnTo>
                    <a:pt x="55" y="87"/>
                  </a:lnTo>
                  <a:lnTo>
                    <a:pt x="66" y="73"/>
                  </a:lnTo>
                  <a:lnTo>
                    <a:pt x="79" y="58"/>
                  </a:lnTo>
                  <a:lnTo>
                    <a:pt x="94" y="42"/>
                  </a:lnTo>
                  <a:lnTo>
                    <a:pt x="113" y="28"/>
                  </a:lnTo>
                  <a:lnTo>
                    <a:pt x="133" y="16"/>
                  </a:lnTo>
                  <a:lnTo>
                    <a:pt x="157" y="10"/>
                  </a:lnTo>
                  <a:lnTo>
                    <a:pt x="158" y="12"/>
                  </a:lnTo>
                  <a:lnTo>
                    <a:pt x="161" y="17"/>
                  </a:lnTo>
                  <a:lnTo>
                    <a:pt x="163" y="26"/>
                  </a:lnTo>
                  <a:lnTo>
                    <a:pt x="167" y="39"/>
                  </a:lnTo>
                  <a:lnTo>
                    <a:pt x="171" y="54"/>
                  </a:lnTo>
                  <a:lnTo>
                    <a:pt x="175" y="71"/>
                  </a:lnTo>
                  <a:lnTo>
                    <a:pt x="176" y="89"/>
                  </a:lnTo>
                  <a:lnTo>
                    <a:pt x="175" y="108"/>
                  </a:lnTo>
                  <a:lnTo>
                    <a:pt x="172" y="129"/>
                  </a:lnTo>
                  <a:lnTo>
                    <a:pt x="166" y="148"/>
                  </a:lnTo>
                  <a:lnTo>
                    <a:pt x="156" y="169"/>
                  </a:lnTo>
                  <a:lnTo>
                    <a:pt x="141" y="190"/>
                  </a:lnTo>
                  <a:lnTo>
                    <a:pt x="122" y="208"/>
                  </a:lnTo>
                  <a:lnTo>
                    <a:pt x="96" y="226"/>
                  </a:lnTo>
                  <a:lnTo>
                    <a:pt x="65" y="242"/>
                  </a:lnTo>
                  <a:lnTo>
                    <a:pt x="26" y="255"/>
                  </a:lnTo>
                  <a:lnTo>
                    <a:pt x="24" y="254"/>
                  </a:lnTo>
                  <a:lnTo>
                    <a:pt x="22" y="247"/>
                  </a:lnTo>
                  <a:lnTo>
                    <a:pt x="18" y="238"/>
                  </a:lnTo>
                  <a:lnTo>
                    <a:pt x="14" y="225"/>
                  </a:lnTo>
                  <a:lnTo>
                    <a:pt x="9" y="209"/>
                  </a:lnTo>
                  <a:lnTo>
                    <a:pt x="5" y="193"/>
                  </a:lnTo>
                  <a:lnTo>
                    <a:pt x="1" y="173"/>
                  </a:lnTo>
                  <a:lnTo>
                    <a:pt x="0" y="154"/>
                  </a:lnTo>
                  <a:lnTo>
                    <a:pt x="0" y="133"/>
                  </a:lnTo>
                  <a:lnTo>
                    <a:pt x="2" y="112"/>
                  </a:lnTo>
                  <a:lnTo>
                    <a:pt x="7" y="91"/>
                  </a:lnTo>
                  <a:lnTo>
                    <a:pt x="16" y="72"/>
                  </a:lnTo>
                  <a:lnTo>
                    <a:pt x="29" y="52"/>
                  </a:lnTo>
                  <a:lnTo>
                    <a:pt x="48" y="35"/>
                  </a:lnTo>
                  <a:lnTo>
                    <a:pt x="71" y="21"/>
                  </a:lnTo>
                  <a:lnTo>
                    <a:pt x="100" y="10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0" name="任意多边形: 形状 19"/>
            <p:cNvSpPr/>
            <p:nvPr/>
          </p:nvSpPr>
          <p:spPr bwMode="auto">
            <a:xfrm>
              <a:off x="620365" y="4071144"/>
              <a:ext cx="406400" cy="280988"/>
            </a:xfrm>
            <a:custGeom>
              <a:gdLst>
                <a:gd name="T0" fmla="*/ 103 w 256"/>
                <a:gd name="T1" fmla="*/ 0 h 177"/>
                <a:gd name="T2" fmla="*/ 123 w 256"/>
                <a:gd name="T3" fmla="*/ 0 h 177"/>
                <a:gd name="T4" fmla="*/ 144 w 256"/>
                <a:gd name="T5" fmla="*/ 3 h 177"/>
                <a:gd name="T6" fmla="*/ 165 w 256"/>
                <a:gd name="T7" fmla="*/ 8 h 177"/>
                <a:gd name="T8" fmla="*/ 184 w 256"/>
                <a:gd name="T9" fmla="*/ 19 h 177"/>
                <a:gd name="T10" fmla="*/ 203 w 256"/>
                <a:gd name="T11" fmla="*/ 32 h 177"/>
                <a:gd name="T12" fmla="*/ 220 w 256"/>
                <a:gd name="T13" fmla="*/ 48 h 177"/>
                <a:gd name="T14" fmla="*/ 235 w 256"/>
                <a:gd name="T15" fmla="*/ 72 h 177"/>
                <a:gd name="T16" fmla="*/ 247 w 256"/>
                <a:gd name="T17" fmla="*/ 100 h 177"/>
                <a:gd name="T18" fmla="*/ 256 w 256"/>
                <a:gd name="T19" fmla="*/ 135 h 177"/>
                <a:gd name="T20" fmla="*/ 255 w 256"/>
                <a:gd name="T21" fmla="*/ 133 h 177"/>
                <a:gd name="T22" fmla="*/ 251 w 256"/>
                <a:gd name="T23" fmla="*/ 125 h 177"/>
                <a:gd name="T24" fmla="*/ 244 w 256"/>
                <a:gd name="T25" fmla="*/ 115 h 177"/>
                <a:gd name="T26" fmla="*/ 235 w 256"/>
                <a:gd name="T27" fmla="*/ 102 h 177"/>
                <a:gd name="T28" fmla="*/ 223 w 256"/>
                <a:gd name="T29" fmla="*/ 87 h 177"/>
                <a:gd name="T30" fmla="*/ 209 w 256"/>
                <a:gd name="T31" fmla="*/ 73 h 177"/>
                <a:gd name="T32" fmla="*/ 191 w 256"/>
                <a:gd name="T33" fmla="*/ 60 h 177"/>
                <a:gd name="T34" fmla="*/ 169 w 256"/>
                <a:gd name="T35" fmla="*/ 51 h 177"/>
                <a:gd name="T36" fmla="*/ 144 w 256"/>
                <a:gd name="T37" fmla="*/ 45 h 177"/>
                <a:gd name="T38" fmla="*/ 147 w 256"/>
                <a:gd name="T39" fmla="*/ 46 h 177"/>
                <a:gd name="T40" fmla="*/ 156 w 256"/>
                <a:gd name="T41" fmla="*/ 50 h 177"/>
                <a:gd name="T42" fmla="*/ 168 w 256"/>
                <a:gd name="T43" fmla="*/ 58 h 177"/>
                <a:gd name="T44" fmla="*/ 183 w 256"/>
                <a:gd name="T45" fmla="*/ 68 h 177"/>
                <a:gd name="T46" fmla="*/ 199 w 256"/>
                <a:gd name="T47" fmla="*/ 81 h 177"/>
                <a:gd name="T48" fmla="*/ 214 w 256"/>
                <a:gd name="T49" fmla="*/ 97 h 177"/>
                <a:gd name="T50" fmla="*/ 229 w 256"/>
                <a:gd name="T51" fmla="*/ 115 h 177"/>
                <a:gd name="T52" fmla="*/ 239 w 256"/>
                <a:gd name="T53" fmla="*/ 135 h 177"/>
                <a:gd name="T54" fmla="*/ 247 w 256"/>
                <a:gd name="T55" fmla="*/ 159 h 177"/>
                <a:gd name="T56" fmla="*/ 244 w 256"/>
                <a:gd name="T57" fmla="*/ 159 h 177"/>
                <a:gd name="T58" fmla="*/ 238 w 256"/>
                <a:gd name="T59" fmla="*/ 161 h 177"/>
                <a:gd name="T60" fmla="*/ 229 w 256"/>
                <a:gd name="T61" fmla="*/ 165 h 177"/>
                <a:gd name="T62" fmla="*/ 217 w 256"/>
                <a:gd name="T63" fmla="*/ 169 h 177"/>
                <a:gd name="T64" fmla="*/ 203 w 256"/>
                <a:gd name="T65" fmla="*/ 173 h 177"/>
                <a:gd name="T66" fmla="*/ 186 w 256"/>
                <a:gd name="T67" fmla="*/ 176 h 177"/>
                <a:gd name="T68" fmla="*/ 168 w 256"/>
                <a:gd name="T69" fmla="*/ 177 h 177"/>
                <a:gd name="T70" fmla="*/ 148 w 256"/>
                <a:gd name="T71" fmla="*/ 177 h 177"/>
                <a:gd name="T72" fmla="*/ 127 w 256"/>
                <a:gd name="T73" fmla="*/ 173 h 177"/>
                <a:gd name="T74" fmla="*/ 106 w 256"/>
                <a:gd name="T75" fmla="*/ 168 h 177"/>
                <a:gd name="T76" fmla="*/ 86 w 256"/>
                <a:gd name="T77" fmla="*/ 158 h 177"/>
                <a:gd name="T78" fmla="*/ 66 w 256"/>
                <a:gd name="T79" fmla="*/ 142 h 177"/>
                <a:gd name="T80" fmla="*/ 47 w 256"/>
                <a:gd name="T81" fmla="*/ 122 h 177"/>
                <a:gd name="T82" fmla="*/ 30 w 256"/>
                <a:gd name="T83" fmla="*/ 98 h 177"/>
                <a:gd name="T84" fmla="*/ 14 w 256"/>
                <a:gd name="T85" fmla="*/ 65 h 177"/>
                <a:gd name="T86" fmla="*/ 0 w 256"/>
                <a:gd name="T87" fmla="*/ 28 h 177"/>
                <a:gd name="T88" fmla="*/ 2 w 256"/>
                <a:gd name="T89" fmla="*/ 26 h 177"/>
                <a:gd name="T90" fmla="*/ 9 w 256"/>
                <a:gd name="T91" fmla="*/ 24 h 177"/>
                <a:gd name="T92" fmla="*/ 18 w 256"/>
                <a:gd name="T93" fmla="*/ 20 h 177"/>
                <a:gd name="T94" fmla="*/ 31 w 256"/>
                <a:gd name="T95" fmla="*/ 15 h 177"/>
                <a:gd name="T96" fmla="*/ 45 w 256"/>
                <a:gd name="T97" fmla="*/ 11 h 177"/>
                <a:gd name="T98" fmla="*/ 64 w 256"/>
                <a:gd name="T99" fmla="*/ 6 h 177"/>
                <a:gd name="T100" fmla="*/ 82 w 256"/>
                <a:gd name="T101" fmla="*/ 3 h 177"/>
                <a:gd name="T102" fmla="*/ 103 w 256"/>
                <a:gd name="T103" fmla="*/ 0 h 1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103" y="0"/>
                  </a:moveTo>
                  <a:lnTo>
                    <a:pt x="123" y="0"/>
                  </a:lnTo>
                  <a:lnTo>
                    <a:pt x="144" y="3"/>
                  </a:lnTo>
                  <a:lnTo>
                    <a:pt x="165" y="8"/>
                  </a:lnTo>
                  <a:lnTo>
                    <a:pt x="184" y="19"/>
                  </a:lnTo>
                  <a:lnTo>
                    <a:pt x="203" y="32"/>
                  </a:lnTo>
                  <a:lnTo>
                    <a:pt x="220" y="48"/>
                  </a:lnTo>
                  <a:lnTo>
                    <a:pt x="235" y="72"/>
                  </a:lnTo>
                  <a:lnTo>
                    <a:pt x="247" y="100"/>
                  </a:lnTo>
                  <a:lnTo>
                    <a:pt x="256" y="135"/>
                  </a:lnTo>
                  <a:lnTo>
                    <a:pt x="255" y="133"/>
                  </a:lnTo>
                  <a:lnTo>
                    <a:pt x="251" y="125"/>
                  </a:lnTo>
                  <a:lnTo>
                    <a:pt x="244" y="115"/>
                  </a:lnTo>
                  <a:lnTo>
                    <a:pt x="235" y="102"/>
                  </a:lnTo>
                  <a:lnTo>
                    <a:pt x="223" y="87"/>
                  </a:lnTo>
                  <a:lnTo>
                    <a:pt x="209" y="73"/>
                  </a:lnTo>
                  <a:lnTo>
                    <a:pt x="191" y="60"/>
                  </a:lnTo>
                  <a:lnTo>
                    <a:pt x="169" y="51"/>
                  </a:lnTo>
                  <a:lnTo>
                    <a:pt x="144" y="45"/>
                  </a:lnTo>
                  <a:lnTo>
                    <a:pt x="147" y="46"/>
                  </a:lnTo>
                  <a:lnTo>
                    <a:pt x="156" y="50"/>
                  </a:lnTo>
                  <a:lnTo>
                    <a:pt x="168" y="58"/>
                  </a:lnTo>
                  <a:lnTo>
                    <a:pt x="183" y="68"/>
                  </a:lnTo>
                  <a:lnTo>
                    <a:pt x="199" y="81"/>
                  </a:lnTo>
                  <a:lnTo>
                    <a:pt x="214" y="97"/>
                  </a:lnTo>
                  <a:lnTo>
                    <a:pt x="229" y="115"/>
                  </a:lnTo>
                  <a:lnTo>
                    <a:pt x="239" y="135"/>
                  </a:lnTo>
                  <a:lnTo>
                    <a:pt x="247" y="159"/>
                  </a:lnTo>
                  <a:lnTo>
                    <a:pt x="244" y="159"/>
                  </a:lnTo>
                  <a:lnTo>
                    <a:pt x="238" y="161"/>
                  </a:lnTo>
                  <a:lnTo>
                    <a:pt x="229" y="165"/>
                  </a:lnTo>
                  <a:lnTo>
                    <a:pt x="217" y="169"/>
                  </a:lnTo>
                  <a:lnTo>
                    <a:pt x="203" y="173"/>
                  </a:lnTo>
                  <a:lnTo>
                    <a:pt x="186" y="176"/>
                  </a:lnTo>
                  <a:lnTo>
                    <a:pt x="168" y="177"/>
                  </a:lnTo>
                  <a:lnTo>
                    <a:pt x="148" y="177"/>
                  </a:lnTo>
                  <a:lnTo>
                    <a:pt x="127" y="173"/>
                  </a:lnTo>
                  <a:lnTo>
                    <a:pt x="106" y="168"/>
                  </a:lnTo>
                  <a:lnTo>
                    <a:pt x="86" y="158"/>
                  </a:lnTo>
                  <a:lnTo>
                    <a:pt x="66" y="142"/>
                  </a:lnTo>
                  <a:lnTo>
                    <a:pt x="47" y="122"/>
                  </a:lnTo>
                  <a:lnTo>
                    <a:pt x="30" y="98"/>
                  </a:lnTo>
                  <a:lnTo>
                    <a:pt x="14" y="65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9" y="24"/>
                  </a:lnTo>
                  <a:lnTo>
                    <a:pt x="18" y="20"/>
                  </a:lnTo>
                  <a:lnTo>
                    <a:pt x="31" y="15"/>
                  </a:lnTo>
                  <a:lnTo>
                    <a:pt x="45" y="11"/>
                  </a:lnTo>
                  <a:lnTo>
                    <a:pt x="64" y="6"/>
                  </a:lnTo>
                  <a:lnTo>
                    <a:pt x="82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1" name="任意多边形: 形状 20"/>
            <p:cNvSpPr/>
            <p:nvPr/>
          </p:nvSpPr>
          <p:spPr bwMode="auto">
            <a:xfrm>
              <a:off x="90140" y="3694906"/>
              <a:ext cx="404813" cy="279400"/>
            </a:xfrm>
            <a:custGeom>
              <a:gdLst>
                <a:gd name="T0" fmla="*/ 101 w 255"/>
                <a:gd name="T1" fmla="*/ 0 h 176"/>
                <a:gd name="T2" fmla="*/ 122 w 255"/>
                <a:gd name="T3" fmla="*/ 0 h 176"/>
                <a:gd name="T4" fmla="*/ 143 w 255"/>
                <a:gd name="T5" fmla="*/ 2 h 176"/>
                <a:gd name="T6" fmla="*/ 164 w 255"/>
                <a:gd name="T7" fmla="*/ 8 h 176"/>
                <a:gd name="T8" fmla="*/ 183 w 255"/>
                <a:gd name="T9" fmla="*/ 17 h 176"/>
                <a:gd name="T10" fmla="*/ 203 w 255"/>
                <a:gd name="T11" fmla="*/ 30 h 176"/>
                <a:gd name="T12" fmla="*/ 220 w 255"/>
                <a:gd name="T13" fmla="*/ 48 h 176"/>
                <a:gd name="T14" fmla="*/ 234 w 255"/>
                <a:gd name="T15" fmla="*/ 71 h 176"/>
                <a:gd name="T16" fmla="*/ 246 w 255"/>
                <a:gd name="T17" fmla="*/ 100 h 176"/>
                <a:gd name="T18" fmla="*/ 255 w 255"/>
                <a:gd name="T19" fmla="*/ 135 h 176"/>
                <a:gd name="T20" fmla="*/ 255 w 255"/>
                <a:gd name="T21" fmla="*/ 132 h 176"/>
                <a:gd name="T22" fmla="*/ 251 w 255"/>
                <a:gd name="T23" fmla="*/ 125 h 176"/>
                <a:gd name="T24" fmla="*/ 244 w 255"/>
                <a:gd name="T25" fmla="*/ 113 h 176"/>
                <a:gd name="T26" fmla="*/ 235 w 255"/>
                <a:gd name="T27" fmla="*/ 100 h 176"/>
                <a:gd name="T28" fmla="*/ 223 w 255"/>
                <a:gd name="T29" fmla="*/ 86 h 176"/>
                <a:gd name="T30" fmla="*/ 208 w 255"/>
                <a:gd name="T31" fmla="*/ 73 h 176"/>
                <a:gd name="T32" fmla="*/ 190 w 255"/>
                <a:gd name="T33" fmla="*/ 60 h 176"/>
                <a:gd name="T34" fmla="*/ 169 w 255"/>
                <a:gd name="T35" fmla="*/ 49 h 176"/>
                <a:gd name="T36" fmla="*/ 144 w 255"/>
                <a:gd name="T37" fmla="*/ 43 h 176"/>
                <a:gd name="T38" fmla="*/ 147 w 255"/>
                <a:gd name="T39" fmla="*/ 44 h 176"/>
                <a:gd name="T40" fmla="*/ 155 w 255"/>
                <a:gd name="T41" fmla="*/ 49 h 176"/>
                <a:gd name="T42" fmla="*/ 168 w 255"/>
                <a:gd name="T43" fmla="*/ 56 h 176"/>
                <a:gd name="T44" fmla="*/ 182 w 255"/>
                <a:gd name="T45" fmla="*/ 66 h 176"/>
                <a:gd name="T46" fmla="*/ 197 w 255"/>
                <a:gd name="T47" fmla="*/ 79 h 176"/>
                <a:gd name="T48" fmla="*/ 214 w 255"/>
                <a:gd name="T49" fmla="*/ 95 h 176"/>
                <a:gd name="T50" fmla="*/ 227 w 255"/>
                <a:gd name="T51" fmla="*/ 113 h 176"/>
                <a:gd name="T52" fmla="*/ 239 w 255"/>
                <a:gd name="T53" fmla="*/ 134 h 176"/>
                <a:gd name="T54" fmla="*/ 246 w 255"/>
                <a:gd name="T55" fmla="*/ 157 h 176"/>
                <a:gd name="T56" fmla="*/ 243 w 255"/>
                <a:gd name="T57" fmla="*/ 158 h 176"/>
                <a:gd name="T58" fmla="*/ 238 w 255"/>
                <a:gd name="T59" fmla="*/ 161 h 176"/>
                <a:gd name="T60" fmla="*/ 229 w 255"/>
                <a:gd name="T61" fmla="*/ 165 h 176"/>
                <a:gd name="T62" fmla="*/ 217 w 255"/>
                <a:gd name="T63" fmla="*/ 169 h 176"/>
                <a:gd name="T64" fmla="*/ 201 w 255"/>
                <a:gd name="T65" fmla="*/ 171 h 176"/>
                <a:gd name="T66" fmla="*/ 184 w 255"/>
                <a:gd name="T67" fmla="*/ 175 h 176"/>
                <a:gd name="T68" fmla="*/ 166 w 255"/>
                <a:gd name="T69" fmla="*/ 176 h 176"/>
                <a:gd name="T70" fmla="*/ 147 w 255"/>
                <a:gd name="T71" fmla="*/ 175 h 176"/>
                <a:gd name="T72" fmla="*/ 127 w 255"/>
                <a:gd name="T73" fmla="*/ 173 h 176"/>
                <a:gd name="T74" fmla="*/ 106 w 255"/>
                <a:gd name="T75" fmla="*/ 166 h 176"/>
                <a:gd name="T76" fmla="*/ 86 w 255"/>
                <a:gd name="T77" fmla="*/ 156 h 176"/>
                <a:gd name="T78" fmla="*/ 65 w 255"/>
                <a:gd name="T79" fmla="*/ 141 h 176"/>
                <a:gd name="T80" fmla="*/ 47 w 255"/>
                <a:gd name="T81" fmla="*/ 122 h 176"/>
                <a:gd name="T82" fmla="*/ 28 w 255"/>
                <a:gd name="T83" fmla="*/ 96 h 176"/>
                <a:gd name="T84" fmla="*/ 13 w 255"/>
                <a:gd name="T85" fmla="*/ 65 h 176"/>
                <a:gd name="T86" fmla="*/ 0 w 255"/>
                <a:gd name="T87" fmla="*/ 26 h 176"/>
                <a:gd name="T88" fmla="*/ 1 w 255"/>
                <a:gd name="T89" fmla="*/ 26 h 176"/>
                <a:gd name="T90" fmla="*/ 8 w 255"/>
                <a:gd name="T91" fmla="*/ 22 h 176"/>
                <a:gd name="T92" fmla="*/ 18 w 255"/>
                <a:gd name="T93" fmla="*/ 18 h 176"/>
                <a:gd name="T94" fmla="*/ 30 w 255"/>
                <a:gd name="T95" fmla="*/ 14 h 176"/>
                <a:gd name="T96" fmla="*/ 45 w 255"/>
                <a:gd name="T97" fmla="*/ 9 h 176"/>
                <a:gd name="T98" fmla="*/ 62 w 255"/>
                <a:gd name="T99" fmla="*/ 5 h 176"/>
                <a:gd name="T100" fmla="*/ 82 w 255"/>
                <a:gd name="T101" fmla="*/ 1 h 176"/>
                <a:gd name="T102" fmla="*/ 101 w 255"/>
                <a:gd name="T103" fmla="*/ 0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5" h="176">
                  <a:moveTo>
                    <a:pt x="101" y="0"/>
                  </a:moveTo>
                  <a:lnTo>
                    <a:pt x="122" y="0"/>
                  </a:lnTo>
                  <a:lnTo>
                    <a:pt x="143" y="2"/>
                  </a:lnTo>
                  <a:lnTo>
                    <a:pt x="164" y="8"/>
                  </a:lnTo>
                  <a:lnTo>
                    <a:pt x="183" y="17"/>
                  </a:lnTo>
                  <a:lnTo>
                    <a:pt x="203" y="30"/>
                  </a:lnTo>
                  <a:lnTo>
                    <a:pt x="220" y="48"/>
                  </a:lnTo>
                  <a:lnTo>
                    <a:pt x="234" y="71"/>
                  </a:lnTo>
                  <a:lnTo>
                    <a:pt x="246" y="100"/>
                  </a:lnTo>
                  <a:lnTo>
                    <a:pt x="255" y="135"/>
                  </a:lnTo>
                  <a:lnTo>
                    <a:pt x="255" y="132"/>
                  </a:lnTo>
                  <a:lnTo>
                    <a:pt x="251" y="125"/>
                  </a:lnTo>
                  <a:lnTo>
                    <a:pt x="244" y="113"/>
                  </a:lnTo>
                  <a:lnTo>
                    <a:pt x="235" y="100"/>
                  </a:lnTo>
                  <a:lnTo>
                    <a:pt x="223" y="86"/>
                  </a:lnTo>
                  <a:lnTo>
                    <a:pt x="208" y="73"/>
                  </a:lnTo>
                  <a:lnTo>
                    <a:pt x="190" y="60"/>
                  </a:lnTo>
                  <a:lnTo>
                    <a:pt x="169" y="49"/>
                  </a:lnTo>
                  <a:lnTo>
                    <a:pt x="144" y="43"/>
                  </a:lnTo>
                  <a:lnTo>
                    <a:pt x="147" y="44"/>
                  </a:lnTo>
                  <a:lnTo>
                    <a:pt x="155" y="49"/>
                  </a:lnTo>
                  <a:lnTo>
                    <a:pt x="168" y="56"/>
                  </a:lnTo>
                  <a:lnTo>
                    <a:pt x="182" y="66"/>
                  </a:lnTo>
                  <a:lnTo>
                    <a:pt x="197" y="79"/>
                  </a:lnTo>
                  <a:lnTo>
                    <a:pt x="214" y="95"/>
                  </a:lnTo>
                  <a:lnTo>
                    <a:pt x="227" y="113"/>
                  </a:lnTo>
                  <a:lnTo>
                    <a:pt x="239" y="134"/>
                  </a:lnTo>
                  <a:lnTo>
                    <a:pt x="246" y="157"/>
                  </a:lnTo>
                  <a:lnTo>
                    <a:pt x="243" y="158"/>
                  </a:lnTo>
                  <a:lnTo>
                    <a:pt x="238" y="161"/>
                  </a:lnTo>
                  <a:lnTo>
                    <a:pt x="229" y="165"/>
                  </a:lnTo>
                  <a:lnTo>
                    <a:pt x="217" y="169"/>
                  </a:lnTo>
                  <a:lnTo>
                    <a:pt x="201" y="171"/>
                  </a:lnTo>
                  <a:lnTo>
                    <a:pt x="184" y="175"/>
                  </a:lnTo>
                  <a:lnTo>
                    <a:pt x="166" y="176"/>
                  </a:lnTo>
                  <a:lnTo>
                    <a:pt x="147" y="175"/>
                  </a:lnTo>
                  <a:lnTo>
                    <a:pt x="127" y="173"/>
                  </a:lnTo>
                  <a:lnTo>
                    <a:pt x="106" y="166"/>
                  </a:lnTo>
                  <a:lnTo>
                    <a:pt x="86" y="156"/>
                  </a:lnTo>
                  <a:lnTo>
                    <a:pt x="65" y="141"/>
                  </a:lnTo>
                  <a:lnTo>
                    <a:pt x="47" y="122"/>
                  </a:lnTo>
                  <a:lnTo>
                    <a:pt x="28" y="96"/>
                  </a:lnTo>
                  <a:lnTo>
                    <a:pt x="13" y="65"/>
                  </a:lnTo>
                  <a:lnTo>
                    <a:pt x="0" y="26"/>
                  </a:lnTo>
                  <a:lnTo>
                    <a:pt x="1" y="26"/>
                  </a:lnTo>
                  <a:lnTo>
                    <a:pt x="8" y="22"/>
                  </a:lnTo>
                  <a:lnTo>
                    <a:pt x="18" y="18"/>
                  </a:lnTo>
                  <a:lnTo>
                    <a:pt x="30" y="14"/>
                  </a:lnTo>
                  <a:lnTo>
                    <a:pt x="45" y="9"/>
                  </a:lnTo>
                  <a:lnTo>
                    <a:pt x="62" y="5"/>
                  </a:lnTo>
                  <a:lnTo>
                    <a:pt x="82" y="1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2" name="任意多边形: 形状 21"/>
            <p:cNvSpPr/>
            <p:nvPr/>
          </p:nvSpPr>
          <p:spPr bwMode="auto">
            <a:xfrm>
              <a:off x="482253" y="3086894"/>
              <a:ext cx="277813" cy="422275"/>
            </a:xfrm>
            <a:custGeom>
              <a:gdLst>
                <a:gd name="T0" fmla="*/ 35 w 175"/>
                <a:gd name="T1" fmla="*/ 0 h 266"/>
                <a:gd name="T2" fmla="*/ 36 w 175"/>
                <a:gd name="T3" fmla="*/ 1 h 266"/>
                <a:gd name="T4" fmla="*/ 43 w 175"/>
                <a:gd name="T5" fmla="*/ 4 h 266"/>
                <a:gd name="T6" fmla="*/ 53 w 175"/>
                <a:gd name="T7" fmla="*/ 8 h 266"/>
                <a:gd name="T8" fmla="*/ 65 w 175"/>
                <a:gd name="T9" fmla="*/ 13 h 266"/>
                <a:gd name="T10" fmla="*/ 79 w 175"/>
                <a:gd name="T11" fmla="*/ 21 h 266"/>
                <a:gd name="T12" fmla="*/ 95 w 175"/>
                <a:gd name="T13" fmla="*/ 30 h 266"/>
                <a:gd name="T14" fmla="*/ 110 w 175"/>
                <a:gd name="T15" fmla="*/ 40 h 266"/>
                <a:gd name="T16" fmla="*/ 126 w 175"/>
                <a:gd name="T17" fmla="*/ 53 h 266"/>
                <a:gd name="T18" fmla="*/ 140 w 175"/>
                <a:gd name="T19" fmla="*/ 67 h 266"/>
                <a:gd name="T20" fmla="*/ 153 w 175"/>
                <a:gd name="T21" fmla="*/ 84 h 266"/>
                <a:gd name="T22" fmla="*/ 164 w 175"/>
                <a:gd name="T23" fmla="*/ 102 h 266"/>
                <a:gd name="T24" fmla="*/ 171 w 175"/>
                <a:gd name="T25" fmla="*/ 123 h 266"/>
                <a:gd name="T26" fmla="*/ 175 w 175"/>
                <a:gd name="T27" fmla="*/ 145 h 266"/>
                <a:gd name="T28" fmla="*/ 174 w 175"/>
                <a:gd name="T29" fmla="*/ 170 h 266"/>
                <a:gd name="T30" fmla="*/ 169 w 175"/>
                <a:gd name="T31" fmla="*/ 197 h 266"/>
                <a:gd name="T32" fmla="*/ 157 w 175"/>
                <a:gd name="T33" fmla="*/ 226 h 266"/>
                <a:gd name="T34" fmla="*/ 139 w 175"/>
                <a:gd name="T35" fmla="*/ 257 h 266"/>
                <a:gd name="T36" fmla="*/ 140 w 175"/>
                <a:gd name="T37" fmla="*/ 254 h 266"/>
                <a:gd name="T38" fmla="*/ 143 w 175"/>
                <a:gd name="T39" fmla="*/ 247 h 266"/>
                <a:gd name="T40" fmla="*/ 145 w 175"/>
                <a:gd name="T41" fmla="*/ 235 h 266"/>
                <a:gd name="T42" fmla="*/ 148 w 175"/>
                <a:gd name="T43" fmla="*/ 219 h 266"/>
                <a:gd name="T44" fmla="*/ 149 w 175"/>
                <a:gd name="T45" fmla="*/ 200 h 266"/>
                <a:gd name="T46" fmla="*/ 149 w 175"/>
                <a:gd name="T47" fmla="*/ 180 h 266"/>
                <a:gd name="T48" fmla="*/ 145 w 175"/>
                <a:gd name="T49" fmla="*/ 158 h 266"/>
                <a:gd name="T50" fmla="*/ 138 w 175"/>
                <a:gd name="T51" fmla="*/ 136 h 266"/>
                <a:gd name="T52" fmla="*/ 125 w 175"/>
                <a:gd name="T53" fmla="*/ 114 h 266"/>
                <a:gd name="T54" fmla="*/ 126 w 175"/>
                <a:gd name="T55" fmla="*/ 117 h 266"/>
                <a:gd name="T56" fmla="*/ 128 w 175"/>
                <a:gd name="T57" fmla="*/ 126 h 266"/>
                <a:gd name="T58" fmla="*/ 131 w 175"/>
                <a:gd name="T59" fmla="*/ 140 h 266"/>
                <a:gd name="T60" fmla="*/ 135 w 175"/>
                <a:gd name="T61" fmla="*/ 157 h 266"/>
                <a:gd name="T62" fmla="*/ 138 w 175"/>
                <a:gd name="T63" fmla="*/ 178 h 266"/>
                <a:gd name="T64" fmla="*/ 138 w 175"/>
                <a:gd name="T65" fmla="*/ 200 h 266"/>
                <a:gd name="T66" fmla="*/ 134 w 175"/>
                <a:gd name="T67" fmla="*/ 223 h 266"/>
                <a:gd name="T68" fmla="*/ 127 w 175"/>
                <a:gd name="T69" fmla="*/ 245 h 266"/>
                <a:gd name="T70" fmla="*/ 115 w 175"/>
                <a:gd name="T71" fmla="*/ 266 h 266"/>
                <a:gd name="T72" fmla="*/ 114 w 175"/>
                <a:gd name="T73" fmla="*/ 266 h 266"/>
                <a:gd name="T74" fmla="*/ 109 w 175"/>
                <a:gd name="T75" fmla="*/ 263 h 266"/>
                <a:gd name="T76" fmla="*/ 100 w 175"/>
                <a:gd name="T77" fmla="*/ 260 h 266"/>
                <a:gd name="T78" fmla="*/ 89 w 175"/>
                <a:gd name="T79" fmla="*/ 254 h 266"/>
                <a:gd name="T80" fmla="*/ 78 w 175"/>
                <a:gd name="T81" fmla="*/ 248 h 266"/>
                <a:gd name="T82" fmla="*/ 65 w 175"/>
                <a:gd name="T83" fmla="*/ 240 h 266"/>
                <a:gd name="T84" fmla="*/ 52 w 175"/>
                <a:gd name="T85" fmla="*/ 230 h 266"/>
                <a:gd name="T86" fmla="*/ 39 w 175"/>
                <a:gd name="T87" fmla="*/ 217 h 266"/>
                <a:gd name="T88" fmla="*/ 27 w 175"/>
                <a:gd name="T89" fmla="*/ 202 h 266"/>
                <a:gd name="T90" fmla="*/ 17 w 175"/>
                <a:gd name="T91" fmla="*/ 186 h 266"/>
                <a:gd name="T92" fmla="*/ 8 w 175"/>
                <a:gd name="T93" fmla="*/ 167 h 266"/>
                <a:gd name="T94" fmla="*/ 2 w 175"/>
                <a:gd name="T95" fmla="*/ 145 h 266"/>
                <a:gd name="T96" fmla="*/ 0 w 175"/>
                <a:gd name="T97" fmla="*/ 122 h 266"/>
                <a:gd name="T98" fmla="*/ 1 w 175"/>
                <a:gd name="T99" fmla="*/ 96 h 266"/>
                <a:gd name="T100" fmla="*/ 6 w 175"/>
                <a:gd name="T101" fmla="*/ 66 h 266"/>
                <a:gd name="T102" fmla="*/ 18 w 175"/>
                <a:gd name="T103" fmla="*/ 35 h 266"/>
                <a:gd name="T104" fmla="*/ 35 w 175"/>
                <a:gd name="T105" fmla="*/ 0 h 2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35" y="0"/>
                  </a:moveTo>
                  <a:lnTo>
                    <a:pt x="36" y="1"/>
                  </a:lnTo>
                  <a:lnTo>
                    <a:pt x="43" y="4"/>
                  </a:lnTo>
                  <a:lnTo>
                    <a:pt x="53" y="8"/>
                  </a:lnTo>
                  <a:lnTo>
                    <a:pt x="65" y="13"/>
                  </a:lnTo>
                  <a:lnTo>
                    <a:pt x="79" y="21"/>
                  </a:lnTo>
                  <a:lnTo>
                    <a:pt x="95" y="30"/>
                  </a:lnTo>
                  <a:lnTo>
                    <a:pt x="110" y="40"/>
                  </a:lnTo>
                  <a:lnTo>
                    <a:pt x="126" y="53"/>
                  </a:lnTo>
                  <a:lnTo>
                    <a:pt x="140" y="67"/>
                  </a:lnTo>
                  <a:lnTo>
                    <a:pt x="153" y="84"/>
                  </a:lnTo>
                  <a:lnTo>
                    <a:pt x="164" y="102"/>
                  </a:lnTo>
                  <a:lnTo>
                    <a:pt x="171" y="123"/>
                  </a:lnTo>
                  <a:lnTo>
                    <a:pt x="175" y="145"/>
                  </a:lnTo>
                  <a:lnTo>
                    <a:pt x="174" y="170"/>
                  </a:lnTo>
                  <a:lnTo>
                    <a:pt x="169" y="197"/>
                  </a:lnTo>
                  <a:lnTo>
                    <a:pt x="157" y="226"/>
                  </a:lnTo>
                  <a:lnTo>
                    <a:pt x="139" y="257"/>
                  </a:lnTo>
                  <a:lnTo>
                    <a:pt x="140" y="254"/>
                  </a:lnTo>
                  <a:lnTo>
                    <a:pt x="143" y="247"/>
                  </a:lnTo>
                  <a:lnTo>
                    <a:pt x="145" y="235"/>
                  </a:lnTo>
                  <a:lnTo>
                    <a:pt x="148" y="219"/>
                  </a:lnTo>
                  <a:lnTo>
                    <a:pt x="149" y="200"/>
                  </a:lnTo>
                  <a:lnTo>
                    <a:pt x="149" y="180"/>
                  </a:lnTo>
                  <a:lnTo>
                    <a:pt x="145" y="158"/>
                  </a:lnTo>
                  <a:lnTo>
                    <a:pt x="138" y="136"/>
                  </a:lnTo>
                  <a:lnTo>
                    <a:pt x="125" y="114"/>
                  </a:lnTo>
                  <a:lnTo>
                    <a:pt x="126" y="117"/>
                  </a:lnTo>
                  <a:lnTo>
                    <a:pt x="128" y="126"/>
                  </a:lnTo>
                  <a:lnTo>
                    <a:pt x="131" y="140"/>
                  </a:lnTo>
                  <a:lnTo>
                    <a:pt x="135" y="157"/>
                  </a:lnTo>
                  <a:lnTo>
                    <a:pt x="138" y="178"/>
                  </a:lnTo>
                  <a:lnTo>
                    <a:pt x="138" y="200"/>
                  </a:lnTo>
                  <a:lnTo>
                    <a:pt x="134" y="223"/>
                  </a:lnTo>
                  <a:lnTo>
                    <a:pt x="127" y="245"/>
                  </a:lnTo>
                  <a:lnTo>
                    <a:pt x="115" y="266"/>
                  </a:lnTo>
                  <a:lnTo>
                    <a:pt x="114" y="266"/>
                  </a:lnTo>
                  <a:lnTo>
                    <a:pt x="109" y="263"/>
                  </a:lnTo>
                  <a:lnTo>
                    <a:pt x="100" y="260"/>
                  </a:lnTo>
                  <a:lnTo>
                    <a:pt x="89" y="254"/>
                  </a:lnTo>
                  <a:lnTo>
                    <a:pt x="78" y="248"/>
                  </a:lnTo>
                  <a:lnTo>
                    <a:pt x="65" y="240"/>
                  </a:lnTo>
                  <a:lnTo>
                    <a:pt x="52" y="230"/>
                  </a:lnTo>
                  <a:lnTo>
                    <a:pt x="39" y="217"/>
                  </a:lnTo>
                  <a:lnTo>
                    <a:pt x="27" y="202"/>
                  </a:lnTo>
                  <a:lnTo>
                    <a:pt x="17" y="186"/>
                  </a:lnTo>
                  <a:lnTo>
                    <a:pt x="8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6" y="66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3" name="任意多边形: 形状 22"/>
            <p:cNvSpPr/>
            <p:nvPr/>
          </p:nvSpPr>
          <p:spPr bwMode="auto">
            <a:xfrm>
              <a:off x="977553" y="3031331"/>
              <a:ext cx="277813" cy="422275"/>
            </a:xfrm>
            <a:custGeom>
              <a:gdLst>
                <a:gd name="T0" fmla="*/ 35 w 175"/>
                <a:gd name="T1" fmla="*/ 0 h 266"/>
                <a:gd name="T2" fmla="*/ 37 w 175"/>
                <a:gd name="T3" fmla="*/ 1 h 266"/>
                <a:gd name="T4" fmla="*/ 44 w 175"/>
                <a:gd name="T5" fmla="*/ 4 h 266"/>
                <a:gd name="T6" fmla="*/ 53 w 175"/>
                <a:gd name="T7" fmla="*/ 8 h 266"/>
                <a:gd name="T8" fmla="*/ 66 w 175"/>
                <a:gd name="T9" fmla="*/ 13 h 266"/>
                <a:gd name="T10" fmla="*/ 79 w 175"/>
                <a:gd name="T11" fmla="*/ 21 h 266"/>
                <a:gd name="T12" fmla="*/ 95 w 175"/>
                <a:gd name="T13" fmla="*/ 30 h 266"/>
                <a:gd name="T14" fmla="*/ 110 w 175"/>
                <a:gd name="T15" fmla="*/ 40 h 266"/>
                <a:gd name="T16" fmla="*/ 126 w 175"/>
                <a:gd name="T17" fmla="*/ 53 h 266"/>
                <a:gd name="T18" fmla="*/ 140 w 175"/>
                <a:gd name="T19" fmla="*/ 69 h 266"/>
                <a:gd name="T20" fmla="*/ 153 w 175"/>
                <a:gd name="T21" fmla="*/ 84 h 266"/>
                <a:gd name="T22" fmla="*/ 165 w 175"/>
                <a:gd name="T23" fmla="*/ 104 h 266"/>
                <a:gd name="T24" fmla="*/ 171 w 175"/>
                <a:gd name="T25" fmla="*/ 123 h 266"/>
                <a:gd name="T26" fmla="*/ 175 w 175"/>
                <a:gd name="T27" fmla="*/ 147 h 266"/>
                <a:gd name="T28" fmla="*/ 175 w 175"/>
                <a:gd name="T29" fmla="*/ 171 h 266"/>
                <a:gd name="T30" fmla="*/ 169 w 175"/>
                <a:gd name="T31" fmla="*/ 197 h 266"/>
                <a:gd name="T32" fmla="*/ 157 w 175"/>
                <a:gd name="T33" fmla="*/ 226 h 266"/>
                <a:gd name="T34" fmla="*/ 139 w 175"/>
                <a:gd name="T35" fmla="*/ 257 h 266"/>
                <a:gd name="T36" fmla="*/ 140 w 175"/>
                <a:gd name="T37" fmla="*/ 254 h 266"/>
                <a:gd name="T38" fmla="*/ 143 w 175"/>
                <a:gd name="T39" fmla="*/ 247 h 266"/>
                <a:gd name="T40" fmla="*/ 147 w 175"/>
                <a:gd name="T41" fmla="*/ 235 h 266"/>
                <a:gd name="T42" fmla="*/ 149 w 175"/>
                <a:gd name="T43" fmla="*/ 219 h 266"/>
                <a:gd name="T44" fmla="*/ 150 w 175"/>
                <a:gd name="T45" fmla="*/ 200 h 266"/>
                <a:gd name="T46" fmla="*/ 150 w 175"/>
                <a:gd name="T47" fmla="*/ 180 h 266"/>
                <a:gd name="T48" fmla="*/ 147 w 175"/>
                <a:gd name="T49" fmla="*/ 158 h 266"/>
                <a:gd name="T50" fmla="*/ 137 w 175"/>
                <a:gd name="T51" fmla="*/ 136 h 266"/>
                <a:gd name="T52" fmla="*/ 125 w 175"/>
                <a:gd name="T53" fmla="*/ 114 h 266"/>
                <a:gd name="T54" fmla="*/ 126 w 175"/>
                <a:gd name="T55" fmla="*/ 117 h 266"/>
                <a:gd name="T56" fmla="*/ 128 w 175"/>
                <a:gd name="T57" fmla="*/ 126 h 266"/>
                <a:gd name="T58" fmla="*/ 132 w 175"/>
                <a:gd name="T59" fmla="*/ 140 h 266"/>
                <a:gd name="T60" fmla="*/ 136 w 175"/>
                <a:gd name="T61" fmla="*/ 158 h 266"/>
                <a:gd name="T62" fmla="*/ 137 w 175"/>
                <a:gd name="T63" fmla="*/ 178 h 266"/>
                <a:gd name="T64" fmla="*/ 137 w 175"/>
                <a:gd name="T65" fmla="*/ 200 h 266"/>
                <a:gd name="T66" fmla="*/ 135 w 175"/>
                <a:gd name="T67" fmla="*/ 223 h 266"/>
                <a:gd name="T68" fmla="*/ 128 w 175"/>
                <a:gd name="T69" fmla="*/ 245 h 266"/>
                <a:gd name="T70" fmla="*/ 117 w 175"/>
                <a:gd name="T71" fmla="*/ 266 h 266"/>
                <a:gd name="T72" fmla="*/ 114 w 175"/>
                <a:gd name="T73" fmla="*/ 266 h 266"/>
                <a:gd name="T74" fmla="*/ 109 w 175"/>
                <a:gd name="T75" fmla="*/ 263 h 266"/>
                <a:gd name="T76" fmla="*/ 101 w 175"/>
                <a:gd name="T77" fmla="*/ 261 h 266"/>
                <a:gd name="T78" fmla="*/ 91 w 175"/>
                <a:gd name="T79" fmla="*/ 256 h 266"/>
                <a:gd name="T80" fmla="*/ 79 w 175"/>
                <a:gd name="T81" fmla="*/ 248 h 266"/>
                <a:gd name="T82" fmla="*/ 66 w 175"/>
                <a:gd name="T83" fmla="*/ 240 h 266"/>
                <a:gd name="T84" fmla="*/ 53 w 175"/>
                <a:gd name="T85" fmla="*/ 230 h 266"/>
                <a:gd name="T86" fmla="*/ 40 w 175"/>
                <a:gd name="T87" fmla="*/ 217 h 266"/>
                <a:gd name="T88" fmla="*/ 27 w 175"/>
                <a:gd name="T89" fmla="*/ 202 h 266"/>
                <a:gd name="T90" fmla="*/ 17 w 175"/>
                <a:gd name="T91" fmla="*/ 186 h 266"/>
                <a:gd name="T92" fmla="*/ 9 w 175"/>
                <a:gd name="T93" fmla="*/ 167 h 266"/>
                <a:gd name="T94" fmla="*/ 2 w 175"/>
                <a:gd name="T95" fmla="*/ 145 h 266"/>
                <a:gd name="T96" fmla="*/ 0 w 175"/>
                <a:gd name="T97" fmla="*/ 122 h 266"/>
                <a:gd name="T98" fmla="*/ 1 w 175"/>
                <a:gd name="T99" fmla="*/ 96 h 266"/>
                <a:gd name="T100" fmla="*/ 8 w 175"/>
                <a:gd name="T101" fmla="*/ 66 h 266"/>
                <a:gd name="T102" fmla="*/ 18 w 175"/>
                <a:gd name="T103" fmla="*/ 35 h 266"/>
                <a:gd name="T104" fmla="*/ 35 w 175"/>
                <a:gd name="T105" fmla="*/ 0 h 2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35" y="0"/>
                  </a:moveTo>
                  <a:lnTo>
                    <a:pt x="37" y="1"/>
                  </a:lnTo>
                  <a:lnTo>
                    <a:pt x="44" y="4"/>
                  </a:lnTo>
                  <a:lnTo>
                    <a:pt x="53" y="8"/>
                  </a:lnTo>
                  <a:lnTo>
                    <a:pt x="66" y="13"/>
                  </a:lnTo>
                  <a:lnTo>
                    <a:pt x="79" y="21"/>
                  </a:lnTo>
                  <a:lnTo>
                    <a:pt x="95" y="30"/>
                  </a:lnTo>
                  <a:lnTo>
                    <a:pt x="110" y="40"/>
                  </a:lnTo>
                  <a:lnTo>
                    <a:pt x="126" y="53"/>
                  </a:lnTo>
                  <a:lnTo>
                    <a:pt x="140" y="69"/>
                  </a:lnTo>
                  <a:lnTo>
                    <a:pt x="153" y="84"/>
                  </a:lnTo>
                  <a:lnTo>
                    <a:pt x="165" y="104"/>
                  </a:lnTo>
                  <a:lnTo>
                    <a:pt x="171" y="123"/>
                  </a:lnTo>
                  <a:lnTo>
                    <a:pt x="175" y="147"/>
                  </a:lnTo>
                  <a:lnTo>
                    <a:pt x="175" y="171"/>
                  </a:lnTo>
                  <a:lnTo>
                    <a:pt x="169" y="197"/>
                  </a:lnTo>
                  <a:lnTo>
                    <a:pt x="157" y="226"/>
                  </a:lnTo>
                  <a:lnTo>
                    <a:pt x="139" y="257"/>
                  </a:lnTo>
                  <a:lnTo>
                    <a:pt x="140" y="254"/>
                  </a:lnTo>
                  <a:lnTo>
                    <a:pt x="143" y="247"/>
                  </a:lnTo>
                  <a:lnTo>
                    <a:pt x="147" y="235"/>
                  </a:lnTo>
                  <a:lnTo>
                    <a:pt x="149" y="219"/>
                  </a:lnTo>
                  <a:lnTo>
                    <a:pt x="150" y="200"/>
                  </a:lnTo>
                  <a:lnTo>
                    <a:pt x="150" y="180"/>
                  </a:lnTo>
                  <a:lnTo>
                    <a:pt x="147" y="158"/>
                  </a:lnTo>
                  <a:lnTo>
                    <a:pt x="137" y="136"/>
                  </a:lnTo>
                  <a:lnTo>
                    <a:pt x="125" y="114"/>
                  </a:lnTo>
                  <a:lnTo>
                    <a:pt x="126" y="117"/>
                  </a:lnTo>
                  <a:lnTo>
                    <a:pt x="128" y="126"/>
                  </a:lnTo>
                  <a:lnTo>
                    <a:pt x="132" y="140"/>
                  </a:lnTo>
                  <a:lnTo>
                    <a:pt x="136" y="158"/>
                  </a:lnTo>
                  <a:lnTo>
                    <a:pt x="137" y="178"/>
                  </a:lnTo>
                  <a:lnTo>
                    <a:pt x="137" y="200"/>
                  </a:lnTo>
                  <a:lnTo>
                    <a:pt x="135" y="223"/>
                  </a:lnTo>
                  <a:lnTo>
                    <a:pt x="128" y="245"/>
                  </a:lnTo>
                  <a:lnTo>
                    <a:pt x="117" y="266"/>
                  </a:lnTo>
                  <a:lnTo>
                    <a:pt x="114" y="266"/>
                  </a:lnTo>
                  <a:lnTo>
                    <a:pt x="109" y="263"/>
                  </a:lnTo>
                  <a:lnTo>
                    <a:pt x="101" y="261"/>
                  </a:lnTo>
                  <a:lnTo>
                    <a:pt x="91" y="256"/>
                  </a:lnTo>
                  <a:lnTo>
                    <a:pt x="79" y="248"/>
                  </a:lnTo>
                  <a:lnTo>
                    <a:pt x="66" y="240"/>
                  </a:lnTo>
                  <a:lnTo>
                    <a:pt x="53" y="230"/>
                  </a:lnTo>
                  <a:lnTo>
                    <a:pt x="40" y="217"/>
                  </a:lnTo>
                  <a:lnTo>
                    <a:pt x="27" y="202"/>
                  </a:lnTo>
                  <a:lnTo>
                    <a:pt x="17" y="186"/>
                  </a:lnTo>
                  <a:lnTo>
                    <a:pt x="9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8" y="66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4" name="任意多边形: 形状 23"/>
            <p:cNvSpPr/>
            <p:nvPr/>
          </p:nvSpPr>
          <p:spPr bwMode="auto">
            <a:xfrm>
              <a:off x="1525240" y="3032919"/>
              <a:ext cx="280988" cy="406400"/>
            </a:xfrm>
            <a:custGeom>
              <a:gdLst>
                <a:gd name="T0" fmla="*/ 150 w 177"/>
                <a:gd name="T1" fmla="*/ 0 h 256"/>
                <a:gd name="T2" fmla="*/ 151 w 177"/>
                <a:gd name="T3" fmla="*/ 3 h 256"/>
                <a:gd name="T4" fmla="*/ 154 w 177"/>
                <a:gd name="T5" fmla="*/ 8 h 256"/>
                <a:gd name="T6" fmla="*/ 158 w 177"/>
                <a:gd name="T7" fmla="*/ 18 h 256"/>
                <a:gd name="T8" fmla="*/ 163 w 177"/>
                <a:gd name="T9" fmla="*/ 30 h 256"/>
                <a:gd name="T10" fmla="*/ 167 w 177"/>
                <a:gd name="T11" fmla="*/ 46 h 256"/>
                <a:gd name="T12" fmla="*/ 172 w 177"/>
                <a:gd name="T13" fmla="*/ 62 h 256"/>
                <a:gd name="T14" fmla="*/ 175 w 177"/>
                <a:gd name="T15" fmla="*/ 82 h 256"/>
                <a:gd name="T16" fmla="*/ 177 w 177"/>
                <a:gd name="T17" fmla="*/ 101 h 256"/>
                <a:gd name="T18" fmla="*/ 177 w 177"/>
                <a:gd name="T19" fmla="*/ 122 h 256"/>
                <a:gd name="T20" fmla="*/ 175 w 177"/>
                <a:gd name="T21" fmla="*/ 143 h 256"/>
                <a:gd name="T22" fmla="*/ 168 w 177"/>
                <a:gd name="T23" fmla="*/ 164 h 256"/>
                <a:gd name="T24" fmla="*/ 159 w 177"/>
                <a:gd name="T25" fmla="*/ 185 h 256"/>
                <a:gd name="T26" fmla="*/ 146 w 177"/>
                <a:gd name="T27" fmla="*/ 203 h 256"/>
                <a:gd name="T28" fmla="*/ 128 w 177"/>
                <a:gd name="T29" fmla="*/ 220 h 256"/>
                <a:gd name="T30" fmla="*/ 106 w 177"/>
                <a:gd name="T31" fmla="*/ 234 h 256"/>
                <a:gd name="T32" fmla="*/ 77 w 177"/>
                <a:gd name="T33" fmla="*/ 247 h 256"/>
                <a:gd name="T34" fmla="*/ 42 w 177"/>
                <a:gd name="T35" fmla="*/ 256 h 256"/>
                <a:gd name="T36" fmla="*/ 45 w 177"/>
                <a:gd name="T37" fmla="*/ 255 h 256"/>
                <a:gd name="T38" fmla="*/ 52 w 177"/>
                <a:gd name="T39" fmla="*/ 251 h 256"/>
                <a:gd name="T40" fmla="*/ 63 w 177"/>
                <a:gd name="T41" fmla="*/ 244 h 256"/>
                <a:gd name="T42" fmla="*/ 76 w 177"/>
                <a:gd name="T43" fmla="*/ 235 h 256"/>
                <a:gd name="T44" fmla="*/ 90 w 177"/>
                <a:gd name="T45" fmla="*/ 223 h 256"/>
                <a:gd name="T46" fmla="*/ 104 w 177"/>
                <a:gd name="T47" fmla="*/ 208 h 256"/>
                <a:gd name="T48" fmla="*/ 116 w 177"/>
                <a:gd name="T49" fmla="*/ 190 h 256"/>
                <a:gd name="T50" fmla="*/ 127 w 177"/>
                <a:gd name="T51" fmla="*/ 169 h 256"/>
                <a:gd name="T52" fmla="*/ 133 w 177"/>
                <a:gd name="T53" fmla="*/ 144 h 256"/>
                <a:gd name="T54" fmla="*/ 132 w 177"/>
                <a:gd name="T55" fmla="*/ 147 h 256"/>
                <a:gd name="T56" fmla="*/ 128 w 177"/>
                <a:gd name="T57" fmla="*/ 156 h 256"/>
                <a:gd name="T58" fmla="*/ 120 w 177"/>
                <a:gd name="T59" fmla="*/ 168 h 256"/>
                <a:gd name="T60" fmla="*/ 110 w 177"/>
                <a:gd name="T61" fmla="*/ 182 h 256"/>
                <a:gd name="T62" fmla="*/ 97 w 177"/>
                <a:gd name="T63" fmla="*/ 199 h 256"/>
                <a:gd name="T64" fmla="*/ 81 w 177"/>
                <a:gd name="T65" fmla="*/ 214 h 256"/>
                <a:gd name="T66" fmla="*/ 63 w 177"/>
                <a:gd name="T67" fmla="*/ 229 h 256"/>
                <a:gd name="T68" fmla="*/ 42 w 177"/>
                <a:gd name="T69" fmla="*/ 239 h 256"/>
                <a:gd name="T70" fmla="*/ 19 w 177"/>
                <a:gd name="T71" fmla="*/ 246 h 256"/>
                <a:gd name="T72" fmla="*/ 19 w 177"/>
                <a:gd name="T73" fmla="*/ 244 h 256"/>
                <a:gd name="T74" fmla="*/ 16 w 177"/>
                <a:gd name="T75" fmla="*/ 238 h 256"/>
                <a:gd name="T76" fmla="*/ 12 w 177"/>
                <a:gd name="T77" fmla="*/ 229 h 256"/>
                <a:gd name="T78" fmla="*/ 8 w 177"/>
                <a:gd name="T79" fmla="*/ 217 h 256"/>
                <a:gd name="T80" fmla="*/ 4 w 177"/>
                <a:gd name="T81" fmla="*/ 201 h 256"/>
                <a:gd name="T82" fmla="*/ 2 w 177"/>
                <a:gd name="T83" fmla="*/ 186 h 256"/>
                <a:gd name="T84" fmla="*/ 0 w 177"/>
                <a:gd name="T85" fmla="*/ 166 h 256"/>
                <a:gd name="T86" fmla="*/ 0 w 177"/>
                <a:gd name="T87" fmla="*/ 147 h 256"/>
                <a:gd name="T88" fmla="*/ 3 w 177"/>
                <a:gd name="T89" fmla="*/ 127 h 256"/>
                <a:gd name="T90" fmla="*/ 10 w 177"/>
                <a:gd name="T91" fmla="*/ 107 h 256"/>
                <a:gd name="T92" fmla="*/ 20 w 177"/>
                <a:gd name="T93" fmla="*/ 86 h 256"/>
                <a:gd name="T94" fmla="*/ 36 w 177"/>
                <a:gd name="T95" fmla="*/ 66 h 256"/>
                <a:gd name="T96" fmla="*/ 55 w 177"/>
                <a:gd name="T97" fmla="*/ 47 h 256"/>
                <a:gd name="T98" fmla="*/ 80 w 177"/>
                <a:gd name="T99" fmla="*/ 29 h 256"/>
                <a:gd name="T100" fmla="*/ 111 w 177"/>
                <a:gd name="T101" fmla="*/ 13 h 256"/>
                <a:gd name="T102" fmla="*/ 150 w 177"/>
                <a:gd name="T103" fmla="*/ 0 h 2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50" y="0"/>
                  </a:moveTo>
                  <a:lnTo>
                    <a:pt x="151" y="3"/>
                  </a:lnTo>
                  <a:lnTo>
                    <a:pt x="154" y="8"/>
                  </a:lnTo>
                  <a:lnTo>
                    <a:pt x="158" y="18"/>
                  </a:lnTo>
                  <a:lnTo>
                    <a:pt x="163" y="30"/>
                  </a:lnTo>
                  <a:lnTo>
                    <a:pt x="167" y="46"/>
                  </a:lnTo>
                  <a:lnTo>
                    <a:pt x="172" y="62"/>
                  </a:lnTo>
                  <a:lnTo>
                    <a:pt x="175" y="82"/>
                  </a:lnTo>
                  <a:lnTo>
                    <a:pt x="177" y="101"/>
                  </a:lnTo>
                  <a:lnTo>
                    <a:pt x="177" y="122"/>
                  </a:lnTo>
                  <a:lnTo>
                    <a:pt x="175" y="143"/>
                  </a:lnTo>
                  <a:lnTo>
                    <a:pt x="168" y="164"/>
                  </a:lnTo>
                  <a:lnTo>
                    <a:pt x="159" y="185"/>
                  </a:lnTo>
                  <a:lnTo>
                    <a:pt x="146" y="203"/>
                  </a:lnTo>
                  <a:lnTo>
                    <a:pt x="128" y="220"/>
                  </a:lnTo>
                  <a:lnTo>
                    <a:pt x="106" y="234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5" y="255"/>
                  </a:lnTo>
                  <a:lnTo>
                    <a:pt x="52" y="251"/>
                  </a:lnTo>
                  <a:lnTo>
                    <a:pt x="63" y="244"/>
                  </a:lnTo>
                  <a:lnTo>
                    <a:pt x="76" y="235"/>
                  </a:lnTo>
                  <a:lnTo>
                    <a:pt x="90" y="223"/>
                  </a:lnTo>
                  <a:lnTo>
                    <a:pt x="104" y="208"/>
                  </a:lnTo>
                  <a:lnTo>
                    <a:pt x="116" y="190"/>
                  </a:lnTo>
                  <a:lnTo>
                    <a:pt x="127" y="169"/>
                  </a:lnTo>
                  <a:lnTo>
                    <a:pt x="133" y="144"/>
                  </a:lnTo>
                  <a:lnTo>
                    <a:pt x="132" y="147"/>
                  </a:lnTo>
                  <a:lnTo>
                    <a:pt x="128" y="156"/>
                  </a:lnTo>
                  <a:lnTo>
                    <a:pt x="120" y="168"/>
                  </a:lnTo>
                  <a:lnTo>
                    <a:pt x="110" y="182"/>
                  </a:lnTo>
                  <a:lnTo>
                    <a:pt x="97" y="199"/>
                  </a:lnTo>
                  <a:lnTo>
                    <a:pt x="81" y="214"/>
                  </a:lnTo>
                  <a:lnTo>
                    <a:pt x="63" y="229"/>
                  </a:lnTo>
                  <a:lnTo>
                    <a:pt x="42" y="239"/>
                  </a:lnTo>
                  <a:lnTo>
                    <a:pt x="19" y="246"/>
                  </a:lnTo>
                  <a:lnTo>
                    <a:pt x="19" y="244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7"/>
                  </a:lnTo>
                  <a:lnTo>
                    <a:pt x="4" y="201"/>
                  </a:lnTo>
                  <a:lnTo>
                    <a:pt x="2" y="186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3" y="127"/>
                  </a:lnTo>
                  <a:lnTo>
                    <a:pt x="10" y="107"/>
                  </a:lnTo>
                  <a:lnTo>
                    <a:pt x="20" y="86"/>
                  </a:lnTo>
                  <a:lnTo>
                    <a:pt x="36" y="66"/>
                  </a:lnTo>
                  <a:lnTo>
                    <a:pt x="55" y="47"/>
                  </a:lnTo>
                  <a:lnTo>
                    <a:pt x="80" y="29"/>
                  </a:lnTo>
                  <a:lnTo>
                    <a:pt x="111" y="1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5" name="任意多边形: 形状 24"/>
            <p:cNvSpPr/>
            <p:nvPr/>
          </p:nvSpPr>
          <p:spPr bwMode="auto">
            <a:xfrm>
              <a:off x="1703040" y="3596481"/>
              <a:ext cx="423863" cy="277813"/>
            </a:xfrm>
            <a:custGeom>
              <a:gdLst>
                <a:gd name="T0" fmla="*/ 144 w 267"/>
                <a:gd name="T1" fmla="*/ 0 h 175"/>
                <a:gd name="T2" fmla="*/ 172 w 267"/>
                <a:gd name="T3" fmla="*/ 1 h 175"/>
                <a:gd name="T4" fmla="*/ 200 w 267"/>
                <a:gd name="T5" fmla="*/ 6 h 175"/>
                <a:gd name="T6" fmla="*/ 232 w 267"/>
                <a:gd name="T7" fmla="*/ 18 h 175"/>
                <a:gd name="T8" fmla="*/ 267 w 267"/>
                <a:gd name="T9" fmla="*/ 35 h 175"/>
                <a:gd name="T10" fmla="*/ 265 w 267"/>
                <a:gd name="T11" fmla="*/ 36 h 175"/>
                <a:gd name="T12" fmla="*/ 264 w 267"/>
                <a:gd name="T13" fmla="*/ 42 h 175"/>
                <a:gd name="T14" fmla="*/ 259 w 267"/>
                <a:gd name="T15" fmla="*/ 53 h 175"/>
                <a:gd name="T16" fmla="*/ 254 w 267"/>
                <a:gd name="T17" fmla="*/ 64 h 175"/>
                <a:gd name="T18" fmla="*/ 246 w 267"/>
                <a:gd name="T19" fmla="*/ 79 h 175"/>
                <a:gd name="T20" fmla="*/ 237 w 267"/>
                <a:gd name="T21" fmla="*/ 94 h 175"/>
                <a:gd name="T22" fmla="*/ 226 w 267"/>
                <a:gd name="T23" fmla="*/ 110 h 175"/>
                <a:gd name="T24" fmla="*/ 213 w 267"/>
                <a:gd name="T25" fmla="*/ 125 h 175"/>
                <a:gd name="T26" fmla="*/ 199 w 267"/>
                <a:gd name="T27" fmla="*/ 140 h 175"/>
                <a:gd name="T28" fmla="*/ 182 w 267"/>
                <a:gd name="T29" fmla="*/ 153 h 175"/>
                <a:gd name="T30" fmla="*/ 164 w 267"/>
                <a:gd name="T31" fmla="*/ 163 h 175"/>
                <a:gd name="T32" fmla="*/ 143 w 267"/>
                <a:gd name="T33" fmla="*/ 171 h 175"/>
                <a:gd name="T34" fmla="*/ 121 w 267"/>
                <a:gd name="T35" fmla="*/ 175 h 175"/>
                <a:gd name="T36" fmla="*/ 96 w 267"/>
                <a:gd name="T37" fmla="*/ 174 h 175"/>
                <a:gd name="T38" fmla="*/ 69 w 267"/>
                <a:gd name="T39" fmla="*/ 168 h 175"/>
                <a:gd name="T40" fmla="*/ 41 w 267"/>
                <a:gd name="T41" fmla="*/ 157 h 175"/>
                <a:gd name="T42" fmla="*/ 9 w 267"/>
                <a:gd name="T43" fmla="*/ 138 h 175"/>
                <a:gd name="T44" fmla="*/ 12 w 267"/>
                <a:gd name="T45" fmla="*/ 140 h 175"/>
                <a:gd name="T46" fmla="*/ 20 w 267"/>
                <a:gd name="T47" fmla="*/ 142 h 175"/>
                <a:gd name="T48" fmla="*/ 33 w 267"/>
                <a:gd name="T49" fmla="*/ 145 h 175"/>
                <a:gd name="T50" fmla="*/ 48 w 267"/>
                <a:gd name="T51" fmla="*/ 148 h 175"/>
                <a:gd name="T52" fmla="*/ 67 w 267"/>
                <a:gd name="T53" fmla="*/ 150 h 175"/>
                <a:gd name="T54" fmla="*/ 87 w 267"/>
                <a:gd name="T55" fmla="*/ 149 h 175"/>
                <a:gd name="T56" fmla="*/ 108 w 267"/>
                <a:gd name="T57" fmla="*/ 145 h 175"/>
                <a:gd name="T58" fmla="*/ 131 w 267"/>
                <a:gd name="T59" fmla="*/ 137 h 175"/>
                <a:gd name="T60" fmla="*/ 154 w 267"/>
                <a:gd name="T61" fmla="*/ 124 h 175"/>
                <a:gd name="T62" fmla="*/ 150 w 267"/>
                <a:gd name="T63" fmla="*/ 125 h 175"/>
                <a:gd name="T64" fmla="*/ 141 w 267"/>
                <a:gd name="T65" fmla="*/ 128 h 175"/>
                <a:gd name="T66" fmla="*/ 126 w 267"/>
                <a:gd name="T67" fmla="*/ 131 h 175"/>
                <a:gd name="T68" fmla="*/ 109 w 267"/>
                <a:gd name="T69" fmla="*/ 135 h 175"/>
                <a:gd name="T70" fmla="*/ 89 w 267"/>
                <a:gd name="T71" fmla="*/ 137 h 175"/>
                <a:gd name="T72" fmla="*/ 67 w 267"/>
                <a:gd name="T73" fmla="*/ 137 h 175"/>
                <a:gd name="T74" fmla="*/ 43 w 267"/>
                <a:gd name="T75" fmla="*/ 133 h 175"/>
                <a:gd name="T76" fmla="*/ 21 w 267"/>
                <a:gd name="T77" fmla="*/ 127 h 175"/>
                <a:gd name="T78" fmla="*/ 0 w 267"/>
                <a:gd name="T79" fmla="*/ 115 h 175"/>
                <a:gd name="T80" fmla="*/ 0 w 267"/>
                <a:gd name="T81" fmla="*/ 114 h 175"/>
                <a:gd name="T82" fmla="*/ 3 w 267"/>
                <a:gd name="T83" fmla="*/ 109 h 175"/>
                <a:gd name="T84" fmla="*/ 7 w 267"/>
                <a:gd name="T85" fmla="*/ 100 h 175"/>
                <a:gd name="T86" fmla="*/ 12 w 267"/>
                <a:gd name="T87" fmla="*/ 90 h 175"/>
                <a:gd name="T88" fmla="*/ 18 w 267"/>
                <a:gd name="T89" fmla="*/ 77 h 175"/>
                <a:gd name="T90" fmla="*/ 26 w 267"/>
                <a:gd name="T91" fmla="*/ 64 h 175"/>
                <a:gd name="T92" fmla="*/ 38 w 267"/>
                <a:gd name="T93" fmla="*/ 52 h 175"/>
                <a:gd name="T94" fmla="*/ 50 w 267"/>
                <a:gd name="T95" fmla="*/ 39 h 175"/>
                <a:gd name="T96" fmla="*/ 64 w 267"/>
                <a:gd name="T97" fmla="*/ 27 h 175"/>
                <a:gd name="T98" fmla="*/ 81 w 267"/>
                <a:gd name="T99" fmla="*/ 16 h 175"/>
                <a:gd name="T100" fmla="*/ 100 w 267"/>
                <a:gd name="T101" fmla="*/ 7 h 175"/>
                <a:gd name="T102" fmla="*/ 121 w 267"/>
                <a:gd name="T103" fmla="*/ 2 h 175"/>
                <a:gd name="T104" fmla="*/ 144 w 267"/>
                <a:gd name="T105" fmla="*/ 0 h 1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5">
                  <a:moveTo>
                    <a:pt x="144" y="0"/>
                  </a:moveTo>
                  <a:lnTo>
                    <a:pt x="172" y="1"/>
                  </a:lnTo>
                  <a:lnTo>
                    <a:pt x="200" y="6"/>
                  </a:lnTo>
                  <a:lnTo>
                    <a:pt x="232" y="18"/>
                  </a:lnTo>
                  <a:lnTo>
                    <a:pt x="267" y="35"/>
                  </a:lnTo>
                  <a:lnTo>
                    <a:pt x="265" y="36"/>
                  </a:lnTo>
                  <a:lnTo>
                    <a:pt x="264" y="42"/>
                  </a:lnTo>
                  <a:lnTo>
                    <a:pt x="259" y="53"/>
                  </a:lnTo>
                  <a:lnTo>
                    <a:pt x="254" y="64"/>
                  </a:lnTo>
                  <a:lnTo>
                    <a:pt x="246" y="79"/>
                  </a:lnTo>
                  <a:lnTo>
                    <a:pt x="237" y="94"/>
                  </a:lnTo>
                  <a:lnTo>
                    <a:pt x="226" y="110"/>
                  </a:lnTo>
                  <a:lnTo>
                    <a:pt x="213" y="125"/>
                  </a:lnTo>
                  <a:lnTo>
                    <a:pt x="199" y="140"/>
                  </a:lnTo>
                  <a:lnTo>
                    <a:pt x="182" y="153"/>
                  </a:lnTo>
                  <a:lnTo>
                    <a:pt x="164" y="163"/>
                  </a:lnTo>
                  <a:lnTo>
                    <a:pt x="143" y="171"/>
                  </a:lnTo>
                  <a:lnTo>
                    <a:pt x="121" y="175"/>
                  </a:lnTo>
                  <a:lnTo>
                    <a:pt x="96" y="174"/>
                  </a:lnTo>
                  <a:lnTo>
                    <a:pt x="69" y="168"/>
                  </a:lnTo>
                  <a:lnTo>
                    <a:pt x="41" y="157"/>
                  </a:lnTo>
                  <a:lnTo>
                    <a:pt x="9" y="138"/>
                  </a:lnTo>
                  <a:lnTo>
                    <a:pt x="12" y="140"/>
                  </a:lnTo>
                  <a:lnTo>
                    <a:pt x="20" y="142"/>
                  </a:lnTo>
                  <a:lnTo>
                    <a:pt x="33" y="145"/>
                  </a:lnTo>
                  <a:lnTo>
                    <a:pt x="48" y="148"/>
                  </a:lnTo>
                  <a:lnTo>
                    <a:pt x="67" y="150"/>
                  </a:lnTo>
                  <a:lnTo>
                    <a:pt x="87" y="149"/>
                  </a:lnTo>
                  <a:lnTo>
                    <a:pt x="108" y="145"/>
                  </a:lnTo>
                  <a:lnTo>
                    <a:pt x="131" y="137"/>
                  </a:lnTo>
                  <a:lnTo>
                    <a:pt x="154" y="124"/>
                  </a:lnTo>
                  <a:lnTo>
                    <a:pt x="150" y="125"/>
                  </a:lnTo>
                  <a:lnTo>
                    <a:pt x="141" y="128"/>
                  </a:lnTo>
                  <a:lnTo>
                    <a:pt x="126" y="131"/>
                  </a:lnTo>
                  <a:lnTo>
                    <a:pt x="109" y="135"/>
                  </a:lnTo>
                  <a:lnTo>
                    <a:pt x="89" y="137"/>
                  </a:lnTo>
                  <a:lnTo>
                    <a:pt x="67" y="137"/>
                  </a:lnTo>
                  <a:lnTo>
                    <a:pt x="43" y="133"/>
                  </a:lnTo>
                  <a:lnTo>
                    <a:pt x="21" y="127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3" y="109"/>
                  </a:lnTo>
                  <a:lnTo>
                    <a:pt x="7" y="100"/>
                  </a:lnTo>
                  <a:lnTo>
                    <a:pt x="12" y="90"/>
                  </a:lnTo>
                  <a:lnTo>
                    <a:pt x="18" y="77"/>
                  </a:lnTo>
                  <a:lnTo>
                    <a:pt x="26" y="64"/>
                  </a:lnTo>
                  <a:lnTo>
                    <a:pt x="38" y="52"/>
                  </a:lnTo>
                  <a:lnTo>
                    <a:pt x="50" y="39"/>
                  </a:lnTo>
                  <a:lnTo>
                    <a:pt x="64" y="27"/>
                  </a:lnTo>
                  <a:lnTo>
                    <a:pt x="81" y="16"/>
                  </a:lnTo>
                  <a:lnTo>
                    <a:pt x="100" y="7"/>
                  </a:lnTo>
                  <a:lnTo>
                    <a:pt x="121" y="2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6" name="任意多边形: 形状 25"/>
            <p:cNvSpPr/>
            <p:nvPr/>
          </p:nvSpPr>
          <p:spPr bwMode="auto">
            <a:xfrm>
              <a:off x="1122015" y="2429669"/>
              <a:ext cx="422275" cy="277813"/>
            </a:xfrm>
            <a:custGeom>
              <a:gdLst>
                <a:gd name="T0" fmla="*/ 145 w 266"/>
                <a:gd name="T1" fmla="*/ 0 h 175"/>
                <a:gd name="T2" fmla="*/ 170 w 266"/>
                <a:gd name="T3" fmla="*/ 0 h 175"/>
                <a:gd name="T4" fmla="*/ 197 w 266"/>
                <a:gd name="T5" fmla="*/ 6 h 175"/>
                <a:gd name="T6" fmla="*/ 226 w 266"/>
                <a:gd name="T7" fmla="*/ 18 h 175"/>
                <a:gd name="T8" fmla="*/ 257 w 266"/>
                <a:gd name="T9" fmla="*/ 36 h 175"/>
                <a:gd name="T10" fmla="*/ 254 w 266"/>
                <a:gd name="T11" fmla="*/ 35 h 175"/>
                <a:gd name="T12" fmla="*/ 247 w 266"/>
                <a:gd name="T13" fmla="*/ 32 h 175"/>
                <a:gd name="T14" fmla="*/ 235 w 266"/>
                <a:gd name="T15" fmla="*/ 30 h 175"/>
                <a:gd name="T16" fmla="*/ 218 w 266"/>
                <a:gd name="T17" fmla="*/ 26 h 175"/>
                <a:gd name="T18" fmla="*/ 200 w 266"/>
                <a:gd name="T19" fmla="*/ 24 h 175"/>
                <a:gd name="T20" fmla="*/ 179 w 266"/>
                <a:gd name="T21" fmla="*/ 26 h 175"/>
                <a:gd name="T22" fmla="*/ 158 w 266"/>
                <a:gd name="T23" fmla="*/ 30 h 175"/>
                <a:gd name="T24" fmla="*/ 136 w 266"/>
                <a:gd name="T25" fmla="*/ 37 h 175"/>
                <a:gd name="T26" fmla="*/ 114 w 266"/>
                <a:gd name="T27" fmla="*/ 50 h 175"/>
                <a:gd name="T28" fmla="*/ 117 w 266"/>
                <a:gd name="T29" fmla="*/ 49 h 175"/>
                <a:gd name="T30" fmla="*/ 126 w 266"/>
                <a:gd name="T31" fmla="*/ 47 h 175"/>
                <a:gd name="T32" fmla="*/ 140 w 266"/>
                <a:gd name="T33" fmla="*/ 43 h 175"/>
                <a:gd name="T34" fmla="*/ 157 w 266"/>
                <a:gd name="T35" fmla="*/ 40 h 175"/>
                <a:gd name="T36" fmla="*/ 178 w 266"/>
                <a:gd name="T37" fmla="*/ 37 h 175"/>
                <a:gd name="T38" fmla="*/ 200 w 266"/>
                <a:gd name="T39" fmla="*/ 37 h 175"/>
                <a:gd name="T40" fmla="*/ 223 w 266"/>
                <a:gd name="T41" fmla="*/ 40 h 175"/>
                <a:gd name="T42" fmla="*/ 245 w 266"/>
                <a:gd name="T43" fmla="*/ 48 h 175"/>
                <a:gd name="T44" fmla="*/ 266 w 266"/>
                <a:gd name="T45" fmla="*/ 58 h 175"/>
                <a:gd name="T46" fmla="*/ 266 w 266"/>
                <a:gd name="T47" fmla="*/ 61 h 175"/>
                <a:gd name="T48" fmla="*/ 264 w 266"/>
                <a:gd name="T49" fmla="*/ 66 h 175"/>
                <a:gd name="T50" fmla="*/ 260 w 266"/>
                <a:gd name="T51" fmla="*/ 74 h 175"/>
                <a:gd name="T52" fmla="*/ 254 w 266"/>
                <a:gd name="T53" fmla="*/ 84 h 175"/>
                <a:gd name="T54" fmla="*/ 248 w 266"/>
                <a:gd name="T55" fmla="*/ 96 h 175"/>
                <a:gd name="T56" fmla="*/ 240 w 266"/>
                <a:gd name="T57" fmla="*/ 109 h 175"/>
                <a:gd name="T58" fmla="*/ 230 w 266"/>
                <a:gd name="T59" fmla="*/ 123 h 175"/>
                <a:gd name="T60" fmla="*/ 217 w 266"/>
                <a:gd name="T61" fmla="*/ 136 h 175"/>
                <a:gd name="T62" fmla="*/ 202 w 266"/>
                <a:gd name="T63" fmla="*/ 148 h 175"/>
                <a:gd name="T64" fmla="*/ 186 w 266"/>
                <a:gd name="T65" fmla="*/ 158 h 175"/>
                <a:gd name="T66" fmla="*/ 166 w 266"/>
                <a:gd name="T67" fmla="*/ 167 h 175"/>
                <a:gd name="T68" fmla="*/ 145 w 266"/>
                <a:gd name="T69" fmla="*/ 172 h 175"/>
                <a:gd name="T70" fmla="*/ 122 w 266"/>
                <a:gd name="T71" fmla="*/ 175 h 175"/>
                <a:gd name="T72" fmla="*/ 96 w 266"/>
                <a:gd name="T73" fmla="*/ 174 h 175"/>
                <a:gd name="T74" fmla="*/ 66 w 266"/>
                <a:gd name="T75" fmla="*/ 169 h 175"/>
                <a:gd name="T76" fmla="*/ 35 w 266"/>
                <a:gd name="T77" fmla="*/ 157 h 175"/>
                <a:gd name="T78" fmla="*/ 0 w 266"/>
                <a:gd name="T79" fmla="*/ 140 h 175"/>
                <a:gd name="T80" fmla="*/ 1 w 266"/>
                <a:gd name="T81" fmla="*/ 137 h 175"/>
                <a:gd name="T82" fmla="*/ 4 w 266"/>
                <a:gd name="T83" fmla="*/ 132 h 175"/>
                <a:gd name="T84" fmla="*/ 8 w 266"/>
                <a:gd name="T85" fmla="*/ 122 h 175"/>
                <a:gd name="T86" fmla="*/ 13 w 266"/>
                <a:gd name="T87" fmla="*/ 110 h 175"/>
                <a:gd name="T88" fmla="*/ 21 w 266"/>
                <a:gd name="T89" fmla="*/ 96 h 175"/>
                <a:gd name="T90" fmla="*/ 30 w 266"/>
                <a:gd name="T91" fmla="*/ 80 h 175"/>
                <a:gd name="T92" fmla="*/ 40 w 266"/>
                <a:gd name="T93" fmla="*/ 65 h 175"/>
                <a:gd name="T94" fmla="*/ 53 w 266"/>
                <a:gd name="T95" fmla="*/ 49 h 175"/>
                <a:gd name="T96" fmla="*/ 67 w 266"/>
                <a:gd name="T97" fmla="*/ 35 h 175"/>
                <a:gd name="T98" fmla="*/ 84 w 266"/>
                <a:gd name="T99" fmla="*/ 22 h 175"/>
                <a:gd name="T100" fmla="*/ 102 w 266"/>
                <a:gd name="T101" fmla="*/ 11 h 175"/>
                <a:gd name="T102" fmla="*/ 123 w 266"/>
                <a:gd name="T103" fmla="*/ 4 h 175"/>
                <a:gd name="T104" fmla="*/ 145 w 266"/>
                <a:gd name="T105" fmla="*/ 0 h 1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6" h="175">
                  <a:moveTo>
                    <a:pt x="145" y="0"/>
                  </a:moveTo>
                  <a:lnTo>
                    <a:pt x="170" y="0"/>
                  </a:lnTo>
                  <a:lnTo>
                    <a:pt x="197" y="6"/>
                  </a:lnTo>
                  <a:lnTo>
                    <a:pt x="226" y="18"/>
                  </a:lnTo>
                  <a:lnTo>
                    <a:pt x="257" y="36"/>
                  </a:lnTo>
                  <a:lnTo>
                    <a:pt x="254" y="35"/>
                  </a:lnTo>
                  <a:lnTo>
                    <a:pt x="247" y="32"/>
                  </a:lnTo>
                  <a:lnTo>
                    <a:pt x="235" y="30"/>
                  </a:lnTo>
                  <a:lnTo>
                    <a:pt x="218" y="26"/>
                  </a:lnTo>
                  <a:lnTo>
                    <a:pt x="200" y="24"/>
                  </a:lnTo>
                  <a:lnTo>
                    <a:pt x="179" y="26"/>
                  </a:lnTo>
                  <a:lnTo>
                    <a:pt x="158" y="30"/>
                  </a:lnTo>
                  <a:lnTo>
                    <a:pt x="136" y="37"/>
                  </a:lnTo>
                  <a:lnTo>
                    <a:pt x="114" y="50"/>
                  </a:lnTo>
                  <a:lnTo>
                    <a:pt x="117" y="49"/>
                  </a:lnTo>
                  <a:lnTo>
                    <a:pt x="126" y="47"/>
                  </a:lnTo>
                  <a:lnTo>
                    <a:pt x="140" y="43"/>
                  </a:lnTo>
                  <a:lnTo>
                    <a:pt x="157" y="40"/>
                  </a:lnTo>
                  <a:lnTo>
                    <a:pt x="178" y="37"/>
                  </a:lnTo>
                  <a:lnTo>
                    <a:pt x="200" y="37"/>
                  </a:lnTo>
                  <a:lnTo>
                    <a:pt x="223" y="40"/>
                  </a:lnTo>
                  <a:lnTo>
                    <a:pt x="245" y="48"/>
                  </a:lnTo>
                  <a:lnTo>
                    <a:pt x="266" y="58"/>
                  </a:lnTo>
                  <a:lnTo>
                    <a:pt x="266" y="61"/>
                  </a:lnTo>
                  <a:lnTo>
                    <a:pt x="264" y="66"/>
                  </a:lnTo>
                  <a:lnTo>
                    <a:pt x="260" y="74"/>
                  </a:lnTo>
                  <a:lnTo>
                    <a:pt x="254" y="84"/>
                  </a:lnTo>
                  <a:lnTo>
                    <a:pt x="248" y="96"/>
                  </a:lnTo>
                  <a:lnTo>
                    <a:pt x="240" y="109"/>
                  </a:lnTo>
                  <a:lnTo>
                    <a:pt x="230" y="123"/>
                  </a:lnTo>
                  <a:lnTo>
                    <a:pt x="217" y="136"/>
                  </a:lnTo>
                  <a:lnTo>
                    <a:pt x="202" y="148"/>
                  </a:lnTo>
                  <a:lnTo>
                    <a:pt x="186" y="158"/>
                  </a:lnTo>
                  <a:lnTo>
                    <a:pt x="166" y="167"/>
                  </a:lnTo>
                  <a:lnTo>
                    <a:pt x="145" y="172"/>
                  </a:lnTo>
                  <a:lnTo>
                    <a:pt x="122" y="175"/>
                  </a:lnTo>
                  <a:lnTo>
                    <a:pt x="96" y="174"/>
                  </a:lnTo>
                  <a:lnTo>
                    <a:pt x="66" y="169"/>
                  </a:lnTo>
                  <a:lnTo>
                    <a:pt x="35" y="157"/>
                  </a:lnTo>
                  <a:lnTo>
                    <a:pt x="0" y="140"/>
                  </a:lnTo>
                  <a:lnTo>
                    <a:pt x="1" y="137"/>
                  </a:lnTo>
                  <a:lnTo>
                    <a:pt x="4" y="132"/>
                  </a:lnTo>
                  <a:lnTo>
                    <a:pt x="8" y="122"/>
                  </a:lnTo>
                  <a:lnTo>
                    <a:pt x="13" y="110"/>
                  </a:lnTo>
                  <a:lnTo>
                    <a:pt x="21" y="96"/>
                  </a:lnTo>
                  <a:lnTo>
                    <a:pt x="30" y="80"/>
                  </a:lnTo>
                  <a:lnTo>
                    <a:pt x="40" y="65"/>
                  </a:lnTo>
                  <a:lnTo>
                    <a:pt x="53" y="49"/>
                  </a:lnTo>
                  <a:lnTo>
                    <a:pt x="67" y="35"/>
                  </a:lnTo>
                  <a:lnTo>
                    <a:pt x="84" y="22"/>
                  </a:lnTo>
                  <a:lnTo>
                    <a:pt x="102" y="11"/>
                  </a:lnTo>
                  <a:lnTo>
                    <a:pt x="123" y="4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7" name="任意多边形: 形状 26"/>
            <p:cNvSpPr/>
            <p:nvPr/>
          </p:nvSpPr>
          <p:spPr bwMode="auto">
            <a:xfrm>
              <a:off x="1171228" y="1870869"/>
              <a:ext cx="404813" cy="280988"/>
            </a:xfrm>
            <a:custGeom>
              <a:gdLst>
                <a:gd name="T0" fmla="*/ 101 w 255"/>
                <a:gd name="T1" fmla="*/ 0 h 177"/>
                <a:gd name="T2" fmla="*/ 122 w 255"/>
                <a:gd name="T3" fmla="*/ 0 h 177"/>
                <a:gd name="T4" fmla="*/ 143 w 255"/>
                <a:gd name="T5" fmla="*/ 3 h 177"/>
                <a:gd name="T6" fmla="*/ 164 w 255"/>
                <a:gd name="T7" fmla="*/ 8 h 177"/>
                <a:gd name="T8" fmla="*/ 183 w 255"/>
                <a:gd name="T9" fmla="*/ 17 h 177"/>
                <a:gd name="T10" fmla="*/ 201 w 255"/>
                <a:gd name="T11" fmla="*/ 31 h 177"/>
                <a:gd name="T12" fmla="*/ 220 w 255"/>
                <a:gd name="T13" fmla="*/ 48 h 177"/>
                <a:gd name="T14" fmla="*/ 234 w 255"/>
                <a:gd name="T15" fmla="*/ 71 h 177"/>
                <a:gd name="T16" fmla="*/ 246 w 255"/>
                <a:gd name="T17" fmla="*/ 100 h 177"/>
                <a:gd name="T18" fmla="*/ 255 w 255"/>
                <a:gd name="T19" fmla="*/ 135 h 177"/>
                <a:gd name="T20" fmla="*/ 253 w 255"/>
                <a:gd name="T21" fmla="*/ 132 h 177"/>
                <a:gd name="T22" fmla="*/ 249 w 255"/>
                <a:gd name="T23" fmla="*/ 125 h 177"/>
                <a:gd name="T24" fmla="*/ 244 w 255"/>
                <a:gd name="T25" fmla="*/ 114 h 177"/>
                <a:gd name="T26" fmla="*/ 235 w 255"/>
                <a:gd name="T27" fmla="*/ 101 h 177"/>
                <a:gd name="T28" fmla="*/ 222 w 255"/>
                <a:gd name="T29" fmla="*/ 87 h 177"/>
                <a:gd name="T30" fmla="*/ 208 w 255"/>
                <a:gd name="T31" fmla="*/ 73 h 177"/>
                <a:gd name="T32" fmla="*/ 190 w 255"/>
                <a:gd name="T33" fmla="*/ 60 h 177"/>
                <a:gd name="T34" fmla="*/ 168 w 255"/>
                <a:gd name="T35" fmla="*/ 49 h 177"/>
                <a:gd name="T36" fmla="*/ 143 w 255"/>
                <a:gd name="T37" fmla="*/ 44 h 177"/>
                <a:gd name="T38" fmla="*/ 147 w 255"/>
                <a:gd name="T39" fmla="*/ 45 h 177"/>
                <a:gd name="T40" fmla="*/ 155 w 255"/>
                <a:gd name="T41" fmla="*/ 49 h 177"/>
                <a:gd name="T42" fmla="*/ 168 w 255"/>
                <a:gd name="T43" fmla="*/ 57 h 177"/>
                <a:gd name="T44" fmla="*/ 182 w 255"/>
                <a:gd name="T45" fmla="*/ 68 h 177"/>
                <a:gd name="T46" fmla="*/ 197 w 255"/>
                <a:gd name="T47" fmla="*/ 80 h 177"/>
                <a:gd name="T48" fmla="*/ 213 w 255"/>
                <a:gd name="T49" fmla="*/ 96 h 177"/>
                <a:gd name="T50" fmla="*/ 227 w 255"/>
                <a:gd name="T51" fmla="*/ 114 h 177"/>
                <a:gd name="T52" fmla="*/ 239 w 255"/>
                <a:gd name="T53" fmla="*/ 135 h 177"/>
                <a:gd name="T54" fmla="*/ 246 w 255"/>
                <a:gd name="T55" fmla="*/ 157 h 177"/>
                <a:gd name="T56" fmla="*/ 243 w 255"/>
                <a:gd name="T57" fmla="*/ 158 h 177"/>
                <a:gd name="T58" fmla="*/ 238 w 255"/>
                <a:gd name="T59" fmla="*/ 161 h 177"/>
                <a:gd name="T60" fmla="*/ 229 w 255"/>
                <a:gd name="T61" fmla="*/ 165 h 177"/>
                <a:gd name="T62" fmla="*/ 216 w 255"/>
                <a:gd name="T63" fmla="*/ 169 h 177"/>
                <a:gd name="T64" fmla="*/ 201 w 255"/>
                <a:gd name="T65" fmla="*/ 173 h 177"/>
                <a:gd name="T66" fmla="*/ 184 w 255"/>
                <a:gd name="T67" fmla="*/ 175 h 177"/>
                <a:gd name="T68" fmla="*/ 166 w 255"/>
                <a:gd name="T69" fmla="*/ 177 h 177"/>
                <a:gd name="T70" fmla="*/ 147 w 255"/>
                <a:gd name="T71" fmla="*/ 177 h 177"/>
                <a:gd name="T72" fmla="*/ 126 w 255"/>
                <a:gd name="T73" fmla="*/ 173 h 177"/>
                <a:gd name="T74" fmla="*/ 105 w 255"/>
                <a:gd name="T75" fmla="*/ 166 h 177"/>
                <a:gd name="T76" fmla="*/ 86 w 255"/>
                <a:gd name="T77" fmla="*/ 157 h 177"/>
                <a:gd name="T78" fmla="*/ 65 w 255"/>
                <a:gd name="T79" fmla="*/ 141 h 177"/>
                <a:gd name="T80" fmla="*/ 47 w 255"/>
                <a:gd name="T81" fmla="*/ 122 h 177"/>
                <a:gd name="T82" fmla="*/ 28 w 255"/>
                <a:gd name="T83" fmla="*/ 97 h 177"/>
                <a:gd name="T84" fmla="*/ 13 w 255"/>
                <a:gd name="T85" fmla="*/ 65 h 177"/>
                <a:gd name="T86" fmla="*/ 0 w 255"/>
                <a:gd name="T87" fmla="*/ 27 h 177"/>
                <a:gd name="T88" fmla="*/ 1 w 255"/>
                <a:gd name="T89" fmla="*/ 26 h 177"/>
                <a:gd name="T90" fmla="*/ 8 w 255"/>
                <a:gd name="T91" fmla="*/ 23 h 177"/>
                <a:gd name="T92" fmla="*/ 17 w 255"/>
                <a:gd name="T93" fmla="*/ 19 h 177"/>
                <a:gd name="T94" fmla="*/ 30 w 255"/>
                <a:gd name="T95" fmla="*/ 14 h 177"/>
                <a:gd name="T96" fmla="*/ 45 w 255"/>
                <a:gd name="T97" fmla="*/ 10 h 177"/>
                <a:gd name="T98" fmla="*/ 62 w 255"/>
                <a:gd name="T99" fmla="*/ 5 h 177"/>
                <a:gd name="T100" fmla="*/ 82 w 255"/>
                <a:gd name="T101" fmla="*/ 3 h 177"/>
                <a:gd name="T102" fmla="*/ 101 w 255"/>
                <a:gd name="T103" fmla="*/ 0 h 1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5" h="177">
                  <a:moveTo>
                    <a:pt x="101" y="0"/>
                  </a:moveTo>
                  <a:lnTo>
                    <a:pt x="122" y="0"/>
                  </a:lnTo>
                  <a:lnTo>
                    <a:pt x="143" y="3"/>
                  </a:lnTo>
                  <a:lnTo>
                    <a:pt x="164" y="8"/>
                  </a:lnTo>
                  <a:lnTo>
                    <a:pt x="183" y="17"/>
                  </a:lnTo>
                  <a:lnTo>
                    <a:pt x="201" y="31"/>
                  </a:lnTo>
                  <a:lnTo>
                    <a:pt x="220" y="48"/>
                  </a:lnTo>
                  <a:lnTo>
                    <a:pt x="234" y="71"/>
                  </a:lnTo>
                  <a:lnTo>
                    <a:pt x="246" y="100"/>
                  </a:lnTo>
                  <a:lnTo>
                    <a:pt x="255" y="135"/>
                  </a:lnTo>
                  <a:lnTo>
                    <a:pt x="253" y="132"/>
                  </a:lnTo>
                  <a:lnTo>
                    <a:pt x="249" y="125"/>
                  </a:lnTo>
                  <a:lnTo>
                    <a:pt x="244" y="114"/>
                  </a:lnTo>
                  <a:lnTo>
                    <a:pt x="235" y="101"/>
                  </a:lnTo>
                  <a:lnTo>
                    <a:pt x="222" y="87"/>
                  </a:lnTo>
                  <a:lnTo>
                    <a:pt x="208" y="73"/>
                  </a:lnTo>
                  <a:lnTo>
                    <a:pt x="190" y="60"/>
                  </a:lnTo>
                  <a:lnTo>
                    <a:pt x="168" y="49"/>
                  </a:lnTo>
                  <a:lnTo>
                    <a:pt x="143" y="44"/>
                  </a:lnTo>
                  <a:lnTo>
                    <a:pt x="147" y="45"/>
                  </a:lnTo>
                  <a:lnTo>
                    <a:pt x="155" y="49"/>
                  </a:lnTo>
                  <a:lnTo>
                    <a:pt x="168" y="57"/>
                  </a:lnTo>
                  <a:lnTo>
                    <a:pt x="182" y="68"/>
                  </a:lnTo>
                  <a:lnTo>
                    <a:pt x="197" y="80"/>
                  </a:lnTo>
                  <a:lnTo>
                    <a:pt x="213" y="96"/>
                  </a:lnTo>
                  <a:lnTo>
                    <a:pt x="227" y="114"/>
                  </a:lnTo>
                  <a:lnTo>
                    <a:pt x="239" y="135"/>
                  </a:lnTo>
                  <a:lnTo>
                    <a:pt x="246" y="157"/>
                  </a:lnTo>
                  <a:lnTo>
                    <a:pt x="243" y="158"/>
                  </a:lnTo>
                  <a:lnTo>
                    <a:pt x="238" y="161"/>
                  </a:lnTo>
                  <a:lnTo>
                    <a:pt x="229" y="165"/>
                  </a:lnTo>
                  <a:lnTo>
                    <a:pt x="216" y="169"/>
                  </a:lnTo>
                  <a:lnTo>
                    <a:pt x="201" y="173"/>
                  </a:lnTo>
                  <a:lnTo>
                    <a:pt x="184" y="175"/>
                  </a:lnTo>
                  <a:lnTo>
                    <a:pt x="166" y="177"/>
                  </a:lnTo>
                  <a:lnTo>
                    <a:pt x="147" y="177"/>
                  </a:lnTo>
                  <a:lnTo>
                    <a:pt x="126" y="173"/>
                  </a:lnTo>
                  <a:lnTo>
                    <a:pt x="105" y="166"/>
                  </a:lnTo>
                  <a:lnTo>
                    <a:pt x="86" y="157"/>
                  </a:lnTo>
                  <a:lnTo>
                    <a:pt x="65" y="141"/>
                  </a:lnTo>
                  <a:lnTo>
                    <a:pt x="47" y="122"/>
                  </a:lnTo>
                  <a:lnTo>
                    <a:pt x="28" y="97"/>
                  </a:lnTo>
                  <a:lnTo>
                    <a:pt x="13" y="65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8" y="23"/>
                  </a:lnTo>
                  <a:lnTo>
                    <a:pt x="17" y="19"/>
                  </a:lnTo>
                  <a:lnTo>
                    <a:pt x="30" y="14"/>
                  </a:lnTo>
                  <a:lnTo>
                    <a:pt x="45" y="10"/>
                  </a:lnTo>
                  <a:lnTo>
                    <a:pt x="62" y="5"/>
                  </a:lnTo>
                  <a:lnTo>
                    <a:pt x="82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8" name="任意多边形: 形状 27"/>
            <p:cNvSpPr/>
            <p:nvPr/>
          </p:nvSpPr>
          <p:spPr bwMode="auto">
            <a:xfrm>
              <a:off x="1645890" y="1396206"/>
              <a:ext cx="277813" cy="423863"/>
            </a:xfrm>
            <a:custGeom>
              <a:gdLst>
                <a:gd name="T0" fmla="*/ 35 w 175"/>
                <a:gd name="T1" fmla="*/ 0 h 267"/>
                <a:gd name="T2" fmla="*/ 38 w 175"/>
                <a:gd name="T3" fmla="*/ 0 h 267"/>
                <a:gd name="T4" fmla="*/ 44 w 175"/>
                <a:gd name="T5" fmla="*/ 3 h 267"/>
                <a:gd name="T6" fmla="*/ 53 w 175"/>
                <a:gd name="T7" fmla="*/ 7 h 267"/>
                <a:gd name="T8" fmla="*/ 66 w 175"/>
                <a:gd name="T9" fmla="*/ 13 h 267"/>
                <a:gd name="T10" fmla="*/ 79 w 175"/>
                <a:gd name="T11" fmla="*/ 20 h 267"/>
                <a:gd name="T12" fmla="*/ 95 w 175"/>
                <a:gd name="T13" fmla="*/ 29 h 267"/>
                <a:gd name="T14" fmla="*/ 110 w 175"/>
                <a:gd name="T15" fmla="*/ 41 h 267"/>
                <a:gd name="T16" fmla="*/ 126 w 175"/>
                <a:gd name="T17" fmla="*/ 54 h 267"/>
                <a:gd name="T18" fmla="*/ 140 w 175"/>
                <a:gd name="T19" fmla="*/ 68 h 267"/>
                <a:gd name="T20" fmla="*/ 153 w 175"/>
                <a:gd name="T21" fmla="*/ 85 h 267"/>
                <a:gd name="T22" fmla="*/ 165 w 175"/>
                <a:gd name="T23" fmla="*/ 103 h 267"/>
                <a:gd name="T24" fmla="*/ 171 w 175"/>
                <a:gd name="T25" fmla="*/ 124 h 267"/>
                <a:gd name="T26" fmla="*/ 175 w 175"/>
                <a:gd name="T27" fmla="*/ 146 h 267"/>
                <a:gd name="T28" fmla="*/ 175 w 175"/>
                <a:gd name="T29" fmla="*/ 170 h 267"/>
                <a:gd name="T30" fmla="*/ 169 w 175"/>
                <a:gd name="T31" fmla="*/ 196 h 267"/>
                <a:gd name="T32" fmla="*/ 157 w 175"/>
                <a:gd name="T33" fmla="*/ 226 h 267"/>
                <a:gd name="T34" fmla="*/ 139 w 175"/>
                <a:gd name="T35" fmla="*/ 257 h 267"/>
                <a:gd name="T36" fmla="*/ 140 w 175"/>
                <a:gd name="T37" fmla="*/ 255 h 267"/>
                <a:gd name="T38" fmla="*/ 143 w 175"/>
                <a:gd name="T39" fmla="*/ 246 h 267"/>
                <a:gd name="T40" fmla="*/ 147 w 175"/>
                <a:gd name="T41" fmla="*/ 234 h 267"/>
                <a:gd name="T42" fmla="*/ 149 w 175"/>
                <a:gd name="T43" fmla="*/ 219 h 267"/>
                <a:gd name="T44" fmla="*/ 151 w 175"/>
                <a:gd name="T45" fmla="*/ 200 h 267"/>
                <a:gd name="T46" fmla="*/ 151 w 175"/>
                <a:gd name="T47" fmla="*/ 180 h 267"/>
                <a:gd name="T48" fmla="*/ 147 w 175"/>
                <a:gd name="T49" fmla="*/ 157 h 267"/>
                <a:gd name="T50" fmla="*/ 138 w 175"/>
                <a:gd name="T51" fmla="*/ 135 h 267"/>
                <a:gd name="T52" fmla="*/ 125 w 175"/>
                <a:gd name="T53" fmla="*/ 113 h 267"/>
                <a:gd name="T54" fmla="*/ 126 w 175"/>
                <a:gd name="T55" fmla="*/ 117 h 267"/>
                <a:gd name="T56" fmla="*/ 129 w 175"/>
                <a:gd name="T57" fmla="*/ 126 h 267"/>
                <a:gd name="T58" fmla="*/ 132 w 175"/>
                <a:gd name="T59" fmla="*/ 139 h 267"/>
                <a:gd name="T60" fmla="*/ 136 w 175"/>
                <a:gd name="T61" fmla="*/ 157 h 267"/>
                <a:gd name="T62" fmla="*/ 138 w 175"/>
                <a:gd name="T63" fmla="*/ 178 h 267"/>
                <a:gd name="T64" fmla="*/ 138 w 175"/>
                <a:gd name="T65" fmla="*/ 200 h 267"/>
                <a:gd name="T66" fmla="*/ 135 w 175"/>
                <a:gd name="T67" fmla="*/ 222 h 267"/>
                <a:gd name="T68" fmla="*/ 129 w 175"/>
                <a:gd name="T69" fmla="*/ 244 h 267"/>
                <a:gd name="T70" fmla="*/ 117 w 175"/>
                <a:gd name="T71" fmla="*/ 267 h 267"/>
                <a:gd name="T72" fmla="*/ 114 w 175"/>
                <a:gd name="T73" fmla="*/ 265 h 267"/>
                <a:gd name="T74" fmla="*/ 109 w 175"/>
                <a:gd name="T75" fmla="*/ 264 h 267"/>
                <a:gd name="T76" fmla="*/ 101 w 175"/>
                <a:gd name="T77" fmla="*/ 260 h 267"/>
                <a:gd name="T78" fmla="*/ 91 w 175"/>
                <a:gd name="T79" fmla="*/ 255 h 267"/>
                <a:gd name="T80" fmla="*/ 79 w 175"/>
                <a:gd name="T81" fmla="*/ 248 h 267"/>
                <a:gd name="T82" fmla="*/ 66 w 175"/>
                <a:gd name="T83" fmla="*/ 239 h 267"/>
                <a:gd name="T84" fmla="*/ 53 w 175"/>
                <a:gd name="T85" fmla="*/ 229 h 267"/>
                <a:gd name="T86" fmla="*/ 40 w 175"/>
                <a:gd name="T87" fmla="*/ 217 h 267"/>
                <a:gd name="T88" fmla="*/ 27 w 175"/>
                <a:gd name="T89" fmla="*/ 202 h 267"/>
                <a:gd name="T90" fmla="*/ 17 w 175"/>
                <a:gd name="T91" fmla="*/ 186 h 267"/>
                <a:gd name="T92" fmla="*/ 9 w 175"/>
                <a:gd name="T93" fmla="*/ 167 h 267"/>
                <a:gd name="T94" fmla="*/ 2 w 175"/>
                <a:gd name="T95" fmla="*/ 146 h 267"/>
                <a:gd name="T96" fmla="*/ 0 w 175"/>
                <a:gd name="T97" fmla="*/ 121 h 267"/>
                <a:gd name="T98" fmla="*/ 1 w 175"/>
                <a:gd name="T99" fmla="*/ 95 h 267"/>
                <a:gd name="T100" fmla="*/ 8 w 175"/>
                <a:gd name="T101" fmla="*/ 67 h 267"/>
                <a:gd name="T102" fmla="*/ 18 w 175"/>
                <a:gd name="T103" fmla="*/ 34 h 267"/>
                <a:gd name="T104" fmla="*/ 35 w 175"/>
                <a:gd name="T105" fmla="*/ 0 h 2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7">
                  <a:moveTo>
                    <a:pt x="35" y="0"/>
                  </a:moveTo>
                  <a:lnTo>
                    <a:pt x="38" y="0"/>
                  </a:lnTo>
                  <a:lnTo>
                    <a:pt x="44" y="3"/>
                  </a:lnTo>
                  <a:lnTo>
                    <a:pt x="53" y="7"/>
                  </a:lnTo>
                  <a:lnTo>
                    <a:pt x="66" y="13"/>
                  </a:lnTo>
                  <a:lnTo>
                    <a:pt x="79" y="20"/>
                  </a:lnTo>
                  <a:lnTo>
                    <a:pt x="95" y="29"/>
                  </a:lnTo>
                  <a:lnTo>
                    <a:pt x="110" y="41"/>
                  </a:lnTo>
                  <a:lnTo>
                    <a:pt x="126" y="54"/>
                  </a:lnTo>
                  <a:lnTo>
                    <a:pt x="140" y="68"/>
                  </a:lnTo>
                  <a:lnTo>
                    <a:pt x="153" y="85"/>
                  </a:lnTo>
                  <a:lnTo>
                    <a:pt x="165" y="103"/>
                  </a:lnTo>
                  <a:lnTo>
                    <a:pt x="171" y="124"/>
                  </a:lnTo>
                  <a:lnTo>
                    <a:pt x="175" y="146"/>
                  </a:lnTo>
                  <a:lnTo>
                    <a:pt x="175" y="170"/>
                  </a:lnTo>
                  <a:lnTo>
                    <a:pt x="169" y="196"/>
                  </a:lnTo>
                  <a:lnTo>
                    <a:pt x="157" y="226"/>
                  </a:lnTo>
                  <a:lnTo>
                    <a:pt x="139" y="257"/>
                  </a:lnTo>
                  <a:lnTo>
                    <a:pt x="140" y="255"/>
                  </a:lnTo>
                  <a:lnTo>
                    <a:pt x="143" y="246"/>
                  </a:lnTo>
                  <a:lnTo>
                    <a:pt x="147" y="234"/>
                  </a:lnTo>
                  <a:lnTo>
                    <a:pt x="149" y="219"/>
                  </a:lnTo>
                  <a:lnTo>
                    <a:pt x="151" y="200"/>
                  </a:lnTo>
                  <a:lnTo>
                    <a:pt x="151" y="180"/>
                  </a:lnTo>
                  <a:lnTo>
                    <a:pt x="147" y="157"/>
                  </a:lnTo>
                  <a:lnTo>
                    <a:pt x="138" y="135"/>
                  </a:lnTo>
                  <a:lnTo>
                    <a:pt x="125" y="113"/>
                  </a:lnTo>
                  <a:lnTo>
                    <a:pt x="126" y="117"/>
                  </a:lnTo>
                  <a:lnTo>
                    <a:pt x="129" y="126"/>
                  </a:lnTo>
                  <a:lnTo>
                    <a:pt x="132" y="139"/>
                  </a:lnTo>
                  <a:lnTo>
                    <a:pt x="136" y="157"/>
                  </a:lnTo>
                  <a:lnTo>
                    <a:pt x="138" y="178"/>
                  </a:lnTo>
                  <a:lnTo>
                    <a:pt x="138" y="200"/>
                  </a:lnTo>
                  <a:lnTo>
                    <a:pt x="135" y="222"/>
                  </a:lnTo>
                  <a:lnTo>
                    <a:pt x="129" y="244"/>
                  </a:lnTo>
                  <a:lnTo>
                    <a:pt x="117" y="267"/>
                  </a:lnTo>
                  <a:lnTo>
                    <a:pt x="114" y="265"/>
                  </a:lnTo>
                  <a:lnTo>
                    <a:pt x="109" y="264"/>
                  </a:lnTo>
                  <a:lnTo>
                    <a:pt x="101" y="260"/>
                  </a:lnTo>
                  <a:lnTo>
                    <a:pt x="91" y="255"/>
                  </a:lnTo>
                  <a:lnTo>
                    <a:pt x="79" y="248"/>
                  </a:lnTo>
                  <a:lnTo>
                    <a:pt x="66" y="239"/>
                  </a:lnTo>
                  <a:lnTo>
                    <a:pt x="53" y="229"/>
                  </a:lnTo>
                  <a:lnTo>
                    <a:pt x="40" y="217"/>
                  </a:lnTo>
                  <a:lnTo>
                    <a:pt x="27" y="202"/>
                  </a:lnTo>
                  <a:lnTo>
                    <a:pt x="17" y="186"/>
                  </a:lnTo>
                  <a:lnTo>
                    <a:pt x="9" y="167"/>
                  </a:lnTo>
                  <a:lnTo>
                    <a:pt x="2" y="146"/>
                  </a:lnTo>
                  <a:lnTo>
                    <a:pt x="0" y="121"/>
                  </a:lnTo>
                  <a:lnTo>
                    <a:pt x="1" y="95"/>
                  </a:lnTo>
                  <a:lnTo>
                    <a:pt x="8" y="67"/>
                  </a:lnTo>
                  <a:lnTo>
                    <a:pt x="18" y="34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9" name="任意多边形: 形状 28"/>
            <p:cNvSpPr/>
            <p:nvPr/>
          </p:nvSpPr>
          <p:spPr bwMode="auto">
            <a:xfrm>
              <a:off x="2157065" y="1499394"/>
              <a:ext cx="280988" cy="406400"/>
            </a:xfrm>
            <a:custGeom>
              <a:gdLst>
                <a:gd name="T0" fmla="*/ 150 w 177"/>
                <a:gd name="T1" fmla="*/ 0 h 256"/>
                <a:gd name="T2" fmla="*/ 151 w 177"/>
                <a:gd name="T3" fmla="*/ 3 h 256"/>
                <a:gd name="T4" fmla="*/ 154 w 177"/>
                <a:gd name="T5" fmla="*/ 9 h 256"/>
                <a:gd name="T6" fmla="*/ 157 w 177"/>
                <a:gd name="T7" fmla="*/ 18 h 256"/>
                <a:gd name="T8" fmla="*/ 163 w 177"/>
                <a:gd name="T9" fmla="*/ 31 h 256"/>
                <a:gd name="T10" fmla="*/ 167 w 177"/>
                <a:gd name="T11" fmla="*/ 47 h 256"/>
                <a:gd name="T12" fmla="*/ 172 w 177"/>
                <a:gd name="T13" fmla="*/ 64 h 256"/>
                <a:gd name="T14" fmla="*/ 174 w 177"/>
                <a:gd name="T15" fmla="*/ 82 h 256"/>
                <a:gd name="T16" fmla="*/ 177 w 177"/>
                <a:gd name="T17" fmla="*/ 103 h 256"/>
                <a:gd name="T18" fmla="*/ 177 w 177"/>
                <a:gd name="T19" fmla="*/ 124 h 256"/>
                <a:gd name="T20" fmla="*/ 174 w 177"/>
                <a:gd name="T21" fmla="*/ 144 h 256"/>
                <a:gd name="T22" fmla="*/ 169 w 177"/>
                <a:gd name="T23" fmla="*/ 165 h 256"/>
                <a:gd name="T24" fmla="*/ 159 w 177"/>
                <a:gd name="T25" fmla="*/ 185 h 256"/>
                <a:gd name="T26" fmla="*/ 146 w 177"/>
                <a:gd name="T27" fmla="*/ 203 h 256"/>
                <a:gd name="T28" fmla="*/ 129 w 177"/>
                <a:gd name="T29" fmla="*/ 220 h 256"/>
                <a:gd name="T30" fmla="*/ 105 w 177"/>
                <a:gd name="T31" fmla="*/ 235 h 256"/>
                <a:gd name="T32" fmla="*/ 77 w 177"/>
                <a:gd name="T33" fmla="*/ 247 h 256"/>
                <a:gd name="T34" fmla="*/ 42 w 177"/>
                <a:gd name="T35" fmla="*/ 256 h 256"/>
                <a:gd name="T36" fmla="*/ 44 w 177"/>
                <a:gd name="T37" fmla="*/ 255 h 256"/>
                <a:gd name="T38" fmla="*/ 52 w 177"/>
                <a:gd name="T39" fmla="*/ 251 h 256"/>
                <a:gd name="T40" fmla="*/ 63 w 177"/>
                <a:gd name="T41" fmla="*/ 244 h 256"/>
                <a:gd name="T42" fmla="*/ 76 w 177"/>
                <a:gd name="T43" fmla="*/ 235 h 256"/>
                <a:gd name="T44" fmla="*/ 90 w 177"/>
                <a:gd name="T45" fmla="*/ 224 h 256"/>
                <a:gd name="T46" fmla="*/ 104 w 177"/>
                <a:gd name="T47" fmla="*/ 209 h 256"/>
                <a:gd name="T48" fmla="*/ 117 w 177"/>
                <a:gd name="T49" fmla="*/ 191 h 256"/>
                <a:gd name="T50" fmla="*/ 126 w 177"/>
                <a:gd name="T51" fmla="*/ 169 h 256"/>
                <a:gd name="T52" fmla="*/ 133 w 177"/>
                <a:gd name="T53" fmla="*/ 144 h 256"/>
                <a:gd name="T54" fmla="*/ 131 w 177"/>
                <a:gd name="T55" fmla="*/ 148 h 256"/>
                <a:gd name="T56" fmla="*/ 128 w 177"/>
                <a:gd name="T57" fmla="*/ 156 h 256"/>
                <a:gd name="T58" fmla="*/ 120 w 177"/>
                <a:gd name="T59" fmla="*/ 168 h 256"/>
                <a:gd name="T60" fmla="*/ 109 w 177"/>
                <a:gd name="T61" fmla="*/ 183 h 256"/>
                <a:gd name="T62" fmla="*/ 96 w 177"/>
                <a:gd name="T63" fmla="*/ 199 h 256"/>
                <a:gd name="T64" fmla="*/ 81 w 177"/>
                <a:gd name="T65" fmla="*/ 215 h 256"/>
                <a:gd name="T66" fmla="*/ 63 w 177"/>
                <a:gd name="T67" fmla="*/ 229 h 256"/>
                <a:gd name="T68" fmla="*/ 42 w 177"/>
                <a:gd name="T69" fmla="*/ 240 h 256"/>
                <a:gd name="T70" fmla="*/ 20 w 177"/>
                <a:gd name="T71" fmla="*/ 247 h 256"/>
                <a:gd name="T72" fmla="*/ 18 w 177"/>
                <a:gd name="T73" fmla="*/ 244 h 256"/>
                <a:gd name="T74" fmla="*/ 16 w 177"/>
                <a:gd name="T75" fmla="*/ 239 h 256"/>
                <a:gd name="T76" fmla="*/ 12 w 177"/>
                <a:gd name="T77" fmla="*/ 229 h 256"/>
                <a:gd name="T78" fmla="*/ 8 w 177"/>
                <a:gd name="T79" fmla="*/ 217 h 256"/>
                <a:gd name="T80" fmla="*/ 4 w 177"/>
                <a:gd name="T81" fmla="*/ 203 h 256"/>
                <a:gd name="T82" fmla="*/ 1 w 177"/>
                <a:gd name="T83" fmla="*/ 186 h 256"/>
                <a:gd name="T84" fmla="*/ 0 w 177"/>
                <a:gd name="T85" fmla="*/ 168 h 256"/>
                <a:gd name="T86" fmla="*/ 0 w 177"/>
                <a:gd name="T87" fmla="*/ 148 h 256"/>
                <a:gd name="T88" fmla="*/ 4 w 177"/>
                <a:gd name="T89" fmla="*/ 128 h 256"/>
                <a:gd name="T90" fmla="*/ 9 w 177"/>
                <a:gd name="T91" fmla="*/ 107 h 256"/>
                <a:gd name="T92" fmla="*/ 20 w 177"/>
                <a:gd name="T93" fmla="*/ 86 h 256"/>
                <a:gd name="T94" fmla="*/ 35 w 177"/>
                <a:gd name="T95" fmla="*/ 67 h 256"/>
                <a:gd name="T96" fmla="*/ 55 w 177"/>
                <a:gd name="T97" fmla="*/ 47 h 256"/>
                <a:gd name="T98" fmla="*/ 79 w 177"/>
                <a:gd name="T99" fmla="*/ 30 h 256"/>
                <a:gd name="T100" fmla="*/ 112 w 177"/>
                <a:gd name="T101" fmla="*/ 15 h 256"/>
                <a:gd name="T102" fmla="*/ 150 w 177"/>
                <a:gd name="T103" fmla="*/ 0 h 2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50" y="0"/>
                  </a:moveTo>
                  <a:lnTo>
                    <a:pt x="151" y="3"/>
                  </a:lnTo>
                  <a:lnTo>
                    <a:pt x="154" y="9"/>
                  </a:lnTo>
                  <a:lnTo>
                    <a:pt x="157" y="18"/>
                  </a:lnTo>
                  <a:lnTo>
                    <a:pt x="163" y="31"/>
                  </a:lnTo>
                  <a:lnTo>
                    <a:pt x="167" y="47"/>
                  </a:lnTo>
                  <a:lnTo>
                    <a:pt x="172" y="64"/>
                  </a:lnTo>
                  <a:lnTo>
                    <a:pt x="174" y="82"/>
                  </a:lnTo>
                  <a:lnTo>
                    <a:pt x="177" y="103"/>
                  </a:lnTo>
                  <a:lnTo>
                    <a:pt x="177" y="124"/>
                  </a:lnTo>
                  <a:lnTo>
                    <a:pt x="174" y="144"/>
                  </a:lnTo>
                  <a:lnTo>
                    <a:pt x="169" y="165"/>
                  </a:lnTo>
                  <a:lnTo>
                    <a:pt x="159" y="185"/>
                  </a:lnTo>
                  <a:lnTo>
                    <a:pt x="146" y="203"/>
                  </a:lnTo>
                  <a:lnTo>
                    <a:pt x="129" y="220"/>
                  </a:lnTo>
                  <a:lnTo>
                    <a:pt x="105" y="235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4" y="255"/>
                  </a:lnTo>
                  <a:lnTo>
                    <a:pt x="52" y="251"/>
                  </a:lnTo>
                  <a:lnTo>
                    <a:pt x="63" y="244"/>
                  </a:lnTo>
                  <a:lnTo>
                    <a:pt x="76" y="235"/>
                  </a:lnTo>
                  <a:lnTo>
                    <a:pt x="90" y="224"/>
                  </a:lnTo>
                  <a:lnTo>
                    <a:pt x="104" y="209"/>
                  </a:lnTo>
                  <a:lnTo>
                    <a:pt x="117" y="191"/>
                  </a:lnTo>
                  <a:lnTo>
                    <a:pt x="126" y="169"/>
                  </a:lnTo>
                  <a:lnTo>
                    <a:pt x="133" y="144"/>
                  </a:lnTo>
                  <a:lnTo>
                    <a:pt x="131" y="148"/>
                  </a:lnTo>
                  <a:lnTo>
                    <a:pt x="128" y="156"/>
                  </a:lnTo>
                  <a:lnTo>
                    <a:pt x="120" y="168"/>
                  </a:lnTo>
                  <a:lnTo>
                    <a:pt x="109" y="183"/>
                  </a:lnTo>
                  <a:lnTo>
                    <a:pt x="96" y="199"/>
                  </a:lnTo>
                  <a:lnTo>
                    <a:pt x="81" y="215"/>
                  </a:lnTo>
                  <a:lnTo>
                    <a:pt x="63" y="229"/>
                  </a:lnTo>
                  <a:lnTo>
                    <a:pt x="42" y="240"/>
                  </a:lnTo>
                  <a:lnTo>
                    <a:pt x="20" y="247"/>
                  </a:lnTo>
                  <a:lnTo>
                    <a:pt x="18" y="244"/>
                  </a:lnTo>
                  <a:lnTo>
                    <a:pt x="16" y="239"/>
                  </a:lnTo>
                  <a:lnTo>
                    <a:pt x="12" y="229"/>
                  </a:lnTo>
                  <a:lnTo>
                    <a:pt x="8" y="217"/>
                  </a:lnTo>
                  <a:lnTo>
                    <a:pt x="4" y="203"/>
                  </a:lnTo>
                  <a:lnTo>
                    <a:pt x="1" y="186"/>
                  </a:lnTo>
                  <a:lnTo>
                    <a:pt x="0" y="168"/>
                  </a:lnTo>
                  <a:lnTo>
                    <a:pt x="0" y="148"/>
                  </a:lnTo>
                  <a:lnTo>
                    <a:pt x="4" y="128"/>
                  </a:lnTo>
                  <a:lnTo>
                    <a:pt x="9" y="107"/>
                  </a:lnTo>
                  <a:lnTo>
                    <a:pt x="20" y="86"/>
                  </a:lnTo>
                  <a:lnTo>
                    <a:pt x="35" y="67"/>
                  </a:lnTo>
                  <a:lnTo>
                    <a:pt x="55" y="47"/>
                  </a:lnTo>
                  <a:lnTo>
                    <a:pt x="79" y="30"/>
                  </a:lnTo>
                  <a:lnTo>
                    <a:pt x="112" y="15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0" name="任意多边形: 形状 29"/>
            <p:cNvSpPr/>
            <p:nvPr/>
          </p:nvSpPr>
          <p:spPr bwMode="auto">
            <a:xfrm>
              <a:off x="2596803" y="1775619"/>
              <a:ext cx="280988" cy="404813"/>
            </a:xfrm>
            <a:custGeom>
              <a:gdLst>
                <a:gd name="T0" fmla="*/ 149 w 177"/>
                <a:gd name="T1" fmla="*/ 0 h 255"/>
                <a:gd name="T2" fmla="*/ 151 w 177"/>
                <a:gd name="T3" fmla="*/ 2 h 255"/>
                <a:gd name="T4" fmla="*/ 153 w 177"/>
                <a:gd name="T5" fmla="*/ 8 h 255"/>
                <a:gd name="T6" fmla="*/ 157 w 177"/>
                <a:gd name="T7" fmla="*/ 17 h 255"/>
                <a:gd name="T8" fmla="*/ 162 w 177"/>
                <a:gd name="T9" fmla="*/ 30 h 255"/>
                <a:gd name="T10" fmla="*/ 166 w 177"/>
                <a:gd name="T11" fmla="*/ 46 h 255"/>
                <a:gd name="T12" fmla="*/ 170 w 177"/>
                <a:gd name="T13" fmla="*/ 63 h 255"/>
                <a:gd name="T14" fmla="*/ 174 w 177"/>
                <a:gd name="T15" fmla="*/ 82 h 255"/>
                <a:gd name="T16" fmla="*/ 177 w 177"/>
                <a:gd name="T17" fmla="*/ 102 h 255"/>
                <a:gd name="T18" fmla="*/ 177 w 177"/>
                <a:gd name="T19" fmla="*/ 122 h 255"/>
                <a:gd name="T20" fmla="*/ 174 w 177"/>
                <a:gd name="T21" fmla="*/ 143 h 255"/>
                <a:gd name="T22" fmla="*/ 168 w 177"/>
                <a:gd name="T23" fmla="*/ 164 h 255"/>
                <a:gd name="T24" fmla="*/ 159 w 177"/>
                <a:gd name="T25" fmla="*/ 183 h 255"/>
                <a:gd name="T26" fmla="*/ 146 w 177"/>
                <a:gd name="T27" fmla="*/ 203 h 255"/>
                <a:gd name="T28" fmla="*/ 127 w 177"/>
                <a:gd name="T29" fmla="*/ 220 h 255"/>
                <a:gd name="T30" fmla="*/ 105 w 177"/>
                <a:gd name="T31" fmla="*/ 234 h 255"/>
                <a:gd name="T32" fmla="*/ 77 w 177"/>
                <a:gd name="T33" fmla="*/ 246 h 255"/>
                <a:gd name="T34" fmla="*/ 42 w 177"/>
                <a:gd name="T35" fmla="*/ 255 h 255"/>
                <a:gd name="T36" fmla="*/ 44 w 177"/>
                <a:gd name="T37" fmla="*/ 253 h 255"/>
                <a:gd name="T38" fmla="*/ 51 w 177"/>
                <a:gd name="T39" fmla="*/ 250 h 255"/>
                <a:gd name="T40" fmla="*/ 62 w 177"/>
                <a:gd name="T41" fmla="*/ 244 h 255"/>
                <a:gd name="T42" fmla="*/ 75 w 177"/>
                <a:gd name="T43" fmla="*/ 235 h 255"/>
                <a:gd name="T44" fmla="*/ 90 w 177"/>
                <a:gd name="T45" fmla="*/ 222 h 255"/>
                <a:gd name="T46" fmla="*/ 104 w 177"/>
                <a:gd name="T47" fmla="*/ 208 h 255"/>
                <a:gd name="T48" fmla="*/ 116 w 177"/>
                <a:gd name="T49" fmla="*/ 190 h 255"/>
                <a:gd name="T50" fmla="*/ 126 w 177"/>
                <a:gd name="T51" fmla="*/ 169 h 255"/>
                <a:gd name="T52" fmla="*/ 133 w 177"/>
                <a:gd name="T53" fmla="*/ 143 h 255"/>
                <a:gd name="T54" fmla="*/ 131 w 177"/>
                <a:gd name="T55" fmla="*/ 147 h 255"/>
                <a:gd name="T56" fmla="*/ 127 w 177"/>
                <a:gd name="T57" fmla="*/ 155 h 255"/>
                <a:gd name="T58" fmla="*/ 120 w 177"/>
                <a:gd name="T59" fmla="*/ 168 h 255"/>
                <a:gd name="T60" fmla="*/ 109 w 177"/>
                <a:gd name="T61" fmla="*/ 182 h 255"/>
                <a:gd name="T62" fmla="*/ 96 w 177"/>
                <a:gd name="T63" fmla="*/ 198 h 255"/>
                <a:gd name="T64" fmla="*/ 81 w 177"/>
                <a:gd name="T65" fmla="*/ 213 h 255"/>
                <a:gd name="T66" fmla="*/ 62 w 177"/>
                <a:gd name="T67" fmla="*/ 227 h 255"/>
                <a:gd name="T68" fmla="*/ 42 w 177"/>
                <a:gd name="T69" fmla="*/ 239 h 255"/>
                <a:gd name="T70" fmla="*/ 18 w 177"/>
                <a:gd name="T71" fmla="*/ 246 h 255"/>
                <a:gd name="T72" fmla="*/ 18 w 177"/>
                <a:gd name="T73" fmla="*/ 243 h 255"/>
                <a:gd name="T74" fmla="*/ 16 w 177"/>
                <a:gd name="T75" fmla="*/ 238 h 255"/>
                <a:gd name="T76" fmla="*/ 12 w 177"/>
                <a:gd name="T77" fmla="*/ 229 h 255"/>
                <a:gd name="T78" fmla="*/ 8 w 177"/>
                <a:gd name="T79" fmla="*/ 216 h 255"/>
                <a:gd name="T80" fmla="*/ 4 w 177"/>
                <a:gd name="T81" fmla="*/ 201 h 255"/>
                <a:gd name="T82" fmla="*/ 1 w 177"/>
                <a:gd name="T83" fmla="*/ 185 h 255"/>
                <a:gd name="T84" fmla="*/ 0 w 177"/>
                <a:gd name="T85" fmla="*/ 166 h 255"/>
                <a:gd name="T86" fmla="*/ 0 w 177"/>
                <a:gd name="T87" fmla="*/ 147 h 255"/>
                <a:gd name="T88" fmla="*/ 3 w 177"/>
                <a:gd name="T89" fmla="*/ 126 h 255"/>
                <a:gd name="T90" fmla="*/ 9 w 177"/>
                <a:gd name="T91" fmla="*/ 105 h 255"/>
                <a:gd name="T92" fmla="*/ 19 w 177"/>
                <a:gd name="T93" fmla="*/ 86 h 255"/>
                <a:gd name="T94" fmla="*/ 34 w 177"/>
                <a:gd name="T95" fmla="*/ 65 h 255"/>
                <a:gd name="T96" fmla="*/ 55 w 177"/>
                <a:gd name="T97" fmla="*/ 47 h 255"/>
                <a:gd name="T98" fmla="*/ 79 w 177"/>
                <a:gd name="T99" fmla="*/ 29 h 255"/>
                <a:gd name="T100" fmla="*/ 110 w 177"/>
                <a:gd name="T101" fmla="*/ 13 h 255"/>
                <a:gd name="T102" fmla="*/ 149 w 177"/>
                <a:gd name="T103" fmla="*/ 0 h 2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5">
                  <a:moveTo>
                    <a:pt x="149" y="0"/>
                  </a:moveTo>
                  <a:lnTo>
                    <a:pt x="151" y="2"/>
                  </a:lnTo>
                  <a:lnTo>
                    <a:pt x="153" y="8"/>
                  </a:lnTo>
                  <a:lnTo>
                    <a:pt x="157" y="17"/>
                  </a:lnTo>
                  <a:lnTo>
                    <a:pt x="162" y="30"/>
                  </a:lnTo>
                  <a:lnTo>
                    <a:pt x="166" y="46"/>
                  </a:lnTo>
                  <a:lnTo>
                    <a:pt x="170" y="63"/>
                  </a:lnTo>
                  <a:lnTo>
                    <a:pt x="174" y="82"/>
                  </a:lnTo>
                  <a:lnTo>
                    <a:pt x="177" y="102"/>
                  </a:lnTo>
                  <a:lnTo>
                    <a:pt x="177" y="122"/>
                  </a:lnTo>
                  <a:lnTo>
                    <a:pt x="174" y="143"/>
                  </a:lnTo>
                  <a:lnTo>
                    <a:pt x="168" y="164"/>
                  </a:lnTo>
                  <a:lnTo>
                    <a:pt x="159" y="183"/>
                  </a:lnTo>
                  <a:lnTo>
                    <a:pt x="146" y="203"/>
                  </a:lnTo>
                  <a:lnTo>
                    <a:pt x="127" y="220"/>
                  </a:lnTo>
                  <a:lnTo>
                    <a:pt x="105" y="234"/>
                  </a:lnTo>
                  <a:lnTo>
                    <a:pt x="77" y="246"/>
                  </a:lnTo>
                  <a:lnTo>
                    <a:pt x="42" y="255"/>
                  </a:lnTo>
                  <a:lnTo>
                    <a:pt x="44" y="253"/>
                  </a:lnTo>
                  <a:lnTo>
                    <a:pt x="51" y="250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2"/>
                  </a:lnTo>
                  <a:lnTo>
                    <a:pt x="104" y="208"/>
                  </a:lnTo>
                  <a:lnTo>
                    <a:pt x="116" y="190"/>
                  </a:lnTo>
                  <a:lnTo>
                    <a:pt x="126" y="169"/>
                  </a:lnTo>
                  <a:lnTo>
                    <a:pt x="133" y="143"/>
                  </a:lnTo>
                  <a:lnTo>
                    <a:pt x="131" y="147"/>
                  </a:lnTo>
                  <a:lnTo>
                    <a:pt x="127" y="155"/>
                  </a:lnTo>
                  <a:lnTo>
                    <a:pt x="120" y="168"/>
                  </a:lnTo>
                  <a:lnTo>
                    <a:pt x="109" y="182"/>
                  </a:lnTo>
                  <a:lnTo>
                    <a:pt x="96" y="198"/>
                  </a:lnTo>
                  <a:lnTo>
                    <a:pt x="81" y="213"/>
                  </a:lnTo>
                  <a:lnTo>
                    <a:pt x="62" y="227"/>
                  </a:lnTo>
                  <a:lnTo>
                    <a:pt x="42" y="239"/>
                  </a:lnTo>
                  <a:lnTo>
                    <a:pt x="18" y="246"/>
                  </a:lnTo>
                  <a:lnTo>
                    <a:pt x="18" y="243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6"/>
                  </a:lnTo>
                  <a:lnTo>
                    <a:pt x="4" y="201"/>
                  </a:lnTo>
                  <a:lnTo>
                    <a:pt x="1" y="185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3" y="126"/>
                  </a:lnTo>
                  <a:lnTo>
                    <a:pt x="9" y="105"/>
                  </a:lnTo>
                  <a:lnTo>
                    <a:pt x="19" y="86"/>
                  </a:lnTo>
                  <a:lnTo>
                    <a:pt x="34" y="65"/>
                  </a:lnTo>
                  <a:lnTo>
                    <a:pt x="55" y="47"/>
                  </a:lnTo>
                  <a:lnTo>
                    <a:pt x="79" y="29"/>
                  </a:lnTo>
                  <a:lnTo>
                    <a:pt x="110" y="1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1" name="任意多边形: 形状 30"/>
            <p:cNvSpPr/>
            <p:nvPr/>
          </p:nvSpPr>
          <p:spPr bwMode="auto">
            <a:xfrm>
              <a:off x="2987328" y="1288256"/>
              <a:ext cx="279400" cy="422275"/>
            </a:xfrm>
            <a:custGeom>
              <a:gdLst>
                <a:gd name="T0" fmla="*/ 35 w 176"/>
                <a:gd name="T1" fmla="*/ 0 h 266"/>
                <a:gd name="T2" fmla="*/ 37 w 176"/>
                <a:gd name="T3" fmla="*/ 1 h 266"/>
                <a:gd name="T4" fmla="*/ 44 w 176"/>
                <a:gd name="T5" fmla="*/ 4 h 266"/>
                <a:gd name="T6" fmla="*/ 53 w 176"/>
                <a:gd name="T7" fmla="*/ 7 h 266"/>
                <a:gd name="T8" fmla="*/ 66 w 176"/>
                <a:gd name="T9" fmla="*/ 13 h 266"/>
                <a:gd name="T10" fmla="*/ 80 w 176"/>
                <a:gd name="T11" fmla="*/ 20 h 266"/>
                <a:gd name="T12" fmla="*/ 95 w 176"/>
                <a:gd name="T13" fmla="*/ 29 h 266"/>
                <a:gd name="T14" fmla="*/ 110 w 176"/>
                <a:gd name="T15" fmla="*/ 40 h 266"/>
                <a:gd name="T16" fmla="*/ 126 w 176"/>
                <a:gd name="T17" fmla="*/ 53 h 266"/>
                <a:gd name="T18" fmla="*/ 141 w 176"/>
                <a:gd name="T19" fmla="*/ 68 h 266"/>
                <a:gd name="T20" fmla="*/ 154 w 176"/>
                <a:gd name="T21" fmla="*/ 84 h 266"/>
                <a:gd name="T22" fmla="*/ 165 w 176"/>
                <a:gd name="T23" fmla="*/ 103 h 266"/>
                <a:gd name="T24" fmla="*/ 173 w 176"/>
                <a:gd name="T25" fmla="*/ 123 h 266"/>
                <a:gd name="T26" fmla="*/ 176 w 176"/>
                <a:gd name="T27" fmla="*/ 146 h 266"/>
                <a:gd name="T28" fmla="*/ 175 w 176"/>
                <a:gd name="T29" fmla="*/ 171 h 266"/>
                <a:gd name="T30" fmla="*/ 170 w 176"/>
                <a:gd name="T31" fmla="*/ 197 h 266"/>
                <a:gd name="T32" fmla="*/ 158 w 176"/>
                <a:gd name="T33" fmla="*/ 225 h 266"/>
                <a:gd name="T34" fmla="*/ 140 w 176"/>
                <a:gd name="T35" fmla="*/ 257 h 266"/>
                <a:gd name="T36" fmla="*/ 140 w 176"/>
                <a:gd name="T37" fmla="*/ 254 h 266"/>
                <a:gd name="T38" fmla="*/ 143 w 176"/>
                <a:gd name="T39" fmla="*/ 246 h 266"/>
                <a:gd name="T40" fmla="*/ 147 w 176"/>
                <a:gd name="T41" fmla="*/ 235 h 266"/>
                <a:gd name="T42" fmla="*/ 149 w 176"/>
                <a:gd name="T43" fmla="*/ 219 h 266"/>
                <a:gd name="T44" fmla="*/ 150 w 176"/>
                <a:gd name="T45" fmla="*/ 201 h 266"/>
                <a:gd name="T46" fmla="*/ 150 w 176"/>
                <a:gd name="T47" fmla="*/ 180 h 266"/>
                <a:gd name="T48" fmla="*/ 147 w 176"/>
                <a:gd name="T49" fmla="*/ 158 h 266"/>
                <a:gd name="T50" fmla="*/ 139 w 176"/>
                <a:gd name="T51" fmla="*/ 136 h 266"/>
                <a:gd name="T52" fmla="*/ 126 w 176"/>
                <a:gd name="T53" fmla="*/ 114 h 266"/>
                <a:gd name="T54" fmla="*/ 127 w 176"/>
                <a:gd name="T55" fmla="*/ 116 h 266"/>
                <a:gd name="T56" fmla="*/ 130 w 176"/>
                <a:gd name="T57" fmla="*/ 126 h 266"/>
                <a:gd name="T58" fmla="*/ 132 w 176"/>
                <a:gd name="T59" fmla="*/ 140 h 266"/>
                <a:gd name="T60" fmla="*/ 136 w 176"/>
                <a:gd name="T61" fmla="*/ 158 h 266"/>
                <a:gd name="T62" fmla="*/ 137 w 176"/>
                <a:gd name="T63" fmla="*/ 177 h 266"/>
                <a:gd name="T64" fmla="*/ 137 w 176"/>
                <a:gd name="T65" fmla="*/ 200 h 266"/>
                <a:gd name="T66" fmla="*/ 135 w 176"/>
                <a:gd name="T67" fmla="*/ 223 h 266"/>
                <a:gd name="T68" fmla="*/ 128 w 176"/>
                <a:gd name="T69" fmla="*/ 245 h 266"/>
                <a:gd name="T70" fmla="*/ 117 w 176"/>
                <a:gd name="T71" fmla="*/ 266 h 266"/>
                <a:gd name="T72" fmla="*/ 115 w 176"/>
                <a:gd name="T73" fmla="*/ 266 h 266"/>
                <a:gd name="T74" fmla="*/ 109 w 176"/>
                <a:gd name="T75" fmla="*/ 263 h 266"/>
                <a:gd name="T76" fmla="*/ 101 w 176"/>
                <a:gd name="T77" fmla="*/ 261 h 266"/>
                <a:gd name="T78" fmla="*/ 91 w 176"/>
                <a:gd name="T79" fmla="*/ 255 h 266"/>
                <a:gd name="T80" fmla="*/ 79 w 176"/>
                <a:gd name="T81" fmla="*/ 248 h 266"/>
                <a:gd name="T82" fmla="*/ 66 w 176"/>
                <a:gd name="T83" fmla="*/ 240 h 266"/>
                <a:gd name="T84" fmla="*/ 53 w 176"/>
                <a:gd name="T85" fmla="*/ 229 h 266"/>
                <a:gd name="T86" fmla="*/ 40 w 176"/>
                <a:gd name="T87" fmla="*/ 216 h 266"/>
                <a:gd name="T88" fmla="*/ 28 w 176"/>
                <a:gd name="T89" fmla="*/ 202 h 266"/>
                <a:gd name="T90" fmla="*/ 17 w 176"/>
                <a:gd name="T91" fmla="*/ 185 h 266"/>
                <a:gd name="T92" fmla="*/ 9 w 176"/>
                <a:gd name="T93" fmla="*/ 167 h 266"/>
                <a:gd name="T94" fmla="*/ 2 w 176"/>
                <a:gd name="T95" fmla="*/ 145 h 266"/>
                <a:gd name="T96" fmla="*/ 0 w 176"/>
                <a:gd name="T97" fmla="*/ 122 h 266"/>
                <a:gd name="T98" fmla="*/ 1 w 176"/>
                <a:gd name="T99" fmla="*/ 96 h 266"/>
                <a:gd name="T100" fmla="*/ 7 w 176"/>
                <a:gd name="T101" fmla="*/ 66 h 266"/>
                <a:gd name="T102" fmla="*/ 18 w 176"/>
                <a:gd name="T103" fmla="*/ 35 h 266"/>
                <a:gd name="T104" fmla="*/ 35 w 176"/>
                <a:gd name="T105" fmla="*/ 0 h 2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266">
                  <a:moveTo>
                    <a:pt x="35" y="0"/>
                  </a:moveTo>
                  <a:lnTo>
                    <a:pt x="37" y="1"/>
                  </a:lnTo>
                  <a:lnTo>
                    <a:pt x="44" y="4"/>
                  </a:lnTo>
                  <a:lnTo>
                    <a:pt x="53" y="7"/>
                  </a:lnTo>
                  <a:lnTo>
                    <a:pt x="66" y="13"/>
                  </a:lnTo>
                  <a:lnTo>
                    <a:pt x="80" y="20"/>
                  </a:lnTo>
                  <a:lnTo>
                    <a:pt x="95" y="29"/>
                  </a:lnTo>
                  <a:lnTo>
                    <a:pt x="110" y="40"/>
                  </a:lnTo>
                  <a:lnTo>
                    <a:pt x="126" y="53"/>
                  </a:lnTo>
                  <a:lnTo>
                    <a:pt x="141" y="68"/>
                  </a:lnTo>
                  <a:lnTo>
                    <a:pt x="154" y="84"/>
                  </a:lnTo>
                  <a:lnTo>
                    <a:pt x="165" y="103"/>
                  </a:lnTo>
                  <a:lnTo>
                    <a:pt x="173" y="123"/>
                  </a:lnTo>
                  <a:lnTo>
                    <a:pt x="176" y="146"/>
                  </a:lnTo>
                  <a:lnTo>
                    <a:pt x="175" y="171"/>
                  </a:lnTo>
                  <a:lnTo>
                    <a:pt x="170" y="197"/>
                  </a:lnTo>
                  <a:lnTo>
                    <a:pt x="158" y="225"/>
                  </a:lnTo>
                  <a:lnTo>
                    <a:pt x="140" y="257"/>
                  </a:lnTo>
                  <a:lnTo>
                    <a:pt x="140" y="254"/>
                  </a:lnTo>
                  <a:lnTo>
                    <a:pt x="143" y="246"/>
                  </a:lnTo>
                  <a:lnTo>
                    <a:pt x="147" y="235"/>
                  </a:lnTo>
                  <a:lnTo>
                    <a:pt x="149" y="219"/>
                  </a:lnTo>
                  <a:lnTo>
                    <a:pt x="150" y="201"/>
                  </a:lnTo>
                  <a:lnTo>
                    <a:pt x="150" y="180"/>
                  </a:lnTo>
                  <a:lnTo>
                    <a:pt x="147" y="158"/>
                  </a:lnTo>
                  <a:lnTo>
                    <a:pt x="139" y="136"/>
                  </a:lnTo>
                  <a:lnTo>
                    <a:pt x="126" y="114"/>
                  </a:lnTo>
                  <a:lnTo>
                    <a:pt x="127" y="116"/>
                  </a:lnTo>
                  <a:lnTo>
                    <a:pt x="130" y="126"/>
                  </a:lnTo>
                  <a:lnTo>
                    <a:pt x="132" y="140"/>
                  </a:lnTo>
                  <a:lnTo>
                    <a:pt x="136" y="158"/>
                  </a:lnTo>
                  <a:lnTo>
                    <a:pt x="137" y="177"/>
                  </a:lnTo>
                  <a:lnTo>
                    <a:pt x="137" y="200"/>
                  </a:lnTo>
                  <a:lnTo>
                    <a:pt x="135" y="223"/>
                  </a:lnTo>
                  <a:lnTo>
                    <a:pt x="128" y="245"/>
                  </a:lnTo>
                  <a:lnTo>
                    <a:pt x="117" y="266"/>
                  </a:lnTo>
                  <a:lnTo>
                    <a:pt x="115" y="266"/>
                  </a:lnTo>
                  <a:lnTo>
                    <a:pt x="109" y="263"/>
                  </a:lnTo>
                  <a:lnTo>
                    <a:pt x="101" y="261"/>
                  </a:lnTo>
                  <a:lnTo>
                    <a:pt x="91" y="255"/>
                  </a:lnTo>
                  <a:lnTo>
                    <a:pt x="79" y="248"/>
                  </a:lnTo>
                  <a:lnTo>
                    <a:pt x="66" y="240"/>
                  </a:lnTo>
                  <a:lnTo>
                    <a:pt x="53" y="229"/>
                  </a:lnTo>
                  <a:lnTo>
                    <a:pt x="40" y="216"/>
                  </a:lnTo>
                  <a:lnTo>
                    <a:pt x="28" y="202"/>
                  </a:lnTo>
                  <a:lnTo>
                    <a:pt x="17" y="185"/>
                  </a:lnTo>
                  <a:lnTo>
                    <a:pt x="9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7" y="66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2" name="任意多边形: 形状 31"/>
            <p:cNvSpPr/>
            <p:nvPr/>
          </p:nvSpPr>
          <p:spPr bwMode="auto">
            <a:xfrm>
              <a:off x="2904778" y="2055019"/>
              <a:ext cx="277813" cy="423863"/>
            </a:xfrm>
            <a:custGeom>
              <a:gdLst>
                <a:gd name="T0" fmla="*/ 35 w 175"/>
                <a:gd name="T1" fmla="*/ 0 h 267"/>
                <a:gd name="T2" fmla="*/ 36 w 175"/>
                <a:gd name="T3" fmla="*/ 1 h 267"/>
                <a:gd name="T4" fmla="*/ 43 w 175"/>
                <a:gd name="T5" fmla="*/ 3 h 267"/>
                <a:gd name="T6" fmla="*/ 53 w 175"/>
                <a:gd name="T7" fmla="*/ 7 h 267"/>
                <a:gd name="T8" fmla="*/ 65 w 175"/>
                <a:gd name="T9" fmla="*/ 13 h 267"/>
                <a:gd name="T10" fmla="*/ 79 w 175"/>
                <a:gd name="T11" fmla="*/ 20 h 267"/>
                <a:gd name="T12" fmla="*/ 95 w 175"/>
                <a:gd name="T13" fmla="*/ 29 h 267"/>
                <a:gd name="T14" fmla="*/ 110 w 175"/>
                <a:gd name="T15" fmla="*/ 41 h 267"/>
                <a:gd name="T16" fmla="*/ 126 w 175"/>
                <a:gd name="T17" fmla="*/ 53 h 267"/>
                <a:gd name="T18" fmla="*/ 140 w 175"/>
                <a:gd name="T19" fmla="*/ 68 h 267"/>
                <a:gd name="T20" fmla="*/ 153 w 175"/>
                <a:gd name="T21" fmla="*/ 84 h 267"/>
                <a:gd name="T22" fmla="*/ 163 w 175"/>
                <a:gd name="T23" fmla="*/ 103 h 267"/>
                <a:gd name="T24" fmla="*/ 171 w 175"/>
                <a:gd name="T25" fmla="*/ 123 h 267"/>
                <a:gd name="T26" fmla="*/ 175 w 175"/>
                <a:gd name="T27" fmla="*/ 146 h 267"/>
                <a:gd name="T28" fmla="*/ 174 w 175"/>
                <a:gd name="T29" fmla="*/ 171 h 267"/>
                <a:gd name="T30" fmla="*/ 169 w 175"/>
                <a:gd name="T31" fmla="*/ 197 h 267"/>
                <a:gd name="T32" fmla="*/ 157 w 175"/>
                <a:gd name="T33" fmla="*/ 225 h 267"/>
                <a:gd name="T34" fmla="*/ 139 w 175"/>
                <a:gd name="T35" fmla="*/ 257 h 267"/>
                <a:gd name="T36" fmla="*/ 140 w 175"/>
                <a:gd name="T37" fmla="*/ 254 h 267"/>
                <a:gd name="T38" fmla="*/ 143 w 175"/>
                <a:gd name="T39" fmla="*/ 246 h 267"/>
                <a:gd name="T40" fmla="*/ 145 w 175"/>
                <a:gd name="T41" fmla="*/ 235 h 267"/>
                <a:gd name="T42" fmla="*/ 148 w 175"/>
                <a:gd name="T43" fmla="*/ 219 h 267"/>
                <a:gd name="T44" fmla="*/ 150 w 175"/>
                <a:gd name="T45" fmla="*/ 201 h 267"/>
                <a:gd name="T46" fmla="*/ 149 w 175"/>
                <a:gd name="T47" fmla="*/ 180 h 267"/>
                <a:gd name="T48" fmla="*/ 145 w 175"/>
                <a:gd name="T49" fmla="*/ 158 h 267"/>
                <a:gd name="T50" fmla="*/ 137 w 175"/>
                <a:gd name="T51" fmla="*/ 136 h 267"/>
                <a:gd name="T52" fmla="*/ 124 w 175"/>
                <a:gd name="T53" fmla="*/ 114 h 267"/>
                <a:gd name="T54" fmla="*/ 126 w 175"/>
                <a:gd name="T55" fmla="*/ 116 h 267"/>
                <a:gd name="T56" fmla="*/ 128 w 175"/>
                <a:gd name="T57" fmla="*/ 125 h 267"/>
                <a:gd name="T58" fmla="*/ 132 w 175"/>
                <a:gd name="T59" fmla="*/ 140 h 267"/>
                <a:gd name="T60" fmla="*/ 135 w 175"/>
                <a:gd name="T61" fmla="*/ 158 h 267"/>
                <a:gd name="T62" fmla="*/ 137 w 175"/>
                <a:gd name="T63" fmla="*/ 177 h 267"/>
                <a:gd name="T64" fmla="*/ 137 w 175"/>
                <a:gd name="T65" fmla="*/ 199 h 267"/>
                <a:gd name="T66" fmla="*/ 134 w 175"/>
                <a:gd name="T67" fmla="*/ 223 h 267"/>
                <a:gd name="T68" fmla="*/ 127 w 175"/>
                <a:gd name="T69" fmla="*/ 245 h 267"/>
                <a:gd name="T70" fmla="*/ 115 w 175"/>
                <a:gd name="T71" fmla="*/ 267 h 267"/>
                <a:gd name="T72" fmla="*/ 114 w 175"/>
                <a:gd name="T73" fmla="*/ 266 h 267"/>
                <a:gd name="T74" fmla="*/ 109 w 175"/>
                <a:gd name="T75" fmla="*/ 263 h 267"/>
                <a:gd name="T76" fmla="*/ 101 w 175"/>
                <a:gd name="T77" fmla="*/ 260 h 267"/>
                <a:gd name="T78" fmla="*/ 91 w 175"/>
                <a:gd name="T79" fmla="*/ 255 h 267"/>
                <a:gd name="T80" fmla="*/ 78 w 175"/>
                <a:gd name="T81" fmla="*/ 249 h 267"/>
                <a:gd name="T82" fmla="*/ 65 w 175"/>
                <a:gd name="T83" fmla="*/ 240 h 267"/>
                <a:gd name="T84" fmla="*/ 52 w 175"/>
                <a:gd name="T85" fmla="*/ 229 h 267"/>
                <a:gd name="T86" fmla="*/ 39 w 175"/>
                <a:gd name="T87" fmla="*/ 216 h 267"/>
                <a:gd name="T88" fmla="*/ 27 w 175"/>
                <a:gd name="T89" fmla="*/ 202 h 267"/>
                <a:gd name="T90" fmla="*/ 17 w 175"/>
                <a:gd name="T91" fmla="*/ 185 h 267"/>
                <a:gd name="T92" fmla="*/ 7 w 175"/>
                <a:gd name="T93" fmla="*/ 167 h 267"/>
                <a:gd name="T94" fmla="*/ 2 w 175"/>
                <a:gd name="T95" fmla="*/ 145 h 267"/>
                <a:gd name="T96" fmla="*/ 0 w 175"/>
                <a:gd name="T97" fmla="*/ 122 h 267"/>
                <a:gd name="T98" fmla="*/ 1 w 175"/>
                <a:gd name="T99" fmla="*/ 96 h 267"/>
                <a:gd name="T100" fmla="*/ 6 w 175"/>
                <a:gd name="T101" fmla="*/ 67 h 267"/>
                <a:gd name="T102" fmla="*/ 18 w 175"/>
                <a:gd name="T103" fmla="*/ 35 h 267"/>
                <a:gd name="T104" fmla="*/ 35 w 175"/>
                <a:gd name="T105" fmla="*/ 0 h 2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7">
                  <a:moveTo>
                    <a:pt x="35" y="0"/>
                  </a:moveTo>
                  <a:lnTo>
                    <a:pt x="36" y="1"/>
                  </a:lnTo>
                  <a:lnTo>
                    <a:pt x="43" y="3"/>
                  </a:lnTo>
                  <a:lnTo>
                    <a:pt x="53" y="7"/>
                  </a:lnTo>
                  <a:lnTo>
                    <a:pt x="65" y="13"/>
                  </a:lnTo>
                  <a:lnTo>
                    <a:pt x="79" y="20"/>
                  </a:lnTo>
                  <a:lnTo>
                    <a:pt x="95" y="29"/>
                  </a:lnTo>
                  <a:lnTo>
                    <a:pt x="110" y="41"/>
                  </a:lnTo>
                  <a:lnTo>
                    <a:pt x="126" y="53"/>
                  </a:lnTo>
                  <a:lnTo>
                    <a:pt x="140" y="68"/>
                  </a:lnTo>
                  <a:lnTo>
                    <a:pt x="153" y="84"/>
                  </a:lnTo>
                  <a:lnTo>
                    <a:pt x="163" y="103"/>
                  </a:lnTo>
                  <a:lnTo>
                    <a:pt x="171" y="123"/>
                  </a:lnTo>
                  <a:lnTo>
                    <a:pt x="175" y="146"/>
                  </a:lnTo>
                  <a:lnTo>
                    <a:pt x="174" y="171"/>
                  </a:lnTo>
                  <a:lnTo>
                    <a:pt x="169" y="197"/>
                  </a:lnTo>
                  <a:lnTo>
                    <a:pt x="157" y="225"/>
                  </a:lnTo>
                  <a:lnTo>
                    <a:pt x="139" y="257"/>
                  </a:lnTo>
                  <a:lnTo>
                    <a:pt x="140" y="254"/>
                  </a:lnTo>
                  <a:lnTo>
                    <a:pt x="143" y="246"/>
                  </a:lnTo>
                  <a:lnTo>
                    <a:pt x="145" y="235"/>
                  </a:lnTo>
                  <a:lnTo>
                    <a:pt x="148" y="219"/>
                  </a:lnTo>
                  <a:lnTo>
                    <a:pt x="150" y="201"/>
                  </a:lnTo>
                  <a:lnTo>
                    <a:pt x="149" y="180"/>
                  </a:lnTo>
                  <a:lnTo>
                    <a:pt x="145" y="158"/>
                  </a:lnTo>
                  <a:lnTo>
                    <a:pt x="137" y="136"/>
                  </a:lnTo>
                  <a:lnTo>
                    <a:pt x="124" y="114"/>
                  </a:lnTo>
                  <a:lnTo>
                    <a:pt x="126" y="116"/>
                  </a:lnTo>
                  <a:lnTo>
                    <a:pt x="128" y="125"/>
                  </a:lnTo>
                  <a:lnTo>
                    <a:pt x="132" y="140"/>
                  </a:lnTo>
                  <a:lnTo>
                    <a:pt x="135" y="158"/>
                  </a:lnTo>
                  <a:lnTo>
                    <a:pt x="137" y="177"/>
                  </a:lnTo>
                  <a:lnTo>
                    <a:pt x="137" y="199"/>
                  </a:lnTo>
                  <a:lnTo>
                    <a:pt x="134" y="223"/>
                  </a:lnTo>
                  <a:lnTo>
                    <a:pt x="127" y="245"/>
                  </a:lnTo>
                  <a:lnTo>
                    <a:pt x="115" y="267"/>
                  </a:lnTo>
                  <a:lnTo>
                    <a:pt x="114" y="266"/>
                  </a:lnTo>
                  <a:lnTo>
                    <a:pt x="109" y="263"/>
                  </a:lnTo>
                  <a:lnTo>
                    <a:pt x="101" y="260"/>
                  </a:lnTo>
                  <a:lnTo>
                    <a:pt x="91" y="255"/>
                  </a:lnTo>
                  <a:lnTo>
                    <a:pt x="78" y="249"/>
                  </a:lnTo>
                  <a:lnTo>
                    <a:pt x="65" y="240"/>
                  </a:lnTo>
                  <a:lnTo>
                    <a:pt x="52" y="229"/>
                  </a:lnTo>
                  <a:lnTo>
                    <a:pt x="39" y="216"/>
                  </a:lnTo>
                  <a:lnTo>
                    <a:pt x="27" y="202"/>
                  </a:lnTo>
                  <a:lnTo>
                    <a:pt x="17" y="185"/>
                  </a:lnTo>
                  <a:lnTo>
                    <a:pt x="7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6" y="67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3" name="任意多边形: 形状 32"/>
            <p:cNvSpPr/>
            <p:nvPr/>
          </p:nvSpPr>
          <p:spPr bwMode="auto">
            <a:xfrm>
              <a:off x="3512790" y="1194594"/>
              <a:ext cx="280988" cy="406400"/>
            </a:xfrm>
            <a:custGeom>
              <a:gdLst>
                <a:gd name="T0" fmla="*/ 150 w 177"/>
                <a:gd name="T1" fmla="*/ 0 h 256"/>
                <a:gd name="T2" fmla="*/ 151 w 177"/>
                <a:gd name="T3" fmla="*/ 3 h 256"/>
                <a:gd name="T4" fmla="*/ 153 w 177"/>
                <a:gd name="T5" fmla="*/ 8 h 256"/>
                <a:gd name="T6" fmla="*/ 157 w 177"/>
                <a:gd name="T7" fmla="*/ 18 h 256"/>
                <a:gd name="T8" fmla="*/ 163 w 177"/>
                <a:gd name="T9" fmla="*/ 30 h 256"/>
                <a:gd name="T10" fmla="*/ 168 w 177"/>
                <a:gd name="T11" fmla="*/ 46 h 256"/>
                <a:gd name="T12" fmla="*/ 172 w 177"/>
                <a:gd name="T13" fmla="*/ 63 h 256"/>
                <a:gd name="T14" fmla="*/ 174 w 177"/>
                <a:gd name="T15" fmla="*/ 82 h 256"/>
                <a:gd name="T16" fmla="*/ 177 w 177"/>
                <a:gd name="T17" fmla="*/ 101 h 256"/>
                <a:gd name="T18" fmla="*/ 177 w 177"/>
                <a:gd name="T19" fmla="*/ 122 h 256"/>
                <a:gd name="T20" fmla="*/ 174 w 177"/>
                <a:gd name="T21" fmla="*/ 143 h 256"/>
                <a:gd name="T22" fmla="*/ 169 w 177"/>
                <a:gd name="T23" fmla="*/ 164 h 256"/>
                <a:gd name="T24" fmla="*/ 160 w 177"/>
                <a:gd name="T25" fmla="*/ 183 h 256"/>
                <a:gd name="T26" fmla="*/ 147 w 177"/>
                <a:gd name="T27" fmla="*/ 203 h 256"/>
                <a:gd name="T28" fmla="*/ 129 w 177"/>
                <a:gd name="T29" fmla="*/ 220 h 256"/>
                <a:gd name="T30" fmla="*/ 105 w 177"/>
                <a:gd name="T31" fmla="*/ 234 h 256"/>
                <a:gd name="T32" fmla="*/ 77 w 177"/>
                <a:gd name="T33" fmla="*/ 247 h 256"/>
                <a:gd name="T34" fmla="*/ 42 w 177"/>
                <a:gd name="T35" fmla="*/ 256 h 256"/>
                <a:gd name="T36" fmla="*/ 44 w 177"/>
                <a:gd name="T37" fmla="*/ 255 h 256"/>
                <a:gd name="T38" fmla="*/ 52 w 177"/>
                <a:gd name="T39" fmla="*/ 251 h 256"/>
                <a:gd name="T40" fmla="*/ 62 w 177"/>
                <a:gd name="T41" fmla="*/ 244 h 256"/>
                <a:gd name="T42" fmla="*/ 75 w 177"/>
                <a:gd name="T43" fmla="*/ 235 h 256"/>
                <a:gd name="T44" fmla="*/ 90 w 177"/>
                <a:gd name="T45" fmla="*/ 223 h 256"/>
                <a:gd name="T46" fmla="*/ 104 w 177"/>
                <a:gd name="T47" fmla="*/ 208 h 256"/>
                <a:gd name="T48" fmla="*/ 117 w 177"/>
                <a:gd name="T49" fmla="*/ 190 h 256"/>
                <a:gd name="T50" fmla="*/ 127 w 177"/>
                <a:gd name="T51" fmla="*/ 169 h 256"/>
                <a:gd name="T52" fmla="*/ 134 w 177"/>
                <a:gd name="T53" fmla="*/ 144 h 256"/>
                <a:gd name="T54" fmla="*/ 131 w 177"/>
                <a:gd name="T55" fmla="*/ 147 h 256"/>
                <a:gd name="T56" fmla="*/ 127 w 177"/>
                <a:gd name="T57" fmla="*/ 155 h 256"/>
                <a:gd name="T58" fmla="*/ 120 w 177"/>
                <a:gd name="T59" fmla="*/ 168 h 256"/>
                <a:gd name="T60" fmla="*/ 109 w 177"/>
                <a:gd name="T61" fmla="*/ 182 h 256"/>
                <a:gd name="T62" fmla="*/ 96 w 177"/>
                <a:gd name="T63" fmla="*/ 199 h 256"/>
                <a:gd name="T64" fmla="*/ 81 w 177"/>
                <a:gd name="T65" fmla="*/ 214 h 256"/>
                <a:gd name="T66" fmla="*/ 62 w 177"/>
                <a:gd name="T67" fmla="*/ 227 h 256"/>
                <a:gd name="T68" fmla="*/ 42 w 177"/>
                <a:gd name="T69" fmla="*/ 239 h 256"/>
                <a:gd name="T70" fmla="*/ 20 w 177"/>
                <a:gd name="T71" fmla="*/ 246 h 256"/>
                <a:gd name="T72" fmla="*/ 18 w 177"/>
                <a:gd name="T73" fmla="*/ 244 h 256"/>
                <a:gd name="T74" fmla="*/ 16 w 177"/>
                <a:gd name="T75" fmla="*/ 238 h 256"/>
                <a:gd name="T76" fmla="*/ 12 w 177"/>
                <a:gd name="T77" fmla="*/ 229 h 256"/>
                <a:gd name="T78" fmla="*/ 8 w 177"/>
                <a:gd name="T79" fmla="*/ 217 h 256"/>
                <a:gd name="T80" fmla="*/ 4 w 177"/>
                <a:gd name="T81" fmla="*/ 201 h 256"/>
                <a:gd name="T82" fmla="*/ 1 w 177"/>
                <a:gd name="T83" fmla="*/ 185 h 256"/>
                <a:gd name="T84" fmla="*/ 0 w 177"/>
                <a:gd name="T85" fmla="*/ 166 h 256"/>
                <a:gd name="T86" fmla="*/ 0 w 177"/>
                <a:gd name="T87" fmla="*/ 147 h 256"/>
                <a:gd name="T88" fmla="*/ 4 w 177"/>
                <a:gd name="T89" fmla="*/ 127 h 256"/>
                <a:gd name="T90" fmla="*/ 10 w 177"/>
                <a:gd name="T91" fmla="*/ 107 h 256"/>
                <a:gd name="T92" fmla="*/ 21 w 177"/>
                <a:gd name="T93" fmla="*/ 86 h 256"/>
                <a:gd name="T94" fmla="*/ 35 w 177"/>
                <a:gd name="T95" fmla="*/ 66 h 256"/>
                <a:gd name="T96" fmla="*/ 55 w 177"/>
                <a:gd name="T97" fmla="*/ 47 h 256"/>
                <a:gd name="T98" fmla="*/ 79 w 177"/>
                <a:gd name="T99" fmla="*/ 29 h 256"/>
                <a:gd name="T100" fmla="*/ 112 w 177"/>
                <a:gd name="T101" fmla="*/ 13 h 256"/>
                <a:gd name="T102" fmla="*/ 150 w 177"/>
                <a:gd name="T103" fmla="*/ 0 h 2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50" y="0"/>
                  </a:moveTo>
                  <a:lnTo>
                    <a:pt x="151" y="3"/>
                  </a:lnTo>
                  <a:lnTo>
                    <a:pt x="153" y="8"/>
                  </a:lnTo>
                  <a:lnTo>
                    <a:pt x="157" y="18"/>
                  </a:lnTo>
                  <a:lnTo>
                    <a:pt x="163" y="30"/>
                  </a:lnTo>
                  <a:lnTo>
                    <a:pt x="168" y="46"/>
                  </a:lnTo>
                  <a:lnTo>
                    <a:pt x="172" y="63"/>
                  </a:lnTo>
                  <a:lnTo>
                    <a:pt x="174" y="82"/>
                  </a:lnTo>
                  <a:lnTo>
                    <a:pt x="177" y="101"/>
                  </a:lnTo>
                  <a:lnTo>
                    <a:pt x="177" y="122"/>
                  </a:lnTo>
                  <a:lnTo>
                    <a:pt x="174" y="143"/>
                  </a:lnTo>
                  <a:lnTo>
                    <a:pt x="169" y="164"/>
                  </a:lnTo>
                  <a:lnTo>
                    <a:pt x="160" y="183"/>
                  </a:lnTo>
                  <a:lnTo>
                    <a:pt x="147" y="203"/>
                  </a:lnTo>
                  <a:lnTo>
                    <a:pt x="129" y="220"/>
                  </a:lnTo>
                  <a:lnTo>
                    <a:pt x="105" y="234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4" y="255"/>
                  </a:lnTo>
                  <a:lnTo>
                    <a:pt x="52" y="251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3"/>
                  </a:lnTo>
                  <a:lnTo>
                    <a:pt x="104" y="208"/>
                  </a:lnTo>
                  <a:lnTo>
                    <a:pt x="117" y="190"/>
                  </a:lnTo>
                  <a:lnTo>
                    <a:pt x="127" y="169"/>
                  </a:lnTo>
                  <a:lnTo>
                    <a:pt x="134" y="144"/>
                  </a:lnTo>
                  <a:lnTo>
                    <a:pt x="131" y="147"/>
                  </a:lnTo>
                  <a:lnTo>
                    <a:pt x="127" y="155"/>
                  </a:lnTo>
                  <a:lnTo>
                    <a:pt x="120" y="168"/>
                  </a:lnTo>
                  <a:lnTo>
                    <a:pt x="109" y="182"/>
                  </a:lnTo>
                  <a:lnTo>
                    <a:pt x="96" y="199"/>
                  </a:lnTo>
                  <a:lnTo>
                    <a:pt x="81" y="214"/>
                  </a:lnTo>
                  <a:lnTo>
                    <a:pt x="62" y="227"/>
                  </a:lnTo>
                  <a:lnTo>
                    <a:pt x="42" y="239"/>
                  </a:lnTo>
                  <a:lnTo>
                    <a:pt x="20" y="246"/>
                  </a:lnTo>
                  <a:lnTo>
                    <a:pt x="18" y="244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7"/>
                  </a:lnTo>
                  <a:lnTo>
                    <a:pt x="4" y="201"/>
                  </a:lnTo>
                  <a:lnTo>
                    <a:pt x="1" y="185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4" y="127"/>
                  </a:lnTo>
                  <a:lnTo>
                    <a:pt x="10" y="107"/>
                  </a:lnTo>
                  <a:lnTo>
                    <a:pt x="21" y="86"/>
                  </a:lnTo>
                  <a:lnTo>
                    <a:pt x="35" y="66"/>
                  </a:lnTo>
                  <a:lnTo>
                    <a:pt x="55" y="47"/>
                  </a:lnTo>
                  <a:lnTo>
                    <a:pt x="79" y="29"/>
                  </a:lnTo>
                  <a:lnTo>
                    <a:pt x="112" y="1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4" name="任意多边形: 形状 33"/>
            <p:cNvSpPr/>
            <p:nvPr/>
          </p:nvSpPr>
          <p:spPr bwMode="auto">
            <a:xfrm>
              <a:off x="3541365" y="1831181"/>
              <a:ext cx="423863" cy="279400"/>
            </a:xfrm>
            <a:custGeom>
              <a:gdLst>
                <a:gd name="T0" fmla="*/ 145 w 267"/>
                <a:gd name="T1" fmla="*/ 0 h 176"/>
                <a:gd name="T2" fmla="*/ 171 w 267"/>
                <a:gd name="T3" fmla="*/ 2 h 176"/>
                <a:gd name="T4" fmla="*/ 200 w 267"/>
                <a:gd name="T5" fmla="*/ 7 h 176"/>
                <a:gd name="T6" fmla="*/ 232 w 267"/>
                <a:gd name="T7" fmla="*/ 19 h 176"/>
                <a:gd name="T8" fmla="*/ 267 w 267"/>
                <a:gd name="T9" fmla="*/ 35 h 176"/>
                <a:gd name="T10" fmla="*/ 265 w 267"/>
                <a:gd name="T11" fmla="*/ 37 h 176"/>
                <a:gd name="T12" fmla="*/ 263 w 267"/>
                <a:gd name="T13" fmla="*/ 43 h 176"/>
                <a:gd name="T14" fmla="*/ 259 w 267"/>
                <a:gd name="T15" fmla="*/ 54 h 176"/>
                <a:gd name="T16" fmla="*/ 254 w 267"/>
                <a:gd name="T17" fmla="*/ 65 h 176"/>
                <a:gd name="T18" fmla="*/ 246 w 267"/>
                <a:gd name="T19" fmla="*/ 80 h 176"/>
                <a:gd name="T20" fmla="*/ 237 w 267"/>
                <a:gd name="T21" fmla="*/ 94 h 176"/>
                <a:gd name="T22" fmla="*/ 226 w 267"/>
                <a:gd name="T23" fmla="*/ 111 h 176"/>
                <a:gd name="T24" fmla="*/ 213 w 267"/>
                <a:gd name="T25" fmla="*/ 126 h 176"/>
                <a:gd name="T26" fmla="*/ 199 w 267"/>
                <a:gd name="T27" fmla="*/ 141 h 176"/>
                <a:gd name="T28" fmla="*/ 182 w 267"/>
                <a:gd name="T29" fmla="*/ 154 h 176"/>
                <a:gd name="T30" fmla="*/ 164 w 267"/>
                <a:gd name="T31" fmla="*/ 164 h 176"/>
                <a:gd name="T32" fmla="*/ 143 w 267"/>
                <a:gd name="T33" fmla="*/ 172 h 176"/>
                <a:gd name="T34" fmla="*/ 121 w 267"/>
                <a:gd name="T35" fmla="*/ 176 h 176"/>
                <a:gd name="T36" fmla="*/ 96 w 267"/>
                <a:gd name="T37" fmla="*/ 174 h 176"/>
                <a:gd name="T38" fmla="*/ 69 w 267"/>
                <a:gd name="T39" fmla="*/ 169 h 176"/>
                <a:gd name="T40" fmla="*/ 41 w 267"/>
                <a:gd name="T41" fmla="*/ 157 h 176"/>
                <a:gd name="T42" fmla="*/ 9 w 267"/>
                <a:gd name="T43" fmla="*/ 139 h 176"/>
                <a:gd name="T44" fmla="*/ 12 w 267"/>
                <a:gd name="T45" fmla="*/ 141 h 176"/>
                <a:gd name="T46" fmla="*/ 20 w 267"/>
                <a:gd name="T47" fmla="*/ 143 h 176"/>
                <a:gd name="T48" fmla="*/ 31 w 267"/>
                <a:gd name="T49" fmla="*/ 146 h 176"/>
                <a:gd name="T50" fmla="*/ 48 w 267"/>
                <a:gd name="T51" fmla="*/ 148 h 176"/>
                <a:gd name="T52" fmla="*/ 67 w 267"/>
                <a:gd name="T53" fmla="*/ 150 h 176"/>
                <a:gd name="T54" fmla="*/ 87 w 267"/>
                <a:gd name="T55" fmla="*/ 150 h 176"/>
                <a:gd name="T56" fmla="*/ 108 w 267"/>
                <a:gd name="T57" fmla="*/ 146 h 176"/>
                <a:gd name="T58" fmla="*/ 130 w 267"/>
                <a:gd name="T59" fmla="*/ 138 h 176"/>
                <a:gd name="T60" fmla="*/ 152 w 267"/>
                <a:gd name="T61" fmla="*/ 125 h 176"/>
                <a:gd name="T62" fmla="*/ 150 w 267"/>
                <a:gd name="T63" fmla="*/ 126 h 176"/>
                <a:gd name="T64" fmla="*/ 141 w 267"/>
                <a:gd name="T65" fmla="*/ 129 h 176"/>
                <a:gd name="T66" fmla="*/ 126 w 267"/>
                <a:gd name="T67" fmla="*/ 131 h 176"/>
                <a:gd name="T68" fmla="*/ 109 w 267"/>
                <a:gd name="T69" fmla="*/ 135 h 176"/>
                <a:gd name="T70" fmla="*/ 89 w 267"/>
                <a:gd name="T71" fmla="*/ 138 h 176"/>
                <a:gd name="T72" fmla="*/ 67 w 267"/>
                <a:gd name="T73" fmla="*/ 138 h 176"/>
                <a:gd name="T74" fmla="*/ 43 w 267"/>
                <a:gd name="T75" fmla="*/ 134 h 176"/>
                <a:gd name="T76" fmla="*/ 21 w 267"/>
                <a:gd name="T77" fmla="*/ 128 h 176"/>
                <a:gd name="T78" fmla="*/ 0 w 267"/>
                <a:gd name="T79" fmla="*/ 116 h 176"/>
                <a:gd name="T80" fmla="*/ 0 w 267"/>
                <a:gd name="T81" fmla="*/ 115 h 176"/>
                <a:gd name="T82" fmla="*/ 3 w 267"/>
                <a:gd name="T83" fmla="*/ 109 h 176"/>
                <a:gd name="T84" fmla="*/ 7 w 267"/>
                <a:gd name="T85" fmla="*/ 100 h 176"/>
                <a:gd name="T86" fmla="*/ 12 w 267"/>
                <a:gd name="T87" fmla="*/ 90 h 176"/>
                <a:gd name="T88" fmla="*/ 18 w 267"/>
                <a:gd name="T89" fmla="*/ 78 h 176"/>
                <a:gd name="T90" fmla="*/ 26 w 267"/>
                <a:gd name="T91" fmla="*/ 65 h 176"/>
                <a:gd name="T92" fmla="*/ 37 w 267"/>
                <a:gd name="T93" fmla="*/ 52 h 176"/>
                <a:gd name="T94" fmla="*/ 50 w 267"/>
                <a:gd name="T95" fmla="*/ 39 h 176"/>
                <a:gd name="T96" fmla="*/ 64 w 267"/>
                <a:gd name="T97" fmla="*/ 28 h 176"/>
                <a:gd name="T98" fmla="*/ 81 w 267"/>
                <a:gd name="T99" fmla="*/ 17 h 176"/>
                <a:gd name="T100" fmla="*/ 100 w 267"/>
                <a:gd name="T101" fmla="*/ 8 h 176"/>
                <a:gd name="T102" fmla="*/ 121 w 267"/>
                <a:gd name="T103" fmla="*/ 3 h 176"/>
                <a:gd name="T104" fmla="*/ 145 w 267"/>
                <a:gd name="T105" fmla="*/ 0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6">
                  <a:moveTo>
                    <a:pt x="145" y="0"/>
                  </a:moveTo>
                  <a:lnTo>
                    <a:pt x="171" y="2"/>
                  </a:lnTo>
                  <a:lnTo>
                    <a:pt x="200" y="7"/>
                  </a:lnTo>
                  <a:lnTo>
                    <a:pt x="232" y="19"/>
                  </a:lnTo>
                  <a:lnTo>
                    <a:pt x="267" y="35"/>
                  </a:lnTo>
                  <a:lnTo>
                    <a:pt x="265" y="37"/>
                  </a:lnTo>
                  <a:lnTo>
                    <a:pt x="263" y="43"/>
                  </a:lnTo>
                  <a:lnTo>
                    <a:pt x="259" y="54"/>
                  </a:lnTo>
                  <a:lnTo>
                    <a:pt x="254" y="65"/>
                  </a:lnTo>
                  <a:lnTo>
                    <a:pt x="246" y="80"/>
                  </a:lnTo>
                  <a:lnTo>
                    <a:pt x="237" y="94"/>
                  </a:lnTo>
                  <a:lnTo>
                    <a:pt x="226" y="111"/>
                  </a:lnTo>
                  <a:lnTo>
                    <a:pt x="213" y="126"/>
                  </a:lnTo>
                  <a:lnTo>
                    <a:pt x="199" y="141"/>
                  </a:lnTo>
                  <a:lnTo>
                    <a:pt x="182" y="154"/>
                  </a:lnTo>
                  <a:lnTo>
                    <a:pt x="164" y="164"/>
                  </a:lnTo>
                  <a:lnTo>
                    <a:pt x="143" y="172"/>
                  </a:lnTo>
                  <a:lnTo>
                    <a:pt x="121" y="176"/>
                  </a:lnTo>
                  <a:lnTo>
                    <a:pt x="96" y="174"/>
                  </a:lnTo>
                  <a:lnTo>
                    <a:pt x="69" y="169"/>
                  </a:lnTo>
                  <a:lnTo>
                    <a:pt x="41" y="157"/>
                  </a:lnTo>
                  <a:lnTo>
                    <a:pt x="9" y="139"/>
                  </a:lnTo>
                  <a:lnTo>
                    <a:pt x="12" y="141"/>
                  </a:lnTo>
                  <a:lnTo>
                    <a:pt x="20" y="143"/>
                  </a:lnTo>
                  <a:lnTo>
                    <a:pt x="31" y="146"/>
                  </a:lnTo>
                  <a:lnTo>
                    <a:pt x="48" y="148"/>
                  </a:lnTo>
                  <a:lnTo>
                    <a:pt x="67" y="150"/>
                  </a:lnTo>
                  <a:lnTo>
                    <a:pt x="87" y="150"/>
                  </a:lnTo>
                  <a:lnTo>
                    <a:pt x="108" y="146"/>
                  </a:lnTo>
                  <a:lnTo>
                    <a:pt x="130" y="138"/>
                  </a:lnTo>
                  <a:lnTo>
                    <a:pt x="152" y="125"/>
                  </a:lnTo>
                  <a:lnTo>
                    <a:pt x="150" y="126"/>
                  </a:lnTo>
                  <a:lnTo>
                    <a:pt x="141" y="129"/>
                  </a:lnTo>
                  <a:lnTo>
                    <a:pt x="126" y="131"/>
                  </a:lnTo>
                  <a:lnTo>
                    <a:pt x="109" y="135"/>
                  </a:lnTo>
                  <a:lnTo>
                    <a:pt x="89" y="138"/>
                  </a:lnTo>
                  <a:lnTo>
                    <a:pt x="67" y="138"/>
                  </a:lnTo>
                  <a:lnTo>
                    <a:pt x="43" y="134"/>
                  </a:lnTo>
                  <a:lnTo>
                    <a:pt x="21" y="128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3" y="109"/>
                  </a:lnTo>
                  <a:lnTo>
                    <a:pt x="7" y="100"/>
                  </a:lnTo>
                  <a:lnTo>
                    <a:pt x="12" y="90"/>
                  </a:lnTo>
                  <a:lnTo>
                    <a:pt x="18" y="78"/>
                  </a:lnTo>
                  <a:lnTo>
                    <a:pt x="26" y="65"/>
                  </a:lnTo>
                  <a:lnTo>
                    <a:pt x="37" y="52"/>
                  </a:lnTo>
                  <a:lnTo>
                    <a:pt x="50" y="39"/>
                  </a:lnTo>
                  <a:lnTo>
                    <a:pt x="64" y="28"/>
                  </a:lnTo>
                  <a:lnTo>
                    <a:pt x="81" y="17"/>
                  </a:lnTo>
                  <a:lnTo>
                    <a:pt x="100" y="8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5" name="任意多边形: 形状 34"/>
            <p:cNvSpPr/>
            <p:nvPr/>
          </p:nvSpPr>
          <p:spPr bwMode="auto">
            <a:xfrm>
              <a:off x="3631853" y="2258219"/>
              <a:ext cx="423863" cy="280988"/>
            </a:xfrm>
            <a:custGeom>
              <a:gdLst>
                <a:gd name="T0" fmla="*/ 145 w 267"/>
                <a:gd name="T1" fmla="*/ 0 h 177"/>
                <a:gd name="T2" fmla="*/ 172 w 267"/>
                <a:gd name="T3" fmla="*/ 3 h 177"/>
                <a:gd name="T4" fmla="*/ 201 w 267"/>
                <a:gd name="T5" fmla="*/ 8 h 177"/>
                <a:gd name="T6" fmla="*/ 232 w 267"/>
                <a:gd name="T7" fmla="*/ 20 h 177"/>
                <a:gd name="T8" fmla="*/ 267 w 267"/>
                <a:gd name="T9" fmla="*/ 36 h 177"/>
                <a:gd name="T10" fmla="*/ 267 w 267"/>
                <a:gd name="T11" fmla="*/ 38 h 177"/>
                <a:gd name="T12" fmla="*/ 264 w 267"/>
                <a:gd name="T13" fmla="*/ 44 h 177"/>
                <a:gd name="T14" fmla="*/ 260 w 267"/>
                <a:gd name="T15" fmla="*/ 53 h 177"/>
                <a:gd name="T16" fmla="*/ 254 w 267"/>
                <a:gd name="T17" fmla="*/ 66 h 177"/>
                <a:gd name="T18" fmla="*/ 247 w 267"/>
                <a:gd name="T19" fmla="*/ 81 h 177"/>
                <a:gd name="T20" fmla="*/ 238 w 267"/>
                <a:gd name="T21" fmla="*/ 95 h 177"/>
                <a:gd name="T22" fmla="*/ 227 w 267"/>
                <a:gd name="T23" fmla="*/ 112 h 177"/>
                <a:gd name="T24" fmla="*/ 214 w 267"/>
                <a:gd name="T25" fmla="*/ 127 h 177"/>
                <a:gd name="T26" fmla="*/ 199 w 267"/>
                <a:gd name="T27" fmla="*/ 142 h 177"/>
                <a:gd name="T28" fmla="*/ 182 w 267"/>
                <a:gd name="T29" fmla="*/ 155 h 177"/>
                <a:gd name="T30" fmla="*/ 164 w 267"/>
                <a:gd name="T31" fmla="*/ 165 h 177"/>
                <a:gd name="T32" fmla="*/ 143 w 267"/>
                <a:gd name="T33" fmla="*/ 173 h 177"/>
                <a:gd name="T34" fmla="*/ 121 w 267"/>
                <a:gd name="T35" fmla="*/ 177 h 177"/>
                <a:gd name="T36" fmla="*/ 97 w 267"/>
                <a:gd name="T37" fmla="*/ 175 h 177"/>
                <a:gd name="T38" fmla="*/ 69 w 267"/>
                <a:gd name="T39" fmla="*/ 170 h 177"/>
                <a:gd name="T40" fmla="*/ 41 w 267"/>
                <a:gd name="T41" fmla="*/ 158 h 177"/>
                <a:gd name="T42" fmla="*/ 10 w 267"/>
                <a:gd name="T43" fmla="*/ 140 h 177"/>
                <a:gd name="T44" fmla="*/ 12 w 267"/>
                <a:gd name="T45" fmla="*/ 142 h 177"/>
                <a:gd name="T46" fmla="*/ 20 w 267"/>
                <a:gd name="T47" fmla="*/ 144 h 177"/>
                <a:gd name="T48" fmla="*/ 33 w 267"/>
                <a:gd name="T49" fmla="*/ 147 h 177"/>
                <a:gd name="T50" fmla="*/ 49 w 267"/>
                <a:gd name="T51" fmla="*/ 149 h 177"/>
                <a:gd name="T52" fmla="*/ 67 w 267"/>
                <a:gd name="T53" fmla="*/ 151 h 177"/>
                <a:gd name="T54" fmla="*/ 88 w 267"/>
                <a:gd name="T55" fmla="*/ 151 h 177"/>
                <a:gd name="T56" fmla="*/ 110 w 267"/>
                <a:gd name="T57" fmla="*/ 147 h 177"/>
                <a:gd name="T58" fmla="*/ 132 w 267"/>
                <a:gd name="T59" fmla="*/ 139 h 177"/>
                <a:gd name="T60" fmla="*/ 154 w 267"/>
                <a:gd name="T61" fmla="*/ 126 h 177"/>
                <a:gd name="T62" fmla="*/ 150 w 267"/>
                <a:gd name="T63" fmla="*/ 127 h 177"/>
                <a:gd name="T64" fmla="*/ 141 w 267"/>
                <a:gd name="T65" fmla="*/ 130 h 177"/>
                <a:gd name="T66" fmla="*/ 127 w 267"/>
                <a:gd name="T67" fmla="*/ 132 h 177"/>
                <a:gd name="T68" fmla="*/ 110 w 267"/>
                <a:gd name="T69" fmla="*/ 136 h 177"/>
                <a:gd name="T70" fmla="*/ 89 w 267"/>
                <a:gd name="T71" fmla="*/ 138 h 177"/>
                <a:gd name="T72" fmla="*/ 67 w 267"/>
                <a:gd name="T73" fmla="*/ 139 h 177"/>
                <a:gd name="T74" fmla="*/ 45 w 267"/>
                <a:gd name="T75" fmla="*/ 135 h 177"/>
                <a:gd name="T76" fmla="*/ 21 w 267"/>
                <a:gd name="T77" fmla="*/ 129 h 177"/>
                <a:gd name="T78" fmla="*/ 0 w 267"/>
                <a:gd name="T79" fmla="*/ 117 h 177"/>
                <a:gd name="T80" fmla="*/ 2 w 267"/>
                <a:gd name="T81" fmla="*/ 116 h 177"/>
                <a:gd name="T82" fmla="*/ 3 w 267"/>
                <a:gd name="T83" fmla="*/ 110 h 177"/>
                <a:gd name="T84" fmla="*/ 7 w 267"/>
                <a:gd name="T85" fmla="*/ 101 h 177"/>
                <a:gd name="T86" fmla="*/ 12 w 267"/>
                <a:gd name="T87" fmla="*/ 91 h 177"/>
                <a:gd name="T88" fmla="*/ 19 w 267"/>
                <a:gd name="T89" fmla="*/ 79 h 177"/>
                <a:gd name="T90" fmla="*/ 28 w 267"/>
                <a:gd name="T91" fmla="*/ 66 h 177"/>
                <a:gd name="T92" fmla="*/ 38 w 267"/>
                <a:gd name="T93" fmla="*/ 53 h 177"/>
                <a:gd name="T94" fmla="*/ 50 w 267"/>
                <a:gd name="T95" fmla="*/ 40 h 177"/>
                <a:gd name="T96" fmla="*/ 64 w 267"/>
                <a:gd name="T97" fmla="*/ 29 h 177"/>
                <a:gd name="T98" fmla="*/ 81 w 267"/>
                <a:gd name="T99" fmla="*/ 18 h 177"/>
                <a:gd name="T100" fmla="*/ 101 w 267"/>
                <a:gd name="T101" fmla="*/ 9 h 177"/>
                <a:gd name="T102" fmla="*/ 121 w 267"/>
                <a:gd name="T103" fmla="*/ 3 h 177"/>
                <a:gd name="T104" fmla="*/ 145 w 267"/>
                <a:gd name="T105" fmla="*/ 0 h 1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7">
                  <a:moveTo>
                    <a:pt x="145" y="0"/>
                  </a:moveTo>
                  <a:lnTo>
                    <a:pt x="172" y="3"/>
                  </a:lnTo>
                  <a:lnTo>
                    <a:pt x="201" y="8"/>
                  </a:lnTo>
                  <a:lnTo>
                    <a:pt x="232" y="20"/>
                  </a:lnTo>
                  <a:lnTo>
                    <a:pt x="267" y="36"/>
                  </a:lnTo>
                  <a:lnTo>
                    <a:pt x="267" y="38"/>
                  </a:lnTo>
                  <a:lnTo>
                    <a:pt x="264" y="44"/>
                  </a:lnTo>
                  <a:lnTo>
                    <a:pt x="260" y="53"/>
                  </a:lnTo>
                  <a:lnTo>
                    <a:pt x="254" y="66"/>
                  </a:lnTo>
                  <a:lnTo>
                    <a:pt x="247" y="81"/>
                  </a:lnTo>
                  <a:lnTo>
                    <a:pt x="238" y="95"/>
                  </a:lnTo>
                  <a:lnTo>
                    <a:pt x="227" y="112"/>
                  </a:lnTo>
                  <a:lnTo>
                    <a:pt x="214" y="127"/>
                  </a:lnTo>
                  <a:lnTo>
                    <a:pt x="199" y="142"/>
                  </a:lnTo>
                  <a:lnTo>
                    <a:pt x="182" y="155"/>
                  </a:lnTo>
                  <a:lnTo>
                    <a:pt x="164" y="165"/>
                  </a:lnTo>
                  <a:lnTo>
                    <a:pt x="143" y="173"/>
                  </a:lnTo>
                  <a:lnTo>
                    <a:pt x="121" y="177"/>
                  </a:lnTo>
                  <a:lnTo>
                    <a:pt x="97" y="175"/>
                  </a:lnTo>
                  <a:lnTo>
                    <a:pt x="69" y="170"/>
                  </a:lnTo>
                  <a:lnTo>
                    <a:pt x="41" y="158"/>
                  </a:lnTo>
                  <a:lnTo>
                    <a:pt x="10" y="140"/>
                  </a:lnTo>
                  <a:lnTo>
                    <a:pt x="12" y="142"/>
                  </a:lnTo>
                  <a:lnTo>
                    <a:pt x="20" y="144"/>
                  </a:lnTo>
                  <a:lnTo>
                    <a:pt x="33" y="147"/>
                  </a:lnTo>
                  <a:lnTo>
                    <a:pt x="49" y="149"/>
                  </a:lnTo>
                  <a:lnTo>
                    <a:pt x="67" y="151"/>
                  </a:lnTo>
                  <a:lnTo>
                    <a:pt x="88" y="151"/>
                  </a:lnTo>
                  <a:lnTo>
                    <a:pt x="110" y="147"/>
                  </a:lnTo>
                  <a:lnTo>
                    <a:pt x="132" y="139"/>
                  </a:lnTo>
                  <a:lnTo>
                    <a:pt x="154" y="126"/>
                  </a:lnTo>
                  <a:lnTo>
                    <a:pt x="150" y="127"/>
                  </a:lnTo>
                  <a:lnTo>
                    <a:pt x="141" y="130"/>
                  </a:lnTo>
                  <a:lnTo>
                    <a:pt x="127" y="132"/>
                  </a:lnTo>
                  <a:lnTo>
                    <a:pt x="110" y="136"/>
                  </a:lnTo>
                  <a:lnTo>
                    <a:pt x="89" y="138"/>
                  </a:lnTo>
                  <a:lnTo>
                    <a:pt x="67" y="139"/>
                  </a:lnTo>
                  <a:lnTo>
                    <a:pt x="45" y="135"/>
                  </a:lnTo>
                  <a:lnTo>
                    <a:pt x="21" y="129"/>
                  </a:lnTo>
                  <a:lnTo>
                    <a:pt x="0" y="117"/>
                  </a:lnTo>
                  <a:lnTo>
                    <a:pt x="2" y="116"/>
                  </a:lnTo>
                  <a:lnTo>
                    <a:pt x="3" y="110"/>
                  </a:lnTo>
                  <a:lnTo>
                    <a:pt x="7" y="101"/>
                  </a:lnTo>
                  <a:lnTo>
                    <a:pt x="12" y="91"/>
                  </a:lnTo>
                  <a:lnTo>
                    <a:pt x="19" y="79"/>
                  </a:lnTo>
                  <a:lnTo>
                    <a:pt x="28" y="66"/>
                  </a:lnTo>
                  <a:lnTo>
                    <a:pt x="38" y="53"/>
                  </a:lnTo>
                  <a:lnTo>
                    <a:pt x="50" y="40"/>
                  </a:lnTo>
                  <a:lnTo>
                    <a:pt x="64" y="29"/>
                  </a:lnTo>
                  <a:lnTo>
                    <a:pt x="81" y="18"/>
                  </a:lnTo>
                  <a:lnTo>
                    <a:pt x="101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6" name="任意多边形: 形状 35"/>
            <p:cNvSpPr/>
            <p:nvPr/>
          </p:nvSpPr>
          <p:spPr bwMode="auto">
            <a:xfrm>
              <a:off x="4027140" y="2499519"/>
              <a:ext cx="422275" cy="277813"/>
            </a:xfrm>
            <a:custGeom>
              <a:gdLst>
                <a:gd name="T0" fmla="*/ 145 w 266"/>
                <a:gd name="T1" fmla="*/ 0 h 175"/>
                <a:gd name="T2" fmla="*/ 171 w 266"/>
                <a:gd name="T3" fmla="*/ 1 h 175"/>
                <a:gd name="T4" fmla="*/ 200 w 266"/>
                <a:gd name="T5" fmla="*/ 8 h 175"/>
                <a:gd name="T6" fmla="*/ 232 w 266"/>
                <a:gd name="T7" fmla="*/ 18 h 175"/>
                <a:gd name="T8" fmla="*/ 266 w 266"/>
                <a:gd name="T9" fmla="*/ 35 h 175"/>
                <a:gd name="T10" fmla="*/ 266 w 266"/>
                <a:gd name="T11" fmla="*/ 38 h 175"/>
                <a:gd name="T12" fmla="*/ 264 w 266"/>
                <a:gd name="T13" fmla="*/ 44 h 175"/>
                <a:gd name="T14" fmla="*/ 260 w 266"/>
                <a:gd name="T15" fmla="*/ 53 h 175"/>
                <a:gd name="T16" fmla="*/ 253 w 266"/>
                <a:gd name="T17" fmla="*/ 66 h 175"/>
                <a:gd name="T18" fmla="*/ 247 w 266"/>
                <a:gd name="T19" fmla="*/ 79 h 175"/>
                <a:gd name="T20" fmla="*/ 238 w 266"/>
                <a:gd name="T21" fmla="*/ 95 h 175"/>
                <a:gd name="T22" fmla="*/ 226 w 266"/>
                <a:gd name="T23" fmla="*/ 110 h 175"/>
                <a:gd name="T24" fmla="*/ 213 w 266"/>
                <a:gd name="T25" fmla="*/ 126 h 175"/>
                <a:gd name="T26" fmla="*/ 199 w 266"/>
                <a:gd name="T27" fmla="*/ 141 h 175"/>
                <a:gd name="T28" fmla="*/ 182 w 266"/>
                <a:gd name="T29" fmla="*/ 153 h 175"/>
                <a:gd name="T30" fmla="*/ 163 w 266"/>
                <a:gd name="T31" fmla="*/ 165 h 175"/>
                <a:gd name="T32" fmla="*/ 143 w 266"/>
                <a:gd name="T33" fmla="*/ 173 h 175"/>
                <a:gd name="T34" fmla="*/ 121 w 266"/>
                <a:gd name="T35" fmla="*/ 175 h 175"/>
                <a:gd name="T36" fmla="*/ 96 w 266"/>
                <a:gd name="T37" fmla="*/ 175 h 175"/>
                <a:gd name="T38" fmla="*/ 70 w 266"/>
                <a:gd name="T39" fmla="*/ 169 h 175"/>
                <a:gd name="T40" fmla="*/ 40 w 266"/>
                <a:gd name="T41" fmla="*/ 157 h 175"/>
                <a:gd name="T42" fmla="*/ 9 w 266"/>
                <a:gd name="T43" fmla="*/ 139 h 175"/>
                <a:gd name="T44" fmla="*/ 13 w 266"/>
                <a:gd name="T45" fmla="*/ 140 h 175"/>
                <a:gd name="T46" fmla="*/ 20 w 266"/>
                <a:gd name="T47" fmla="*/ 143 h 175"/>
                <a:gd name="T48" fmla="*/ 32 w 266"/>
                <a:gd name="T49" fmla="*/ 147 h 175"/>
                <a:gd name="T50" fmla="*/ 48 w 266"/>
                <a:gd name="T51" fmla="*/ 149 h 175"/>
                <a:gd name="T52" fmla="*/ 66 w 266"/>
                <a:gd name="T53" fmla="*/ 151 h 175"/>
                <a:gd name="T54" fmla="*/ 87 w 266"/>
                <a:gd name="T55" fmla="*/ 151 h 175"/>
                <a:gd name="T56" fmla="*/ 109 w 266"/>
                <a:gd name="T57" fmla="*/ 147 h 175"/>
                <a:gd name="T58" fmla="*/ 131 w 266"/>
                <a:gd name="T59" fmla="*/ 138 h 175"/>
                <a:gd name="T60" fmla="*/ 153 w 266"/>
                <a:gd name="T61" fmla="*/ 125 h 175"/>
                <a:gd name="T62" fmla="*/ 149 w 266"/>
                <a:gd name="T63" fmla="*/ 126 h 175"/>
                <a:gd name="T64" fmla="*/ 140 w 266"/>
                <a:gd name="T65" fmla="*/ 128 h 175"/>
                <a:gd name="T66" fmla="*/ 127 w 266"/>
                <a:gd name="T67" fmla="*/ 132 h 175"/>
                <a:gd name="T68" fmla="*/ 109 w 266"/>
                <a:gd name="T69" fmla="*/ 136 h 175"/>
                <a:gd name="T70" fmla="*/ 88 w 266"/>
                <a:gd name="T71" fmla="*/ 138 h 175"/>
                <a:gd name="T72" fmla="*/ 66 w 266"/>
                <a:gd name="T73" fmla="*/ 138 h 175"/>
                <a:gd name="T74" fmla="*/ 44 w 266"/>
                <a:gd name="T75" fmla="*/ 135 h 175"/>
                <a:gd name="T76" fmla="*/ 22 w 266"/>
                <a:gd name="T77" fmla="*/ 128 h 175"/>
                <a:gd name="T78" fmla="*/ 0 w 266"/>
                <a:gd name="T79" fmla="*/ 117 h 175"/>
                <a:gd name="T80" fmla="*/ 1 w 266"/>
                <a:gd name="T81" fmla="*/ 114 h 175"/>
                <a:gd name="T82" fmla="*/ 2 w 266"/>
                <a:gd name="T83" fmla="*/ 109 h 175"/>
                <a:gd name="T84" fmla="*/ 6 w 266"/>
                <a:gd name="T85" fmla="*/ 101 h 175"/>
                <a:gd name="T86" fmla="*/ 11 w 266"/>
                <a:gd name="T87" fmla="*/ 91 h 175"/>
                <a:gd name="T88" fmla="*/ 18 w 266"/>
                <a:gd name="T89" fmla="*/ 79 h 175"/>
                <a:gd name="T90" fmla="*/ 27 w 266"/>
                <a:gd name="T91" fmla="*/ 66 h 175"/>
                <a:gd name="T92" fmla="*/ 37 w 266"/>
                <a:gd name="T93" fmla="*/ 53 h 175"/>
                <a:gd name="T94" fmla="*/ 49 w 266"/>
                <a:gd name="T95" fmla="*/ 40 h 175"/>
                <a:gd name="T96" fmla="*/ 65 w 266"/>
                <a:gd name="T97" fmla="*/ 27 h 175"/>
                <a:gd name="T98" fmla="*/ 80 w 266"/>
                <a:gd name="T99" fmla="*/ 17 h 175"/>
                <a:gd name="T100" fmla="*/ 100 w 266"/>
                <a:gd name="T101" fmla="*/ 9 h 175"/>
                <a:gd name="T102" fmla="*/ 121 w 266"/>
                <a:gd name="T103" fmla="*/ 3 h 175"/>
                <a:gd name="T104" fmla="*/ 145 w 266"/>
                <a:gd name="T105" fmla="*/ 0 h 1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6" h="175">
                  <a:moveTo>
                    <a:pt x="145" y="0"/>
                  </a:moveTo>
                  <a:lnTo>
                    <a:pt x="171" y="1"/>
                  </a:lnTo>
                  <a:lnTo>
                    <a:pt x="200" y="8"/>
                  </a:lnTo>
                  <a:lnTo>
                    <a:pt x="232" y="18"/>
                  </a:lnTo>
                  <a:lnTo>
                    <a:pt x="266" y="35"/>
                  </a:lnTo>
                  <a:lnTo>
                    <a:pt x="266" y="38"/>
                  </a:lnTo>
                  <a:lnTo>
                    <a:pt x="264" y="44"/>
                  </a:lnTo>
                  <a:lnTo>
                    <a:pt x="260" y="53"/>
                  </a:lnTo>
                  <a:lnTo>
                    <a:pt x="253" y="66"/>
                  </a:lnTo>
                  <a:lnTo>
                    <a:pt x="247" y="79"/>
                  </a:lnTo>
                  <a:lnTo>
                    <a:pt x="238" y="95"/>
                  </a:lnTo>
                  <a:lnTo>
                    <a:pt x="226" y="110"/>
                  </a:lnTo>
                  <a:lnTo>
                    <a:pt x="213" y="126"/>
                  </a:lnTo>
                  <a:lnTo>
                    <a:pt x="199" y="141"/>
                  </a:lnTo>
                  <a:lnTo>
                    <a:pt x="182" y="153"/>
                  </a:lnTo>
                  <a:lnTo>
                    <a:pt x="163" y="165"/>
                  </a:lnTo>
                  <a:lnTo>
                    <a:pt x="143" y="173"/>
                  </a:lnTo>
                  <a:lnTo>
                    <a:pt x="121" y="175"/>
                  </a:lnTo>
                  <a:lnTo>
                    <a:pt x="96" y="175"/>
                  </a:lnTo>
                  <a:lnTo>
                    <a:pt x="70" y="169"/>
                  </a:lnTo>
                  <a:lnTo>
                    <a:pt x="40" y="157"/>
                  </a:lnTo>
                  <a:lnTo>
                    <a:pt x="9" y="139"/>
                  </a:lnTo>
                  <a:lnTo>
                    <a:pt x="13" y="140"/>
                  </a:lnTo>
                  <a:lnTo>
                    <a:pt x="20" y="143"/>
                  </a:lnTo>
                  <a:lnTo>
                    <a:pt x="32" y="147"/>
                  </a:lnTo>
                  <a:lnTo>
                    <a:pt x="48" y="149"/>
                  </a:lnTo>
                  <a:lnTo>
                    <a:pt x="66" y="151"/>
                  </a:lnTo>
                  <a:lnTo>
                    <a:pt x="87" y="151"/>
                  </a:lnTo>
                  <a:lnTo>
                    <a:pt x="109" y="147"/>
                  </a:lnTo>
                  <a:lnTo>
                    <a:pt x="131" y="138"/>
                  </a:lnTo>
                  <a:lnTo>
                    <a:pt x="153" y="125"/>
                  </a:lnTo>
                  <a:lnTo>
                    <a:pt x="149" y="126"/>
                  </a:lnTo>
                  <a:lnTo>
                    <a:pt x="140" y="128"/>
                  </a:lnTo>
                  <a:lnTo>
                    <a:pt x="127" y="132"/>
                  </a:lnTo>
                  <a:lnTo>
                    <a:pt x="109" y="136"/>
                  </a:lnTo>
                  <a:lnTo>
                    <a:pt x="88" y="138"/>
                  </a:lnTo>
                  <a:lnTo>
                    <a:pt x="66" y="138"/>
                  </a:lnTo>
                  <a:lnTo>
                    <a:pt x="44" y="135"/>
                  </a:lnTo>
                  <a:lnTo>
                    <a:pt x="22" y="128"/>
                  </a:lnTo>
                  <a:lnTo>
                    <a:pt x="0" y="117"/>
                  </a:lnTo>
                  <a:lnTo>
                    <a:pt x="1" y="114"/>
                  </a:lnTo>
                  <a:lnTo>
                    <a:pt x="2" y="109"/>
                  </a:lnTo>
                  <a:lnTo>
                    <a:pt x="6" y="101"/>
                  </a:lnTo>
                  <a:lnTo>
                    <a:pt x="11" y="91"/>
                  </a:lnTo>
                  <a:lnTo>
                    <a:pt x="18" y="79"/>
                  </a:lnTo>
                  <a:lnTo>
                    <a:pt x="27" y="66"/>
                  </a:lnTo>
                  <a:lnTo>
                    <a:pt x="37" y="53"/>
                  </a:lnTo>
                  <a:lnTo>
                    <a:pt x="49" y="40"/>
                  </a:lnTo>
                  <a:lnTo>
                    <a:pt x="65" y="27"/>
                  </a:lnTo>
                  <a:lnTo>
                    <a:pt x="80" y="17"/>
                  </a:lnTo>
                  <a:lnTo>
                    <a:pt x="100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7" name="任意多边形: 形状 36"/>
            <p:cNvSpPr/>
            <p:nvPr/>
          </p:nvSpPr>
          <p:spPr bwMode="auto">
            <a:xfrm>
              <a:off x="4374803" y="1786731"/>
              <a:ext cx="280988" cy="422275"/>
            </a:xfrm>
            <a:custGeom>
              <a:gdLst>
                <a:gd name="T0" fmla="*/ 35 w 177"/>
                <a:gd name="T1" fmla="*/ 0 h 266"/>
                <a:gd name="T2" fmla="*/ 38 w 177"/>
                <a:gd name="T3" fmla="*/ 1 h 266"/>
                <a:gd name="T4" fmla="*/ 45 w 177"/>
                <a:gd name="T5" fmla="*/ 4 h 266"/>
                <a:gd name="T6" fmla="*/ 54 w 177"/>
                <a:gd name="T7" fmla="*/ 8 h 266"/>
                <a:gd name="T8" fmla="*/ 67 w 177"/>
                <a:gd name="T9" fmla="*/ 13 h 266"/>
                <a:gd name="T10" fmla="*/ 81 w 177"/>
                <a:gd name="T11" fmla="*/ 21 h 266"/>
                <a:gd name="T12" fmla="*/ 95 w 177"/>
                <a:gd name="T13" fmla="*/ 30 h 266"/>
                <a:gd name="T14" fmla="*/ 111 w 177"/>
                <a:gd name="T15" fmla="*/ 40 h 266"/>
                <a:gd name="T16" fmla="*/ 126 w 177"/>
                <a:gd name="T17" fmla="*/ 53 h 266"/>
                <a:gd name="T18" fmla="*/ 142 w 177"/>
                <a:gd name="T19" fmla="*/ 67 h 266"/>
                <a:gd name="T20" fmla="*/ 155 w 177"/>
                <a:gd name="T21" fmla="*/ 84 h 266"/>
                <a:gd name="T22" fmla="*/ 165 w 177"/>
                <a:gd name="T23" fmla="*/ 102 h 266"/>
                <a:gd name="T24" fmla="*/ 173 w 177"/>
                <a:gd name="T25" fmla="*/ 123 h 266"/>
                <a:gd name="T26" fmla="*/ 177 w 177"/>
                <a:gd name="T27" fmla="*/ 146 h 266"/>
                <a:gd name="T28" fmla="*/ 176 w 177"/>
                <a:gd name="T29" fmla="*/ 171 h 266"/>
                <a:gd name="T30" fmla="*/ 171 w 177"/>
                <a:gd name="T31" fmla="*/ 197 h 266"/>
                <a:gd name="T32" fmla="*/ 159 w 177"/>
                <a:gd name="T33" fmla="*/ 226 h 266"/>
                <a:gd name="T34" fmla="*/ 141 w 177"/>
                <a:gd name="T35" fmla="*/ 257 h 266"/>
                <a:gd name="T36" fmla="*/ 141 w 177"/>
                <a:gd name="T37" fmla="*/ 254 h 266"/>
                <a:gd name="T38" fmla="*/ 143 w 177"/>
                <a:gd name="T39" fmla="*/ 246 h 266"/>
                <a:gd name="T40" fmla="*/ 147 w 177"/>
                <a:gd name="T41" fmla="*/ 235 h 266"/>
                <a:gd name="T42" fmla="*/ 150 w 177"/>
                <a:gd name="T43" fmla="*/ 219 h 266"/>
                <a:gd name="T44" fmla="*/ 151 w 177"/>
                <a:gd name="T45" fmla="*/ 200 h 266"/>
                <a:gd name="T46" fmla="*/ 151 w 177"/>
                <a:gd name="T47" fmla="*/ 180 h 266"/>
                <a:gd name="T48" fmla="*/ 147 w 177"/>
                <a:gd name="T49" fmla="*/ 158 h 266"/>
                <a:gd name="T50" fmla="*/ 139 w 177"/>
                <a:gd name="T51" fmla="*/ 136 h 266"/>
                <a:gd name="T52" fmla="*/ 126 w 177"/>
                <a:gd name="T53" fmla="*/ 114 h 266"/>
                <a:gd name="T54" fmla="*/ 128 w 177"/>
                <a:gd name="T55" fmla="*/ 117 h 266"/>
                <a:gd name="T56" fmla="*/ 130 w 177"/>
                <a:gd name="T57" fmla="*/ 126 h 266"/>
                <a:gd name="T58" fmla="*/ 133 w 177"/>
                <a:gd name="T59" fmla="*/ 140 h 266"/>
                <a:gd name="T60" fmla="*/ 137 w 177"/>
                <a:gd name="T61" fmla="*/ 158 h 266"/>
                <a:gd name="T62" fmla="*/ 138 w 177"/>
                <a:gd name="T63" fmla="*/ 178 h 266"/>
                <a:gd name="T64" fmla="*/ 138 w 177"/>
                <a:gd name="T65" fmla="*/ 200 h 266"/>
                <a:gd name="T66" fmla="*/ 136 w 177"/>
                <a:gd name="T67" fmla="*/ 223 h 266"/>
                <a:gd name="T68" fmla="*/ 129 w 177"/>
                <a:gd name="T69" fmla="*/ 245 h 266"/>
                <a:gd name="T70" fmla="*/ 117 w 177"/>
                <a:gd name="T71" fmla="*/ 266 h 266"/>
                <a:gd name="T72" fmla="*/ 116 w 177"/>
                <a:gd name="T73" fmla="*/ 266 h 266"/>
                <a:gd name="T74" fmla="*/ 110 w 177"/>
                <a:gd name="T75" fmla="*/ 263 h 266"/>
                <a:gd name="T76" fmla="*/ 102 w 177"/>
                <a:gd name="T77" fmla="*/ 261 h 266"/>
                <a:gd name="T78" fmla="*/ 91 w 177"/>
                <a:gd name="T79" fmla="*/ 256 h 266"/>
                <a:gd name="T80" fmla="*/ 80 w 177"/>
                <a:gd name="T81" fmla="*/ 248 h 266"/>
                <a:gd name="T82" fmla="*/ 67 w 177"/>
                <a:gd name="T83" fmla="*/ 240 h 266"/>
                <a:gd name="T84" fmla="*/ 54 w 177"/>
                <a:gd name="T85" fmla="*/ 230 h 266"/>
                <a:gd name="T86" fmla="*/ 41 w 177"/>
                <a:gd name="T87" fmla="*/ 217 h 266"/>
                <a:gd name="T88" fmla="*/ 29 w 177"/>
                <a:gd name="T89" fmla="*/ 202 h 266"/>
                <a:gd name="T90" fmla="*/ 17 w 177"/>
                <a:gd name="T91" fmla="*/ 185 h 266"/>
                <a:gd name="T92" fmla="*/ 9 w 177"/>
                <a:gd name="T93" fmla="*/ 167 h 266"/>
                <a:gd name="T94" fmla="*/ 3 w 177"/>
                <a:gd name="T95" fmla="*/ 145 h 266"/>
                <a:gd name="T96" fmla="*/ 0 w 177"/>
                <a:gd name="T97" fmla="*/ 122 h 266"/>
                <a:gd name="T98" fmla="*/ 2 w 177"/>
                <a:gd name="T99" fmla="*/ 96 h 266"/>
                <a:gd name="T100" fmla="*/ 8 w 177"/>
                <a:gd name="T101" fmla="*/ 66 h 266"/>
                <a:gd name="T102" fmla="*/ 19 w 177"/>
                <a:gd name="T103" fmla="*/ 35 h 266"/>
                <a:gd name="T104" fmla="*/ 35 w 177"/>
                <a:gd name="T105" fmla="*/ 0 h 2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7" h="266">
                  <a:moveTo>
                    <a:pt x="35" y="0"/>
                  </a:moveTo>
                  <a:lnTo>
                    <a:pt x="38" y="1"/>
                  </a:lnTo>
                  <a:lnTo>
                    <a:pt x="45" y="4"/>
                  </a:lnTo>
                  <a:lnTo>
                    <a:pt x="54" y="8"/>
                  </a:lnTo>
                  <a:lnTo>
                    <a:pt x="67" y="13"/>
                  </a:lnTo>
                  <a:lnTo>
                    <a:pt x="81" y="21"/>
                  </a:lnTo>
                  <a:lnTo>
                    <a:pt x="95" y="30"/>
                  </a:lnTo>
                  <a:lnTo>
                    <a:pt x="111" y="40"/>
                  </a:lnTo>
                  <a:lnTo>
                    <a:pt x="126" y="53"/>
                  </a:lnTo>
                  <a:lnTo>
                    <a:pt x="142" y="67"/>
                  </a:lnTo>
                  <a:lnTo>
                    <a:pt x="155" y="84"/>
                  </a:lnTo>
                  <a:lnTo>
                    <a:pt x="165" y="102"/>
                  </a:lnTo>
                  <a:lnTo>
                    <a:pt x="173" y="123"/>
                  </a:lnTo>
                  <a:lnTo>
                    <a:pt x="177" y="146"/>
                  </a:lnTo>
                  <a:lnTo>
                    <a:pt x="176" y="171"/>
                  </a:lnTo>
                  <a:lnTo>
                    <a:pt x="171" y="197"/>
                  </a:lnTo>
                  <a:lnTo>
                    <a:pt x="159" y="226"/>
                  </a:lnTo>
                  <a:lnTo>
                    <a:pt x="141" y="257"/>
                  </a:lnTo>
                  <a:lnTo>
                    <a:pt x="141" y="254"/>
                  </a:lnTo>
                  <a:lnTo>
                    <a:pt x="143" y="246"/>
                  </a:lnTo>
                  <a:lnTo>
                    <a:pt x="147" y="235"/>
                  </a:lnTo>
                  <a:lnTo>
                    <a:pt x="150" y="219"/>
                  </a:lnTo>
                  <a:lnTo>
                    <a:pt x="151" y="200"/>
                  </a:lnTo>
                  <a:lnTo>
                    <a:pt x="151" y="180"/>
                  </a:lnTo>
                  <a:lnTo>
                    <a:pt x="147" y="158"/>
                  </a:lnTo>
                  <a:lnTo>
                    <a:pt x="139" y="136"/>
                  </a:lnTo>
                  <a:lnTo>
                    <a:pt x="126" y="114"/>
                  </a:lnTo>
                  <a:lnTo>
                    <a:pt x="128" y="117"/>
                  </a:lnTo>
                  <a:lnTo>
                    <a:pt x="130" y="126"/>
                  </a:lnTo>
                  <a:lnTo>
                    <a:pt x="133" y="140"/>
                  </a:lnTo>
                  <a:lnTo>
                    <a:pt x="137" y="158"/>
                  </a:lnTo>
                  <a:lnTo>
                    <a:pt x="138" y="178"/>
                  </a:lnTo>
                  <a:lnTo>
                    <a:pt x="138" y="200"/>
                  </a:lnTo>
                  <a:lnTo>
                    <a:pt x="136" y="223"/>
                  </a:lnTo>
                  <a:lnTo>
                    <a:pt x="129" y="245"/>
                  </a:lnTo>
                  <a:lnTo>
                    <a:pt x="117" y="266"/>
                  </a:lnTo>
                  <a:lnTo>
                    <a:pt x="116" y="266"/>
                  </a:lnTo>
                  <a:lnTo>
                    <a:pt x="110" y="263"/>
                  </a:lnTo>
                  <a:lnTo>
                    <a:pt x="102" y="261"/>
                  </a:lnTo>
                  <a:lnTo>
                    <a:pt x="91" y="256"/>
                  </a:lnTo>
                  <a:lnTo>
                    <a:pt x="80" y="248"/>
                  </a:lnTo>
                  <a:lnTo>
                    <a:pt x="67" y="240"/>
                  </a:lnTo>
                  <a:lnTo>
                    <a:pt x="54" y="230"/>
                  </a:lnTo>
                  <a:lnTo>
                    <a:pt x="41" y="217"/>
                  </a:lnTo>
                  <a:lnTo>
                    <a:pt x="29" y="202"/>
                  </a:lnTo>
                  <a:lnTo>
                    <a:pt x="17" y="185"/>
                  </a:lnTo>
                  <a:lnTo>
                    <a:pt x="9" y="167"/>
                  </a:lnTo>
                  <a:lnTo>
                    <a:pt x="3" y="145"/>
                  </a:lnTo>
                  <a:lnTo>
                    <a:pt x="0" y="122"/>
                  </a:lnTo>
                  <a:lnTo>
                    <a:pt x="2" y="96"/>
                  </a:lnTo>
                  <a:lnTo>
                    <a:pt x="8" y="66"/>
                  </a:lnTo>
                  <a:lnTo>
                    <a:pt x="19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8" name="任意多边形: 形状 37"/>
            <p:cNvSpPr/>
            <p:nvPr/>
          </p:nvSpPr>
          <p:spPr bwMode="auto">
            <a:xfrm>
              <a:off x="4827240" y="1767681"/>
              <a:ext cx="280988" cy="406400"/>
            </a:xfrm>
            <a:custGeom>
              <a:gdLst>
                <a:gd name="T0" fmla="*/ 149 w 177"/>
                <a:gd name="T1" fmla="*/ 0 h 256"/>
                <a:gd name="T2" fmla="*/ 151 w 177"/>
                <a:gd name="T3" fmla="*/ 3 h 256"/>
                <a:gd name="T4" fmla="*/ 153 w 177"/>
                <a:gd name="T5" fmla="*/ 9 h 256"/>
                <a:gd name="T6" fmla="*/ 157 w 177"/>
                <a:gd name="T7" fmla="*/ 18 h 256"/>
                <a:gd name="T8" fmla="*/ 162 w 177"/>
                <a:gd name="T9" fmla="*/ 31 h 256"/>
                <a:gd name="T10" fmla="*/ 166 w 177"/>
                <a:gd name="T11" fmla="*/ 47 h 256"/>
                <a:gd name="T12" fmla="*/ 172 w 177"/>
                <a:gd name="T13" fmla="*/ 64 h 256"/>
                <a:gd name="T14" fmla="*/ 174 w 177"/>
                <a:gd name="T15" fmla="*/ 82 h 256"/>
                <a:gd name="T16" fmla="*/ 177 w 177"/>
                <a:gd name="T17" fmla="*/ 103 h 256"/>
                <a:gd name="T18" fmla="*/ 177 w 177"/>
                <a:gd name="T19" fmla="*/ 123 h 256"/>
                <a:gd name="T20" fmla="*/ 174 w 177"/>
                <a:gd name="T21" fmla="*/ 144 h 256"/>
                <a:gd name="T22" fmla="*/ 168 w 177"/>
                <a:gd name="T23" fmla="*/ 165 h 256"/>
                <a:gd name="T24" fmla="*/ 159 w 177"/>
                <a:gd name="T25" fmla="*/ 184 h 256"/>
                <a:gd name="T26" fmla="*/ 146 w 177"/>
                <a:gd name="T27" fmla="*/ 203 h 256"/>
                <a:gd name="T28" fmla="*/ 129 w 177"/>
                <a:gd name="T29" fmla="*/ 219 h 256"/>
                <a:gd name="T30" fmla="*/ 105 w 177"/>
                <a:gd name="T31" fmla="*/ 235 h 256"/>
                <a:gd name="T32" fmla="*/ 77 w 177"/>
                <a:gd name="T33" fmla="*/ 247 h 256"/>
                <a:gd name="T34" fmla="*/ 42 w 177"/>
                <a:gd name="T35" fmla="*/ 256 h 256"/>
                <a:gd name="T36" fmla="*/ 44 w 177"/>
                <a:gd name="T37" fmla="*/ 255 h 256"/>
                <a:gd name="T38" fmla="*/ 52 w 177"/>
                <a:gd name="T39" fmla="*/ 251 h 256"/>
                <a:gd name="T40" fmla="*/ 62 w 177"/>
                <a:gd name="T41" fmla="*/ 244 h 256"/>
                <a:gd name="T42" fmla="*/ 75 w 177"/>
                <a:gd name="T43" fmla="*/ 235 h 256"/>
                <a:gd name="T44" fmla="*/ 90 w 177"/>
                <a:gd name="T45" fmla="*/ 223 h 256"/>
                <a:gd name="T46" fmla="*/ 104 w 177"/>
                <a:gd name="T47" fmla="*/ 209 h 256"/>
                <a:gd name="T48" fmla="*/ 117 w 177"/>
                <a:gd name="T49" fmla="*/ 191 h 256"/>
                <a:gd name="T50" fmla="*/ 126 w 177"/>
                <a:gd name="T51" fmla="*/ 169 h 256"/>
                <a:gd name="T52" fmla="*/ 133 w 177"/>
                <a:gd name="T53" fmla="*/ 144 h 256"/>
                <a:gd name="T54" fmla="*/ 131 w 177"/>
                <a:gd name="T55" fmla="*/ 148 h 256"/>
                <a:gd name="T56" fmla="*/ 127 w 177"/>
                <a:gd name="T57" fmla="*/ 156 h 256"/>
                <a:gd name="T58" fmla="*/ 120 w 177"/>
                <a:gd name="T59" fmla="*/ 168 h 256"/>
                <a:gd name="T60" fmla="*/ 109 w 177"/>
                <a:gd name="T61" fmla="*/ 183 h 256"/>
                <a:gd name="T62" fmla="*/ 96 w 177"/>
                <a:gd name="T63" fmla="*/ 199 h 256"/>
                <a:gd name="T64" fmla="*/ 81 w 177"/>
                <a:gd name="T65" fmla="*/ 214 h 256"/>
                <a:gd name="T66" fmla="*/ 62 w 177"/>
                <a:gd name="T67" fmla="*/ 229 h 256"/>
                <a:gd name="T68" fmla="*/ 42 w 177"/>
                <a:gd name="T69" fmla="*/ 240 h 256"/>
                <a:gd name="T70" fmla="*/ 18 w 177"/>
                <a:gd name="T71" fmla="*/ 247 h 256"/>
                <a:gd name="T72" fmla="*/ 18 w 177"/>
                <a:gd name="T73" fmla="*/ 244 h 256"/>
                <a:gd name="T74" fmla="*/ 16 w 177"/>
                <a:gd name="T75" fmla="*/ 239 h 256"/>
                <a:gd name="T76" fmla="*/ 12 w 177"/>
                <a:gd name="T77" fmla="*/ 230 h 256"/>
                <a:gd name="T78" fmla="*/ 8 w 177"/>
                <a:gd name="T79" fmla="*/ 217 h 256"/>
                <a:gd name="T80" fmla="*/ 4 w 177"/>
                <a:gd name="T81" fmla="*/ 203 h 256"/>
                <a:gd name="T82" fmla="*/ 1 w 177"/>
                <a:gd name="T83" fmla="*/ 186 h 256"/>
                <a:gd name="T84" fmla="*/ 0 w 177"/>
                <a:gd name="T85" fmla="*/ 168 h 256"/>
                <a:gd name="T86" fmla="*/ 0 w 177"/>
                <a:gd name="T87" fmla="*/ 148 h 256"/>
                <a:gd name="T88" fmla="*/ 4 w 177"/>
                <a:gd name="T89" fmla="*/ 127 h 256"/>
                <a:gd name="T90" fmla="*/ 9 w 177"/>
                <a:gd name="T91" fmla="*/ 107 h 256"/>
                <a:gd name="T92" fmla="*/ 19 w 177"/>
                <a:gd name="T93" fmla="*/ 86 h 256"/>
                <a:gd name="T94" fmla="*/ 35 w 177"/>
                <a:gd name="T95" fmla="*/ 66 h 256"/>
                <a:gd name="T96" fmla="*/ 55 w 177"/>
                <a:gd name="T97" fmla="*/ 47 h 256"/>
                <a:gd name="T98" fmla="*/ 79 w 177"/>
                <a:gd name="T99" fmla="*/ 30 h 256"/>
                <a:gd name="T100" fmla="*/ 112 w 177"/>
                <a:gd name="T101" fmla="*/ 14 h 256"/>
                <a:gd name="T102" fmla="*/ 149 w 177"/>
                <a:gd name="T103" fmla="*/ 0 h 2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49" y="0"/>
                  </a:moveTo>
                  <a:lnTo>
                    <a:pt x="151" y="3"/>
                  </a:lnTo>
                  <a:lnTo>
                    <a:pt x="153" y="9"/>
                  </a:lnTo>
                  <a:lnTo>
                    <a:pt x="157" y="18"/>
                  </a:lnTo>
                  <a:lnTo>
                    <a:pt x="162" y="31"/>
                  </a:lnTo>
                  <a:lnTo>
                    <a:pt x="166" y="47"/>
                  </a:lnTo>
                  <a:lnTo>
                    <a:pt x="172" y="64"/>
                  </a:lnTo>
                  <a:lnTo>
                    <a:pt x="174" y="82"/>
                  </a:lnTo>
                  <a:lnTo>
                    <a:pt x="177" y="103"/>
                  </a:lnTo>
                  <a:lnTo>
                    <a:pt x="177" y="123"/>
                  </a:lnTo>
                  <a:lnTo>
                    <a:pt x="174" y="144"/>
                  </a:lnTo>
                  <a:lnTo>
                    <a:pt x="168" y="165"/>
                  </a:lnTo>
                  <a:lnTo>
                    <a:pt x="159" y="184"/>
                  </a:lnTo>
                  <a:lnTo>
                    <a:pt x="146" y="203"/>
                  </a:lnTo>
                  <a:lnTo>
                    <a:pt x="129" y="219"/>
                  </a:lnTo>
                  <a:lnTo>
                    <a:pt x="105" y="235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4" y="255"/>
                  </a:lnTo>
                  <a:lnTo>
                    <a:pt x="52" y="251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3"/>
                  </a:lnTo>
                  <a:lnTo>
                    <a:pt x="104" y="209"/>
                  </a:lnTo>
                  <a:lnTo>
                    <a:pt x="117" y="191"/>
                  </a:lnTo>
                  <a:lnTo>
                    <a:pt x="126" y="169"/>
                  </a:lnTo>
                  <a:lnTo>
                    <a:pt x="133" y="144"/>
                  </a:lnTo>
                  <a:lnTo>
                    <a:pt x="131" y="148"/>
                  </a:lnTo>
                  <a:lnTo>
                    <a:pt x="127" y="156"/>
                  </a:lnTo>
                  <a:lnTo>
                    <a:pt x="120" y="168"/>
                  </a:lnTo>
                  <a:lnTo>
                    <a:pt x="109" y="183"/>
                  </a:lnTo>
                  <a:lnTo>
                    <a:pt x="96" y="199"/>
                  </a:lnTo>
                  <a:lnTo>
                    <a:pt x="81" y="214"/>
                  </a:lnTo>
                  <a:lnTo>
                    <a:pt x="62" y="229"/>
                  </a:lnTo>
                  <a:lnTo>
                    <a:pt x="42" y="240"/>
                  </a:lnTo>
                  <a:lnTo>
                    <a:pt x="18" y="247"/>
                  </a:lnTo>
                  <a:lnTo>
                    <a:pt x="18" y="244"/>
                  </a:lnTo>
                  <a:lnTo>
                    <a:pt x="16" y="239"/>
                  </a:lnTo>
                  <a:lnTo>
                    <a:pt x="12" y="230"/>
                  </a:lnTo>
                  <a:lnTo>
                    <a:pt x="8" y="217"/>
                  </a:lnTo>
                  <a:lnTo>
                    <a:pt x="4" y="203"/>
                  </a:lnTo>
                  <a:lnTo>
                    <a:pt x="1" y="186"/>
                  </a:lnTo>
                  <a:lnTo>
                    <a:pt x="0" y="168"/>
                  </a:lnTo>
                  <a:lnTo>
                    <a:pt x="0" y="148"/>
                  </a:lnTo>
                  <a:lnTo>
                    <a:pt x="4" y="127"/>
                  </a:lnTo>
                  <a:lnTo>
                    <a:pt x="9" y="107"/>
                  </a:lnTo>
                  <a:lnTo>
                    <a:pt x="19" y="86"/>
                  </a:lnTo>
                  <a:lnTo>
                    <a:pt x="35" y="66"/>
                  </a:lnTo>
                  <a:lnTo>
                    <a:pt x="55" y="47"/>
                  </a:lnTo>
                  <a:lnTo>
                    <a:pt x="79" y="30"/>
                  </a:lnTo>
                  <a:lnTo>
                    <a:pt x="112" y="14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9" name="任意多边形: 形状 38"/>
            <p:cNvSpPr/>
            <p:nvPr/>
          </p:nvSpPr>
          <p:spPr bwMode="auto">
            <a:xfrm>
              <a:off x="5235228" y="2183606"/>
              <a:ext cx="423863" cy="280988"/>
            </a:xfrm>
            <a:custGeom>
              <a:gdLst>
                <a:gd name="T0" fmla="*/ 145 w 267"/>
                <a:gd name="T1" fmla="*/ 0 h 177"/>
                <a:gd name="T2" fmla="*/ 171 w 267"/>
                <a:gd name="T3" fmla="*/ 3 h 177"/>
                <a:gd name="T4" fmla="*/ 200 w 267"/>
                <a:gd name="T5" fmla="*/ 8 h 177"/>
                <a:gd name="T6" fmla="*/ 232 w 267"/>
                <a:gd name="T7" fmla="*/ 20 h 177"/>
                <a:gd name="T8" fmla="*/ 267 w 267"/>
                <a:gd name="T9" fmla="*/ 37 h 177"/>
                <a:gd name="T10" fmla="*/ 265 w 267"/>
                <a:gd name="T11" fmla="*/ 38 h 177"/>
                <a:gd name="T12" fmla="*/ 263 w 267"/>
                <a:gd name="T13" fmla="*/ 44 h 177"/>
                <a:gd name="T14" fmla="*/ 259 w 267"/>
                <a:gd name="T15" fmla="*/ 54 h 177"/>
                <a:gd name="T16" fmla="*/ 254 w 267"/>
                <a:gd name="T17" fmla="*/ 67 h 177"/>
                <a:gd name="T18" fmla="*/ 246 w 267"/>
                <a:gd name="T19" fmla="*/ 81 h 177"/>
                <a:gd name="T20" fmla="*/ 237 w 267"/>
                <a:gd name="T21" fmla="*/ 95 h 177"/>
                <a:gd name="T22" fmla="*/ 226 w 267"/>
                <a:gd name="T23" fmla="*/ 112 h 177"/>
                <a:gd name="T24" fmla="*/ 213 w 267"/>
                <a:gd name="T25" fmla="*/ 128 h 177"/>
                <a:gd name="T26" fmla="*/ 198 w 267"/>
                <a:gd name="T27" fmla="*/ 142 h 177"/>
                <a:gd name="T28" fmla="*/ 182 w 267"/>
                <a:gd name="T29" fmla="*/ 155 h 177"/>
                <a:gd name="T30" fmla="*/ 163 w 267"/>
                <a:gd name="T31" fmla="*/ 165 h 177"/>
                <a:gd name="T32" fmla="*/ 143 w 267"/>
                <a:gd name="T33" fmla="*/ 173 h 177"/>
                <a:gd name="T34" fmla="*/ 120 w 267"/>
                <a:gd name="T35" fmla="*/ 177 h 177"/>
                <a:gd name="T36" fmla="*/ 95 w 267"/>
                <a:gd name="T37" fmla="*/ 176 h 177"/>
                <a:gd name="T38" fmla="*/ 69 w 267"/>
                <a:gd name="T39" fmla="*/ 170 h 177"/>
                <a:gd name="T40" fmla="*/ 41 w 267"/>
                <a:gd name="T41" fmla="*/ 159 h 177"/>
                <a:gd name="T42" fmla="*/ 9 w 267"/>
                <a:gd name="T43" fmla="*/ 141 h 177"/>
                <a:gd name="T44" fmla="*/ 12 w 267"/>
                <a:gd name="T45" fmla="*/ 141 h 177"/>
                <a:gd name="T46" fmla="*/ 20 w 267"/>
                <a:gd name="T47" fmla="*/ 143 h 177"/>
                <a:gd name="T48" fmla="*/ 32 w 267"/>
                <a:gd name="T49" fmla="*/ 147 h 177"/>
                <a:gd name="T50" fmla="*/ 47 w 267"/>
                <a:gd name="T51" fmla="*/ 150 h 177"/>
                <a:gd name="T52" fmla="*/ 65 w 267"/>
                <a:gd name="T53" fmla="*/ 151 h 177"/>
                <a:gd name="T54" fmla="*/ 86 w 267"/>
                <a:gd name="T55" fmla="*/ 151 h 177"/>
                <a:gd name="T56" fmla="*/ 108 w 267"/>
                <a:gd name="T57" fmla="*/ 147 h 177"/>
                <a:gd name="T58" fmla="*/ 130 w 267"/>
                <a:gd name="T59" fmla="*/ 139 h 177"/>
                <a:gd name="T60" fmla="*/ 152 w 267"/>
                <a:gd name="T61" fmla="*/ 126 h 177"/>
                <a:gd name="T62" fmla="*/ 150 w 267"/>
                <a:gd name="T63" fmla="*/ 128 h 177"/>
                <a:gd name="T64" fmla="*/ 141 w 267"/>
                <a:gd name="T65" fmla="*/ 130 h 177"/>
                <a:gd name="T66" fmla="*/ 126 w 267"/>
                <a:gd name="T67" fmla="*/ 133 h 177"/>
                <a:gd name="T68" fmla="*/ 108 w 267"/>
                <a:gd name="T69" fmla="*/ 137 h 177"/>
                <a:gd name="T70" fmla="*/ 89 w 267"/>
                <a:gd name="T71" fmla="*/ 138 h 177"/>
                <a:gd name="T72" fmla="*/ 67 w 267"/>
                <a:gd name="T73" fmla="*/ 139 h 177"/>
                <a:gd name="T74" fmla="*/ 43 w 267"/>
                <a:gd name="T75" fmla="*/ 135 h 177"/>
                <a:gd name="T76" fmla="*/ 21 w 267"/>
                <a:gd name="T77" fmla="*/ 129 h 177"/>
                <a:gd name="T78" fmla="*/ 0 w 267"/>
                <a:gd name="T79" fmla="*/ 117 h 177"/>
                <a:gd name="T80" fmla="*/ 0 w 267"/>
                <a:gd name="T81" fmla="*/ 116 h 177"/>
                <a:gd name="T82" fmla="*/ 3 w 267"/>
                <a:gd name="T83" fmla="*/ 111 h 177"/>
                <a:gd name="T84" fmla="*/ 6 w 267"/>
                <a:gd name="T85" fmla="*/ 102 h 177"/>
                <a:gd name="T86" fmla="*/ 11 w 267"/>
                <a:gd name="T87" fmla="*/ 91 h 177"/>
                <a:gd name="T88" fmla="*/ 19 w 267"/>
                <a:gd name="T89" fmla="*/ 80 h 177"/>
                <a:gd name="T90" fmla="*/ 26 w 267"/>
                <a:gd name="T91" fmla="*/ 67 h 177"/>
                <a:gd name="T92" fmla="*/ 37 w 267"/>
                <a:gd name="T93" fmla="*/ 54 h 177"/>
                <a:gd name="T94" fmla="*/ 50 w 267"/>
                <a:gd name="T95" fmla="*/ 41 h 177"/>
                <a:gd name="T96" fmla="*/ 64 w 267"/>
                <a:gd name="T97" fmla="*/ 29 h 177"/>
                <a:gd name="T98" fmla="*/ 81 w 267"/>
                <a:gd name="T99" fmla="*/ 18 h 177"/>
                <a:gd name="T100" fmla="*/ 99 w 267"/>
                <a:gd name="T101" fmla="*/ 9 h 177"/>
                <a:gd name="T102" fmla="*/ 121 w 267"/>
                <a:gd name="T103" fmla="*/ 3 h 177"/>
                <a:gd name="T104" fmla="*/ 145 w 267"/>
                <a:gd name="T105" fmla="*/ 0 h 1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7">
                  <a:moveTo>
                    <a:pt x="145" y="0"/>
                  </a:moveTo>
                  <a:lnTo>
                    <a:pt x="171" y="3"/>
                  </a:lnTo>
                  <a:lnTo>
                    <a:pt x="200" y="8"/>
                  </a:lnTo>
                  <a:lnTo>
                    <a:pt x="232" y="20"/>
                  </a:lnTo>
                  <a:lnTo>
                    <a:pt x="267" y="37"/>
                  </a:lnTo>
                  <a:lnTo>
                    <a:pt x="265" y="38"/>
                  </a:lnTo>
                  <a:lnTo>
                    <a:pt x="263" y="44"/>
                  </a:lnTo>
                  <a:lnTo>
                    <a:pt x="259" y="54"/>
                  </a:lnTo>
                  <a:lnTo>
                    <a:pt x="254" y="67"/>
                  </a:lnTo>
                  <a:lnTo>
                    <a:pt x="246" y="81"/>
                  </a:lnTo>
                  <a:lnTo>
                    <a:pt x="237" y="95"/>
                  </a:lnTo>
                  <a:lnTo>
                    <a:pt x="226" y="112"/>
                  </a:lnTo>
                  <a:lnTo>
                    <a:pt x="213" y="128"/>
                  </a:lnTo>
                  <a:lnTo>
                    <a:pt x="198" y="142"/>
                  </a:lnTo>
                  <a:lnTo>
                    <a:pt x="182" y="155"/>
                  </a:lnTo>
                  <a:lnTo>
                    <a:pt x="163" y="165"/>
                  </a:lnTo>
                  <a:lnTo>
                    <a:pt x="143" y="173"/>
                  </a:lnTo>
                  <a:lnTo>
                    <a:pt x="120" y="177"/>
                  </a:lnTo>
                  <a:lnTo>
                    <a:pt x="95" y="176"/>
                  </a:lnTo>
                  <a:lnTo>
                    <a:pt x="69" y="170"/>
                  </a:lnTo>
                  <a:lnTo>
                    <a:pt x="41" y="159"/>
                  </a:lnTo>
                  <a:lnTo>
                    <a:pt x="9" y="141"/>
                  </a:lnTo>
                  <a:lnTo>
                    <a:pt x="12" y="141"/>
                  </a:lnTo>
                  <a:lnTo>
                    <a:pt x="20" y="143"/>
                  </a:lnTo>
                  <a:lnTo>
                    <a:pt x="32" y="147"/>
                  </a:lnTo>
                  <a:lnTo>
                    <a:pt x="47" y="150"/>
                  </a:lnTo>
                  <a:lnTo>
                    <a:pt x="65" y="151"/>
                  </a:lnTo>
                  <a:lnTo>
                    <a:pt x="86" y="151"/>
                  </a:lnTo>
                  <a:lnTo>
                    <a:pt x="108" y="147"/>
                  </a:lnTo>
                  <a:lnTo>
                    <a:pt x="130" y="139"/>
                  </a:lnTo>
                  <a:lnTo>
                    <a:pt x="152" y="126"/>
                  </a:lnTo>
                  <a:lnTo>
                    <a:pt x="150" y="128"/>
                  </a:lnTo>
                  <a:lnTo>
                    <a:pt x="141" y="130"/>
                  </a:lnTo>
                  <a:lnTo>
                    <a:pt x="126" y="133"/>
                  </a:lnTo>
                  <a:lnTo>
                    <a:pt x="108" y="137"/>
                  </a:lnTo>
                  <a:lnTo>
                    <a:pt x="89" y="138"/>
                  </a:lnTo>
                  <a:lnTo>
                    <a:pt x="67" y="139"/>
                  </a:lnTo>
                  <a:lnTo>
                    <a:pt x="43" y="135"/>
                  </a:lnTo>
                  <a:lnTo>
                    <a:pt x="21" y="129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3" y="111"/>
                  </a:lnTo>
                  <a:lnTo>
                    <a:pt x="6" y="102"/>
                  </a:lnTo>
                  <a:lnTo>
                    <a:pt x="11" y="91"/>
                  </a:lnTo>
                  <a:lnTo>
                    <a:pt x="19" y="80"/>
                  </a:lnTo>
                  <a:lnTo>
                    <a:pt x="26" y="67"/>
                  </a:lnTo>
                  <a:lnTo>
                    <a:pt x="37" y="54"/>
                  </a:lnTo>
                  <a:lnTo>
                    <a:pt x="50" y="41"/>
                  </a:lnTo>
                  <a:lnTo>
                    <a:pt x="64" y="29"/>
                  </a:lnTo>
                  <a:lnTo>
                    <a:pt x="81" y="18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0" name="任意多边形: 形状 39"/>
            <p:cNvSpPr/>
            <p:nvPr/>
          </p:nvSpPr>
          <p:spPr bwMode="auto">
            <a:xfrm>
              <a:off x="5162203" y="2720181"/>
              <a:ext cx="422275" cy="277813"/>
            </a:xfrm>
            <a:custGeom>
              <a:gdLst>
                <a:gd name="T0" fmla="*/ 145 w 266"/>
                <a:gd name="T1" fmla="*/ 0 h 175"/>
                <a:gd name="T2" fmla="*/ 171 w 266"/>
                <a:gd name="T3" fmla="*/ 1 h 175"/>
                <a:gd name="T4" fmla="*/ 200 w 266"/>
                <a:gd name="T5" fmla="*/ 6 h 175"/>
                <a:gd name="T6" fmla="*/ 232 w 266"/>
                <a:gd name="T7" fmla="*/ 18 h 175"/>
                <a:gd name="T8" fmla="*/ 266 w 266"/>
                <a:gd name="T9" fmla="*/ 35 h 175"/>
                <a:gd name="T10" fmla="*/ 266 w 266"/>
                <a:gd name="T11" fmla="*/ 36 h 175"/>
                <a:gd name="T12" fmla="*/ 263 w 266"/>
                <a:gd name="T13" fmla="*/ 43 h 175"/>
                <a:gd name="T14" fmla="*/ 259 w 266"/>
                <a:gd name="T15" fmla="*/ 52 h 175"/>
                <a:gd name="T16" fmla="*/ 253 w 266"/>
                <a:gd name="T17" fmla="*/ 65 h 175"/>
                <a:gd name="T18" fmla="*/ 246 w 266"/>
                <a:gd name="T19" fmla="*/ 79 h 175"/>
                <a:gd name="T20" fmla="*/ 237 w 266"/>
                <a:gd name="T21" fmla="*/ 93 h 175"/>
                <a:gd name="T22" fmla="*/ 226 w 266"/>
                <a:gd name="T23" fmla="*/ 110 h 175"/>
                <a:gd name="T24" fmla="*/ 213 w 266"/>
                <a:gd name="T25" fmla="*/ 126 h 175"/>
                <a:gd name="T26" fmla="*/ 198 w 266"/>
                <a:gd name="T27" fmla="*/ 140 h 175"/>
                <a:gd name="T28" fmla="*/ 181 w 266"/>
                <a:gd name="T29" fmla="*/ 153 h 175"/>
                <a:gd name="T30" fmla="*/ 163 w 266"/>
                <a:gd name="T31" fmla="*/ 163 h 175"/>
                <a:gd name="T32" fmla="*/ 143 w 266"/>
                <a:gd name="T33" fmla="*/ 171 h 175"/>
                <a:gd name="T34" fmla="*/ 120 w 266"/>
                <a:gd name="T35" fmla="*/ 175 h 175"/>
                <a:gd name="T36" fmla="*/ 96 w 266"/>
                <a:gd name="T37" fmla="*/ 174 h 175"/>
                <a:gd name="T38" fmla="*/ 70 w 266"/>
                <a:gd name="T39" fmla="*/ 169 h 175"/>
                <a:gd name="T40" fmla="*/ 40 w 266"/>
                <a:gd name="T41" fmla="*/ 157 h 175"/>
                <a:gd name="T42" fmla="*/ 9 w 266"/>
                <a:gd name="T43" fmla="*/ 139 h 175"/>
                <a:gd name="T44" fmla="*/ 13 w 266"/>
                <a:gd name="T45" fmla="*/ 140 h 175"/>
                <a:gd name="T46" fmla="*/ 20 w 266"/>
                <a:gd name="T47" fmla="*/ 143 h 175"/>
                <a:gd name="T48" fmla="*/ 32 w 266"/>
                <a:gd name="T49" fmla="*/ 145 h 175"/>
                <a:gd name="T50" fmla="*/ 48 w 266"/>
                <a:gd name="T51" fmla="*/ 148 h 175"/>
                <a:gd name="T52" fmla="*/ 66 w 266"/>
                <a:gd name="T53" fmla="*/ 149 h 175"/>
                <a:gd name="T54" fmla="*/ 87 w 266"/>
                <a:gd name="T55" fmla="*/ 149 h 175"/>
                <a:gd name="T56" fmla="*/ 109 w 266"/>
                <a:gd name="T57" fmla="*/ 145 h 175"/>
                <a:gd name="T58" fmla="*/ 131 w 266"/>
                <a:gd name="T59" fmla="*/ 137 h 175"/>
                <a:gd name="T60" fmla="*/ 153 w 266"/>
                <a:gd name="T61" fmla="*/ 124 h 175"/>
                <a:gd name="T62" fmla="*/ 149 w 266"/>
                <a:gd name="T63" fmla="*/ 126 h 175"/>
                <a:gd name="T64" fmla="*/ 140 w 266"/>
                <a:gd name="T65" fmla="*/ 128 h 175"/>
                <a:gd name="T66" fmla="*/ 127 w 266"/>
                <a:gd name="T67" fmla="*/ 131 h 175"/>
                <a:gd name="T68" fmla="*/ 109 w 266"/>
                <a:gd name="T69" fmla="*/ 135 h 175"/>
                <a:gd name="T70" fmla="*/ 88 w 266"/>
                <a:gd name="T71" fmla="*/ 137 h 175"/>
                <a:gd name="T72" fmla="*/ 66 w 266"/>
                <a:gd name="T73" fmla="*/ 137 h 175"/>
                <a:gd name="T74" fmla="*/ 44 w 266"/>
                <a:gd name="T75" fmla="*/ 134 h 175"/>
                <a:gd name="T76" fmla="*/ 22 w 266"/>
                <a:gd name="T77" fmla="*/ 127 h 175"/>
                <a:gd name="T78" fmla="*/ 0 w 266"/>
                <a:gd name="T79" fmla="*/ 115 h 175"/>
                <a:gd name="T80" fmla="*/ 1 w 266"/>
                <a:gd name="T81" fmla="*/ 114 h 175"/>
                <a:gd name="T82" fmla="*/ 2 w 266"/>
                <a:gd name="T83" fmla="*/ 109 h 175"/>
                <a:gd name="T84" fmla="*/ 6 w 266"/>
                <a:gd name="T85" fmla="*/ 100 h 175"/>
                <a:gd name="T86" fmla="*/ 11 w 266"/>
                <a:gd name="T87" fmla="*/ 89 h 175"/>
                <a:gd name="T88" fmla="*/ 18 w 266"/>
                <a:gd name="T89" fmla="*/ 78 h 175"/>
                <a:gd name="T90" fmla="*/ 27 w 266"/>
                <a:gd name="T91" fmla="*/ 65 h 175"/>
                <a:gd name="T92" fmla="*/ 37 w 266"/>
                <a:gd name="T93" fmla="*/ 52 h 175"/>
                <a:gd name="T94" fmla="*/ 49 w 266"/>
                <a:gd name="T95" fmla="*/ 39 h 175"/>
                <a:gd name="T96" fmla="*/ 65 w 266"/>
                <a:gd name="T97" fmla="*/ 27 h 175"/>
                <a:gd name="T98" fmla="*/ 80 w 266"/>
                <a:gd name="T99" fmla="*/ 17 h 175"/>
                <a:gd name="T100" fmla="*/ 100 w 266"/>
                <a:gd name="T101" fmla="*/ 8 h 175"/>
                <a:gd name="T102" fmla="*/ 120 w 266"/>
                <a:gd name="T103" fmla="*/ 1 h 175"/>
                <a:gd name="T104" fmla="*/ 145 w 266"/>
                <a:gd name="T105" fmla="*/ 0 h 1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6" h="175">
                  <a:moveTo>
                    <a:pt x="145" y="0"/>
                  </a:moveTo>
                  <a:lnTo>
                    <a:pt x="171" y="1"/>
                  </a:lnTo>
                  <a:lnTo>
                    <a:pt x="200" y="6"/>
                  </a:lnTo>
                  <a:lnTo>
                    <a:pt x="232" y="18"/>
                  </a:lnTo>
                  <a:lnTo>
                    <a:pt x="266" y="35"/>
                  </a:lnTo>
                  <a:lnTo>
                    <a:pt x="266" y="36"/>
                  </a:lnTo>
                  <a:lnTo>
                    <a:pt x="263" y="43"/>
                  </a:lnTo>
                  <a:lnTo>
                    <a:pt x="259" y="52"/>
                  </a:lnTo>
                  <a:lnTo>
                    <a:pt x="253" y="65"/>
                  </a:lnTo>
                  <a:lnTo>
                    <a:pt x="246" y="79"/>
                  </a:lnTo>
                  <a:lnTo>
                    <a:pt x="237" y="93"/>
                  </a:lnTo>
                  <a:lnTo>
                    <a:pt x="226" y="110"/>
                  </a:lnTo>
                  <a:lnTo>
                    <a:pt x="213" y="126"/>
                  </a:lnTo>
                  <a:lnTo>
                    <a:pt x="198" y="140"/>
                  </a:lnTo>
                  <a:lnTo>
                    <a:pt x="181" y="153"/>
                  </a:lnTo>
                  <a:lnTo>
                    <a:pt x="163" y="163"/>
                  </a:lnTo>
                  <a:lnTo>
                    <a:pt x="143" y="171"/>
                  </a:lnTo>
                  <a:lnTo>
                    <a:pt x="120" y="175"/>
                  </a:lnTo>
                  <a:lnTo>
                    <a:pt x="96" y="174"/>
                  </a:lnTo>
                  <a:lnTo>
                    <a:pt x="70" y="169"/>
                  </a:lnTo>
                  <a:lnTo>
                    <a:pt x="40" y="157"/>
                  </a:lnTo>
                  <a:lnTo>
                    <a:pt x="9" y="139"/>
                  </a:lnTo>
                  <a:lnTo>
                    <a:pt x="13" y="140"/>
                  </a:lnTo>
                  <a:lnTo>
                    <a:pt x="20" y="143"/>
                  </a:lnTo>
                  <a:lnTo>
                    <a:pt x="32" y="145"/>
                  </a:lnTo>
                  <a:lnTo>
                    <a:pt x="48" y="148"/>
                  </a:lnTo>
                  <a:lnTo>
                    <a:pt x="66" y="149"/>
                  </a:lnTo>
                  <a:lnTo>
                    <a:pt x="87" y="149"/>
                  </a:lnTo>
                  <a:lnTo>
                    <a:pt x="109" y="145"/>
                  </a:lnTo>
                  <a:lnTo>
                    <a:pt x="131" y="137"/>
                  </a:lnTo>
                  <a:lnTo>
                    <a:pt x="153" y="124"/>
                  </a:lnTo>
                  <a:lnTo>
                    <a:pt x="149" y="126"/>
                  </a:lnTo>
                  <a:lnTo>
                    <a:pt x="140" y="128"/>
                  </a:lnTo>
                  <a:lnTo>
                    <a:pt x="127" y="131"/>
                  </a:lnTo>
                  <a:lnTo>
                    <a:pt x="109" y="135"/>
                  </a:lnTo>
                  <a:lnTo>
                    <a:pt x="88" y="137"/>
                  </a:lnTo>
                  <a:lnTo>
                    <a:pt x="66" y="137"/>
                  </a:lnTo>
                  <a:lnTo>
                    <a:pt x="44" y="134"/>
                  </a:lnTo>
                  <a:lnTo>
                    <a:pt x="22" y="127"/>
                  </a:lnTo>
                  <a:lnTo>
                    <a:pt x="0" y="115"/>
                  </a:lnTo>
                  <a:lnTo>
                    <a:pt x="1" y="114"/>
                  </a:lnTo>
                  <a:lnTo>
                    <a:pt x="2" y="109"/>
                  </a:lnTo>
                  <a:lnTo>
                    <a:pt x="6" y="100"/>
                  </a:lnTo>
                  <a:lnTo>
                    <a:pt x="11" y="89"/>
                  </a:lnTo>
                  <a:lnTo>
                    <a:pt x="18" y="78"/>
                  </a:lnTo>
                  <a:lnTo>
                    <a:pt x="27" y="65"/>
                  </a:lnTo>
                  <a:lnTo>
                    <a:pt x="37" y="52"/>
                  </a:lnTo>
                  <a:lnTo>
                    <a:pt x="49" y="39"/>
                  </a:lnTo>
                  <a:lnTo>
                    <a:pt x="65" y="27"/>
                  </a:lnTo>
                  <a:lnTo>
                    <a:pt x="80" y="17"/>
                  </a:lnTo>
                  <a:lnTo>
                    <a:pt x="100" y="8"/>
                  </a:lnTo>
                  <a:lnTo>
                    <a:pt x="120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1" name="任意多边形: 形状 40"/>
            <p:cNvSpPr/>
            <p:nvPr/>
          </p:nvSpPr>
          <p:spPr bwMode="auto">
            <a:xfrm>
              <a:off x="4836765" y="3088481"/>
              <a:ext cx="280988" cy="404813"/>
            </a:xfrm>
            <a:custGeom>
              <a:gdLst>
                <a:gd name="T0" fmla="*/ 151 w 177"/>
                <a:gd name="T1" fmla="*/ 0 h 255"/>
                <a:gd name="T2" fmla="*/ 153 w 177"/>
                <a:gd name="T3" fmla="*/ 2 h 255"/>
                <a:gd name="T4" fmla="*/ 155 w 177"/>
                <a:gd name="T5" fmla="*/ 8 h 255"/>
                <a:gd name="T6" fmla="*/ 159 w 177"/>
                <a:gd name="T7" fmla="*/ 18 h 255"/>
                <a:gd name="T8" fmla="*/ 163 w 177"/>
                <a:gd name="T9" fmla="*/ 30 h 255"/>
                <a:gd name="T10" fmla="*/ 168 w 177"/>
                <a:gd name="T11" fmla="*/ 46 h 255"/>
                <a:gd name="T12" fmla="*/ 172 w 177"/>
                <a:gd name="T13" fmla="*/ 63 h 255"/>
                <a:gd name="T14" fmla="*/ 176 w 177"/>
                <a:gd name="T15" fmla="*/ 82 h 255"/>
                <a:gd name="T16" fmla="*/ 177 w 177"/>
                <a:gd name="T17" fmla="*/ 101 h 255"/>
                <a:gd name="T18" fmla="*/ 177 w 177"/>
                <a:gd name="T19" fmla="*/ 122 h 255"/>
                <a:gd name="T20" fmla="*/ 175 w 177"/>
                <a:gd name="T21" fmla="*/ 143 h 255"/>
                <a:gd name="T22" fmla="*/ 169 w 177"/>
                <a:gd name="T23" fmla="*/ 164 h 255"/>
                <a:gd name="T24" fmla="*/ 160 w 177"/>
                <a:gd name="T25" fmla="*/ 183 h 255"/>
                <a:gd name="T26" fmla="*/ 147 w 177"/>
                <a:gd name="T27" fmla="*/ 203 h 255"/>
                <a:gd name="T28" fmla="*/ 129 w 177"/>
                <a:gd name="T29" fmla="*/ 220 h 255"/>
                <a:gd name="T30" fmla="*/ 107 w 177"/>
                <a:gd name="T31" fmla="*/ 234 h 255"/>
                <a:gd name="T32" fmla="*/ 77 w 177"/>
                <a:gd name="T33" fmla="*/ 246 h 255"/>
                <a:gd name="T34" fmla="*/ 43 w 177"/>
                <a:gd name="T35" fmla="*/ 255 h 255"/>
                <a:gd name="T36" fmla="*/ 46 w 177"/>
                <a:gd name="T37" fmla="*/ 255 h 255"/>
                <a:gd name="T38" fmla="*/ 52 w 177"/>
                <a:gd name="T39" fmla="*/ 251 h 255"/>
                <a:gd name="T40" fmla="*/ 64 w 177"/>
                <a:gd name="T41" fmla="*/ 244 h 255"/>
                <a:gd name="T42" fmla="*/ 77 w 177"/>
                <a:gd name="T43" fmla="*/ 235 h 255"/>
                <a:gd name="T44" fmla="*/ 91 w 177"/>
                <a:gd name="T45" fmla="*/ 224 h 255"/>
                <a:gd name="T46" fmla="*/ 104 w 177"/>
                <a:gd name="T47" fmla="*/ 208 h 255"/>
                <a:gd name="T48" fmla="*/ 117 w 177"/>
                <a:gd name="T49" fmla="*/ 190 h 255"/>
                <a:gd name="T50" fmla="*/ 128 w 177"/>
                <a:gd name="T51" fmla="*/ 169 h 255"/>
                <a:gd name="T52" fmla="*/ 134 w 177"/>
                <a:gd name="T53" fmla="*/ 144 h 255"/>
                <a:gd name="T54" fmla="*/ 133 w 177"/>
                <a:gd name="T55" fmla="*/ 147 h 255"/>
                <a:gd name="T56" fmla="*/ 128 w 177"/>
                <a:gd name="T57" fmla="*/ 155 h 255"/>
                <a:gd name="T58" fmla="*/ 121 w 177"/>
                <a:gd name="T59" fmla="*/ 168 h 255"/>
                <a:gd name="T60" fmla="*/ 111 w 177"/>
                <a:gd name="T61" fmla="*/ 182 h 255"/>
                <a:gd name="T62" fmla="*/ 98 w 177"/>
                <a:gd name="T63" fmla="*/ 198 h 255"/>
                <a:gd name="T64" fmla="*/ 82 w 177"/>
                <a:gd name="T65" fmla="*/ 214 h 255"/>
                <a:gd name="T66" fmla="*/ 64 w 177"/>
                <a:gd name="T67" fmla="*/ 227 h 255"/>
                <a:gd name="T68" fmla="*/ 43 w 177"/>
                <a:gd name="T69" fmla="*/ 239 h 255"/>
                <a:gd name="T70" fmla="*/ 20 w 177"/>
                <a:gd name="T71" fmla="*/ 246 h 255"/>
                <a:gd name="T72" fmla="*/ 19 w 177"/>
                <a:gd name="T73" fmla="*/ 243 h 255"/>
                <a:gd name="T74" fmla="*/ 16 w 177"/>
                <a:gd name="T75" fmla="*/ 238 h 255"/>
                <a:gd name="T76" fmla="*/ 13 w 177"/>
                <a:gd name="T77" fmla="*/ 229 h 255"/>
                <a:gd name="T78" fmla="*/ 10 w 177"/>
                <a:gd name="T79" fmla="*/ 217 h 255"/>
                <a:gd name="T80" fmla="*/ 6 w 177"/>
                <a:gd name="T81" fmla="*/ 201 h 255"/>
                <a:gd name="T82" fmla="*/ 2 w 177"/>
                <a:gd name="T83" fmla="*/ 185 h 255"/>
                <a:gd name="T84" fmla="*/ 0 w 177"/>
                <a:gd name="T85" fmla="*/ 166 h 255"/>
                <a:gd name="T86" fmla="*/ 2 w 177"/>
                <a:gd name="T87" fmla="*/ 147 h 255"/>
                <a:gd name="T88" fmla="*/ 4 w 177"/>
                <a:gd name="T89" fmla="*/ 127 h 255"/>
                <a:gd name="T90" fmla="*/ 11 w 177"/>
                <a:gd name="T91" fmla="*/ 107 h 255"/>
                <a:gd name="T92" fmla="*/ 21 w 177"/>
                <a:gd name="T93" fmla="*/ 86 h 255"/>
                <a:gd name="T94" fmla="*/ 36 w 177"/>
                <a:gd name="T95" fmla="*/ 65 h 255"/>
                <a:gd name="T96" fmla="*/ 55 w 177"/>
                <a:gd name="T97" fmla="*/ 47 h 255"/>
                <a:gd name="T98" fmla="*/ 81 w 177"/>
                <a:gd name="T99" fmla="*/ 29 h 255"/>
                <a:gd name="T100" fmla="*/ 112 w 177"/>
                <a:gd name="T101" fmla="*/ 13 h 255"/>
                <a:gd name="T102" fmla="*/ 151 w 177"/>
                <a:gd name="T103" fmla="*/ 0 h 2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5">
                  <a:moveTo>
                    <a:pt x="151" y="0"/>
                  </a:moveTo>
                  <a:lnTo>
                    <a:pt x="153" y="2"/>
                  </a:lnTo>
                  <a:lnTo>
                    <a:pt x="155" y="8"/>
                  </a:lnTo>
                  <a:lnTo>
                    <a:pt x="159" y="18"/>
                  </a:lnTo>
                  <a:lnTo>
                    <a:pt x="163" y="30"/>
                  </a:lnTo>
                  <a:lnTo>
                    <a:pt x="168" y="46"/>
                  </a:lnTo>
                  <a:lnTo>
                    <a:pt x="172" y="63"/>
                  </a:lnTo>
                  <a:lnTo>
                    <a:pt x="176" y="82"/>
                  </a:lnTo>
                  <a:lnTo>
                    <a:pt x="177" y="101"/>
                  </a:lnTo>
                  <a:lnTo>
                    <a:pt x="177" y="122"/>
                  </a:lnTo>
                  <a:lnTo>
                    <a:pt x="175" y="143"/>
                  </a:lnTo>
                  <a:lnTo>
                    <a:pt x="169" y="164"/>
                  </a:lnTo>
                  <a:lnTo>
                    <a:pt x="160" y="183"/>
                  </a:lnTo>
                  <a:lnTo>
                    <a:pt x="147" y="203"/>
                  </a:lnTo>
                  <a:lnTo>
                    <a:pt x="129" y="220"/>
                  </a:lnTo>
                  <a:lnTo>
                    <a:pt x="107" y="234"/>
                  </a:lnTo>
                  <a:lnTo>
                    <a:pt x="77" y="246"/>
                  </a:lnTo>
                  <a:lnTo>
                    <a:pt x="43" y="255"/>
                  </a:lnTo>
                  <a:lnTo>
                    <a:pt x="46" y="255"/>
                  </a:lnTo>
                  <a:lnTo>
                    <a:pt x="52" y="251"/>
                  </a:lnTo>
                  <a:lnTo>
                    <a:pt x="64" y="244"/>
                  </a:lnTo>
                  <a:lnTo>
                    <a:pt x="77" y="235"/>
                  </a:lnTo>
                  <a:lnTo>
                    <a:pt x="91" y="224"/>
                  </a:lnTo>
                  <a:lnTo>
                    <a:pt x="104" y="208"/>
                  </a:lnTo>
                  <a:lnTo>
                    <a:pt x="117" y="190"/>
                  </a:lnTo>
                  <a:lnTo>
                    <a:pt x="128" y="169"/>
                  </a:lnTo>
                  <a:lnTo>
                    <a:pt x="134" y="144"/>
                  </a:lnTo>
                  <a:lnTo>
                    <a:pt x="133" y="147"/>
                  </a:lnTo>
                  <a:lnTo>
                    <a:pt x="128" y="155"/>
                  </a:lnTo>
                  <a:lnTo>
                    <a:pt x="121" y="168"/>
                  </a:lnTo>
                  <a:lnTo>
                    <a:pt x="111" y="182"/>
                  </a:lnTo>
                  <a:lnTo>
                    <a:pt x="98" y="198"/>
                  </a:lnTo>
                  <a:lnTo>
                    <a:pt x="82" y="214"/>
                  </a:lnTo>
                  <a:lnTo>
                    <a:pt x="64" y="227"/>
                  </a:lnTo>
                  <a:lnTo>
                    <a:pt x="43" y="239"/>
                  </a:lnTo>
                  <a:lnTo>
                    <a:pt x="20" y="246"/>
                  </a:lnTo>
                  <a:lnTo>
                    <a:pt x="19" y="243"/>
                  </a:lnTo>
                  <a:lnTo>
                    <a:pt x="16" y="238"/>
                  </a:lnTo>
                  <a:lnTo>
                    <a:pt x="13" y="229"/>
                  </a:lnTo>
                  <a:lnTo>
                    <a:pt x="10" y="217"/>
                  </a:lnTo>
                  <a:lnTo>
                    <a:pt x="6" y="201"/>
                  </a:lnTo>
                  <a:lnTo>
                    <a:pt x="2" y="185"/>
                  </a:lnTo>
                  <a:lnTo>
                    <a:pt x="0" y="166"/>
                  </a:lnTo>
                  <a:lnTo>
                    <a:pt x="2" y="147"/>
                  </a:lnTo>
                  <a:lnTo>
                    <a:pt x="4" y="127"/>
                  </a:lnTo>
                  <a:lnTo>
                    <a:pt x="11" y="107"/>
                  </a:lnTo>
                  <a:lnTo>
                    <a:pt x="21" y="86"/>
                  </a:lnTo>
                  <a:lnTo>
                    <a:pt x="36" y="65"/>
                  </a:lnTo>
                  <a:lnTo>
                    <a:pt x="55" y="47"/>
                  </a:lnTo>
                  <a:lnTo>
                    <a:pt x="81" y="29"/>
                  </a:lnTo>
                  <a:lnTo>
                    <a:pt x="112" y="1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2" name="任意多边形: 形状 41"/>
            <p:cNvSpPr/>
            <p:nvPr/>
          </p:nvSpPr>
          <p:spPr bwMode="auto">
            <a:xfrm>
              <a:off x="5373340" y="3369469"/>
              <a:ext cx="423863" cy="279400"/>
            </a:xfrm>
            <a:custGeom>
              <a:gdLst>
                <a:gd name="T0" fmla="*/ 145 w 267"/>
                <a:gd name="T1" fmla="*/ 0 h 176"/>
                <a:gd name="T2" fmla="*/ 171 w 267"/>
                <a:gd name="T3" fmla="*/ 2 h 176"/>
                <a:gd name="T4" fmla="*/ 201 w 267"/>
                <a:gd name="T5" fmla="*/ 8 h 176"/>
                <a:gd name="T6" fmla="*/ 232 w 267"/>
                <a:gd name="T7" fmla="*/ 19 h 176"/>
                <a:gd name="T8" fmla="*/ 267 w 267"/>
                <a:gd name="T9" fmla="*/ 35 h 176"/>
                <a:gd name="T10" fmla="*/ 266 w 267"/>
                <a:gd name="T11" fmla="*/ 37 h 176"/>
                <a:gd name="T12" fmla="*/ 263 w 267"/>
                <a:gd name="T13" fmla="*/ 44 h 176"/>
                <a:gd name="T14" fmla="*/ 259 w 267"/>
                <a:gd name="T15" fmla="*/ 53 h 176"/>
                <a:gd name="T16" fmla="*/ 254 w 267"/>
                <a:gd name="T17" fmla="*/ 66 h 176"/>
                <a:gd name="T18" fmla="*/ 246 w 267"/>
                <a:gd name="T19" fmla="*/ 80 h 176"/>
                <a:gd name="T20" fmla="*/ 237 w 267"/>
                <a:gd name="T21" fmla="*/ 95 h 176"/>
                <a:gd name="T22" fmla="*/ 227 w 267"/>
                <a:gd name="T23" fmla="*/ 111 h 176"/>
                <a:gd name="T24" fmla="*/ 214 w 267"/>
                <a:gd name="T25" fmla="*/ 127 h 176"/>
                <a:gd name="T26" fmla="*/ 199 w 267"/>
                <a:gd name="T27" fmla="*/ 141 h 176"/>
                <a:gd name="T28" fmla="*/ 182 w 267"/>
                <a:gd name="T29" fmla="*/ 154 h 176"/>
                <a:gd name="T30" fmla="*/ 164 w 267"/>
                <a:gd name="T31" fmla="*/ 165 h 176"/>
                <a:gd name="T32" fmla="*/ 143 w 267"/>
                <a:gd name="T33" fmla="*/ 172 h 176"/>
                <a:gd name="T34" fmla="*/ 121 w 267"/>
                <a:gd name="T35" fmla="*/ 176 h 176"/>
                <a:gd name="T36" fmla="*/ 97 w 267"/>
                <a:gd name="T37" fmla="*/ 175 h 176"/>
                <a:gd name="T38" fmla="*/ 69 w 267"/>
                <a:gd name="T39" fmla="*/ 170 h 176"/>
                <a:gd name="T40" fmla="*/ 41 w 267"/>
                <a:gd name="T41" fmla="*/ 158 h 176"/>
                <a:gd name="T42" fmla="*/ 10 w 267"/>
                <a:gd name="T43" fmla="*/ 140 h 176"/>
                <a:gd name="T44" fmla="*/ 12 w 267"/>
                <a:gd name="T45" fmla="*/ 140 h 176"/>
                <a:gd name="T46" fmla="*/ 20 w 267"/>
                <a:gd name="T47" fmla="*/ 143 h 176"/>
                <a:gd name="T48" fmla="*/ 32 w 267"/>
                <a:gd name="T49" fmla="*/ 146 h 176"/>
                <a:gd name="T50" fmla="*/ 47 w 267"/>
                <a:gd name="T51" fmla="*/ 149 h 176"/>
                <a:gd name="T52" fmla="*/ 67 w 267"/>
                <a:gd name="T53" fmla="*/ 150 h 176"/>
                <a:gd name="T54" fmla="*/ 86 w 267"/>
                <a:gd name="T55" fmla="*/ 150 h 176"/>
                <a:gd name="T56" fmla="*/ 108 w 267"/>
                <a:gd name="T57" fmla="*/ 146 h 176"/>
                <a:gd name="T58" fmla="*/ 130 w 267"/>
                <a:gd name="T59" fmla="*/ 139 h 176"/>
                <a:gd name="T60" fmla="*/ 152 w 267"/>
                <a:gd name="T61" fmla="*/ 126 h 176"/>
                <a:gd name="T62" fmla="*/ 150 w 267"/>
                <a:gd name="T63" fmla="*/ 127 h 176"/>
                <a:gd name="T64" fmla="*/ 141 w 267"/>
                <a:gd name="T65" fmla="*/ 130 h 176"/>
                <a:gd name="T66" fmla="*/ 126 w 267"/>
                <a:gd name="T67" fmla="*/ 132 h 176"/>
                <a:gd name="T68" fmla="*/ 110 w 267"/>
                <a:gd name="T69" fmla="*/ 136 h 176"/>
                <a:gd name="T70" fmla="*/ 89 w 267"/>
                <a:gd name="T71" fmla="*/ 137 h 176"/>
                <a:gd name="T72" fmla="*/ 67 w 267"/>
                <a:gd name="T73" fmla="*/ 137 h 176"/>
                <a:gd name="T74" fmla="*/ 43 w 267"/>
                <a:gd name="T75" fmla="*/ 135 h 176"/>
                <a:gd name="T76" fmla="*/ 21 w 267"/>
                <a:gd name="T77" fmla="*/ 128 h 176"/>
                <a:gd name="T78" fmla="*/ 0 w 267"/>
                <a:gd name="T79" fmla="*/ 117 h 176"/>
                <a:gd name="T80" fmla="*/ 0 w 267"/>
                <a:gd name="T81" fmla="*/ 115 h 176"/>
                <a:gd name="T82" fmla="*/ 3 w 267"/>
                <a:gd name="T83" fmla="*/ 110 h 176"/>
                <a:gd name="T84" fmla="*/ 7 w 267"/>
                <a:gd name="T85" fmla="*/ 101 h 176"/>
                <a:gd name="T86" fmla="*/ 12 w 267"/>
                <a:gd name="T87" fmla="*/ 91 h 176"/>
                <a:gd name="T88" fmla="*/ 19 w 267"/>
                <a:gd name="T89" fmla="*/ 79 h 176"/>
                <a:gd name="T90" fmla="*/ 26 w 267"/>
                <a:gd name="T91" fmla="*/ 66 h 176"/>
                <a:gd name="T92" fmla="*/ 37 w 267"/>
                <a:gd name="T93" fmla="*/ 53 h 176"/>
                <a:gd name="T94" fmla="*/ 50 w 267"/>
                <a:gd name="T95" fmla="*/ 40 h 176"/>
                <a:gd name="T96" fmla="*/ 64 w 267"/>
                <a:gd name="T97" fmla="*/ 28 h 176"/>
                <a:gd name="T98" fmla="*/ 81 w 267"/>
                <a:gd name="T99" fmla="*/ 18 h 176"/>
                <a:gd name="T100" fmla="*/ 99 w 267"/>
                <a:gd name="T101" fmla="*/ 9 h 176"/>
                <a:gd name="T102" fmla="*/ 121 w 267"/>
                <a:gd name="T103" fmla="*/ 2 h 176"/>
                <a:gd name="T104" fmla="*/ 145 w 267"/>
                <a:gd name="T105" fmla="*/ 0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6">
                  <a:moveTo>
                    <a:pt x="145" y="0"/>
                  </a:moveTo>
                  <a:lnTo>
                    <a:pt x="171" y="2"/>
                  </a:lnTo>
                  <a:lnTo>
                    <a:pt x="201" y="8"/>
                  </a:lnTo>
                  <a:lnTo>
                    <a:pt x="232" y="19"/>
                  </a:lnTo>
                  <a:lnTo>
                    <a:pt x="267" y="35"/>
                  </a:lnTo>
                  <a:lnTo>
                    <a:pt x="266" y="37"/>
                  </a:lnTo>
                  <a:lnTo>
                    <a:pt x="263" y="44"/>
                  </a:lnTo>
                  <a:lnTo>
                    <a:pt x="259" y="53"/>
                  </a:lnTo>
                  <a:lnTo>
                    <a:pt x="254" y="66"/>
                  </a:lnTo>
                  <a:lnTo>
                    <a:pt x="246" y="80"/>
                  </a:lnTo>
                  <a:lnTo>
                    <a:pt x="237" y="95"/>
                  </a:lnTo>
                  <a:lnTo>
                    <a:pt x="227" y="111"/>
                  </a:lnTo>
                  <a:lnTo>
                    <a:pt x="214" y="127"/>
                  </a:lnTo>
                  <a:lnTo>
                    <a:pt x="199" y="141"/>
                  </a:lnTo>
                  <a:lnTo>
                    <a:pt x="182" y="154"/>
                  </a:lnTo>
                  <a:lnTo>
                    <a:pt x="164" y="165"/>
                  </a:lnTo>
                  <a:lnTo>
                    <a:pt x="143" y="172"/>
                  </a:lnTo>
                  <a:lnTo>
                    <a:pt x="121" y="176"/>
                  </a:lnTo>
                  <a:lnTo>
                    <a:pt x="97" y="175"/>
                  </a:lnTo>
                  <a:lnTo>
                    <a:pt x="69" y="170"/>
                  </a:lnTo>
                  <a:lnTo>
                    <a:pt x="41" y="158"/>
                  </a:lnTo>
                  <a:lnTo>
                    <a:pt x="10" y="140"/>
                  </a:lnTo>
                  <a:lnTo>
                    <a:pt x="12" y="140"/>
                  </a:lnTo>
                  <a:lnTo>
                    <a:pt x="20" y="143"/>
                  </a:lnTo>
                  <a:lnTo>
                    <a:pt x="32" y="146"/>
                  </a:lnTo>
                  <a:lnTo>
                    <a:pt x="47" y="149"/>
                  </a:lnTo>
                  <a:lnTo>
                    <a:pt x="67" y="150"/>
                  </a:lnTo>
                  <a:lnTo>
                    <a:pt x="86" y="150"/>
                  </a:lnTo>
                  <a:lnTo>
                    <a:pt x="108" y="146"/>
                  </a:lnTo>
                  <a:lnTo>
                    <a:pt x="130" y="139"/>
                  </a:lnTo>
                  <a:lnTo>
                    <a:pt x="152" y="126"/>
                  </a:lnTo>
                  <a:lnTo>
                    <a:pt x="150" y="127"/>
                  </a:lnTo>
                  <a:lnTo>
                    <a:pt x="141" y="130"/>
                  </a:lnTo>
                  <a:lnTo>
                    <a:pt x="126" y="132"/>
                  </a:lnTo>
                  <a:lnTo>
                    <a:pt x="110" y="136"/>
                  </a:lnTo>
                  <a:lnTo>
                    <a:pt x="89" y="137"/>
                  </a:lnTo>
                  <a:lnTo>
                    <a:pt x="67" y="137"/>
                  </a:lnTo>
                  <a:lnTo>
                    <a:pt x="43" y="135"/>
                  </a:lnTo>
                  <a:lnTo>
                    <a:pt x="21" y="128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3" y="110"/>
                  </a:lnTo>
                  <a:lnTo>
                    <a:pt x="7" y="101"/>
                  </a:lnTo>
                  <a:lnTo>
                    <a:pt x="12" y="91"/>
                  </a:lnTo>
                  <a:lnTo>
                    <a:pt x="19" y="79"/>
                  </a:lnTo>
                  <a:lnTo>
                    <a:pt x="26" y="66"/>
                  </a:lnTo>
                  <a:lnTo>
                    <a:pt x="37" y="53"/>
                  </a:lnTo>
                  <a:lnTo>
                    <a:pt x="50" y="40"/>
                  </a:lnTo>
                  <a:lnTo>
                    <a:pt x="64" y="28"/>
                  </a:lnTo>
                  <a:lnTo>
                    <a:pt x="81" y="18"/>
                  </a:lnTo>
                  <a:lnTo>
                    <a:pt x="99" y="9"/>
                  </a:lnTo>
                  <a:lnTo>
                    <a:pt x="121" y="2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3" name="任意多边形: 形状 42"/>
            <p:cNvSpPr/>
            <p:nvPr/>
          </p:nvSpPr>
          <p:spPr bwMode="auto">
            <a:xfrm>
              <a:off x="5046315" y="3877469"/>
              <a:ext cx="406400" cy="280988"/>
            </a:xfrm>
            <a:custGeom>
              <a:gdLst>
                <a:gd name="T0" fmla="*/ 89 w 256"/>
                <a:gd name="T1" fmla="*/ 0 h 177"/>
                <a:gd name="T2" fmla="*/ 109 w 256"/>
                <a:gd name="T3" fmla="*/ 2 h 177"/>
                <a:gd name="T4" fmla="*/ 128 w 256"/>
                <a:gd name="T5" fmla="*/ 4 h 177"/>
                <a:gd name="T6" fmla="*/ 149 w 256"/>
                <a:gd name="T7" fmla="*/ 11 h 177"/>
                <a:gd name="T8" fmla="*/ 170 w 256"/>
                <a:gd name="T9" fmla="*/ 21 h 177"/>
                <a:gd name="T10" fmla="*/ 190 w 256"/>
                <a:gd name="T11" fmla="*/ 35 h 177"/>
                <a:gd name="T12" fmla="*/ 209 w 256"/>
                <a:gd name="T13" fmla="*/ 55 h 177"/>
                <a:gd name="T14" fmla="*/ 227 w 256"/>
                <a:gd name="T15" fmla="*/ 81 h 177"/>
                <a:gd name="T16" fmla="*/ 243 w 256"/>
                <a:gd name="T17" fmla="*/ 112 h 177"/>
                <a:gd name="T18" fmla="*/ 256 w 256"/>
                <a:gd name="T19" fmla="*/ 151 h 177"/>
                <a:gd name="T20" fmla="*/ 253 w 256"/>
                <a:gd name="T21" fmla="*/ 151 h 177"/>
                <a:gd name="T22" fmla="*/ 248 w 256"/>
                <a:gd name="T23" fmla="*/ 155 h 177"/>
                <a:gd name="T24" fmla="*/ 238 w 256"/>
                <a:gd name="T25" fmla="*/ 159 h 177"/>
                <a:gd name="T26" fmla="*/ 226 w 256"/>
                <a:gd name="T27" fmla="*/ 163 h 177"/>
                <a:gd name="T28" fmla="*/ 210 w 256"/>
                <a:gd name="T29" fmla="*/ 168 h 177"/>
                <a:gd name="T30" fmla="*/ 193 w 256"/>
                <a:gd name="T31" fmla="*/ 172 h 177"/>
                <a:gd name="T32" fmla="*/ 174 w 256"/>
                <a:gd name="T33" fmla="*/ 176 h 177"/>
                <a:gd name="T34" fmla="*/ 154 w 256"/>
                <a:gd name="T35" fmla="*/ 177 h 177"/>
                <a:gd name="T36" fmla="*/ 134 w 256"/>
                <a:gd name="T37" fmla="*/ 177 h 177"/>
                <a:gd name="T38" fmla="*/ 113 w 256"/>
                <a:gd name="T39" fmla="*/ 174 h 177"/>
                <a:gd name="T40" fmla="*/ 92 w 256"/>
                <a:gd name="T41" fmla="*/ 169 h 177"/>
                <a:gd name="T42" fmla="*/ 71 w 256"/>
                <a:gd name="T43" fmla="*/ 160 h 177"/>
                <a:gd name="T44" fmla="*/ 53 w 256"/>
                <a:gd name="T45" fmla="*/ 147 h 177"/>
                <a:gd name="T46" fmla="*/ 36 w 256"/>
                <a:gd name="T47" fmla="*/ 129 h 177"/>
                <a:gd name="T48" fmla="*/ 22 w 256"/>
                <a:gd name="T49" fmla="*/ 106 h 177"/>
                <a:gd name="T50" fmla="*/ 9 w 256"/>
                <a:gd name="T51" fmla="*/ 77 h 177"/>
                <a:gd name="T52" fmla="*/ 0 w 256"/>
                <a:gd name="T53" fmla="*/ 42 h 177"/>
                <a:gd name="T54" fmla="*/ 1 w 256"/>
                <a:gd name="T55" fmla="*/ 45 h 177"/>
                <a:gd name="T56" fmla="*/ 5 w 256"/>
                <a:gd name="T57" fmla="*/ 52 h 177"/>
                <a:gd name="T58" fmla="*/ 11 w 256"/>
                <a:gd name="T59" fmla="*/ 63 h 177"/>
                <a:gd name="T60" fmla="*/ 21 w 256"/>
                <a:gd name="T61" fmla="*/ 77 h 177"/>
                <a:gd name="T62" fmla="*/ 32 w 256"/>
                <a:gd name="T63" fmla="*/ 90 h 177"/>
                <a:gd name="T64" fmla="*/ 48 w 256"/>
                <a:gd name="T65" fmla="*/ 104 h 177"/>
                <a:gd name="T66" fmla="*/ 66 w 256"/>
                <a:gd name="T67" fmla="*/ 117 h 177"/>
                <a:gd name="T68" fmla="*/ 87 w 256"/>
                <a:gd name="T69" fmla="*/ 128 h 177"/>
                <a:gd name="T70" fmla="*/ 112 w 256"/>
                <a:gd name="T71" fmla="*/ 134 h 177"/>
                <a:gd name="T72" fmla="*/ 109 w 256"/>
                <a:gd name="T73" fmla="*/ 133 h 177"/>
                <a:gd name="T74" fmla="*/ 100 w 256"/>
                <a:gd name="T75" fmla="*/ 128 h 177"/>
                <a:gd name="T76" fmla="*/ 88 w 256"/>
                <a:gd name="T77" fmla="*/ 120 h 177"/>
                <a:gd name="T78" fmla="*/ 74 w 256"/>
                <a:gd name="T79" fmla="*/ 111 h 177"/>
                <a:gd name="T80" fmla="*/ 57 w 256"/>
                <a:gd name="T81" fmla="*/ 98 h 177"/>
                <a:gd name="T82" fmla="*/ 41 w 256"/>
                <a:gd name="T83" fmla="*/ 82 h 177"/>
                <a:gd name="T84" fmla="*/ 27 w 256"/>
                <a:gd name="T85" fmla="*/ 64 h 177"/>
                <a:gd name="T86" fmla="*/ 17 w 256"/>
                <a:gd name="T87" fmla="*/ 43 h 177"/>
                <a:gd name="T88" fmla="*/ 10 w 256"/>
                <a:gd name="T89" fmla="*/ 20 h 177"/>
                <a:gd name="T90" fmla="*/ 11 w 256"/>
                <a:gd name="T91" fmla="*/ 19 h 177"/>
                <a:gd name="T92" fmla="*/ 18 w 256"/>
                <a:gd name="T93" fmla="*/ 16 h 177"/>
                <a:gd name="T94" fmla="*/ 27 w 256"/>
                <a:gd name="T95" fmla="*/ 12 h 177"/>
                <a:gd name="T96" fmla="*/ 39 w 256"/>
                <a:gd name="T97" fmla="*/ 8 h 177"/>
                <a:gd name="T98" fmla="*/ 54 w 256"/>
                <a:gd name="T99" fmla="*/ 6 h 177"/>
                <a:gd name="T100" fmla="*/ 70 w 256"/>
                <a:gd name="T101" fmla="*/ 2 h 177"/>
                <a:gd name="T102" fmla="*/ 89 w 256"/>
                <a:gd name="T103" fmla="*/ 0 h 1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89" y="0"/>
                  </a:moveTo>
                  <a:lnTo>
                    <a:pt x="109" y="2"/>
                  </a:lnTo>
                  <a:lnTo>
                    <a:pt x="128" y="4"/>
                  </a:lnTo>
                  <a:lnTo>
                    <a:pt x="149" y="11"/>
                  </a:lnTo>
                  <a:lnTo>
                    <a:pt x="170" y="21"/>
                  </a:lnTo>
                  <a:lnTo>
                    <a:pt x="190" y="35"/>
                  </a:lnTo>
                  <a:lnTo>
                    <a:pt x="209" y="55"/>
                  </a:lnTo>
                  <a:lnTo>
                    <a:pt x="227" y="81"/>
                  </a:lnTo>
                  <a:lnTo>
                    <a:pt x="243" y="112"/>
                  </a:lnTo>
                  <a:lnTo>
                    <a:pt x="256" y="151"/>
                  </a:lnTo>
                  <a:lnTo>
                    <a:pt x="253" y="151"/>
                  </a:lnTo>
                  <a:lnTo>
                    <a:pt x="248" y="155"/>
                  </a:lnTo>
                  <a:lnTo>
                    <a:pt x="238" y="159"/>
                  </a:lnTo>
                  <a:lnTo>
                    <a:pt x="226" y="163"/>
                  </a:lnTo>
                  <a:lnTo>
                    <a:pt x="210" y="168"/>
                  </a:lnTo>
                  <a:lnTo>
                    <a:pt x="193" y="172"/>
                  </a:lnTo>
                  <a:lnTo>
                    <a:pt x="174" y="176"/>
                  </a:lnTo>
                  <a:lnTo>
                    <a:pt x="154" y="177"/>
                  </a:lnTo>
                  <a:lnTo>
                    <a:pt x="134" y="177"/>
                  </a:lnTo>
                  <a:lnTo>
                    <a:pt x="113" y="174"/>
                  </a:lnTo>
                  <a:lnTo>
                    <a:pt x="92" y="169"/>
                  </a:lnTo>
                  <a:lnTo>
                    <a:pt x="71" y="160"/>
                  </a:lnTo>
                  <a:lnTo>
                    <a:pt x="53" y="147"/>
                  </a:lnTo>
                  <a:lnTo>
                    <a:pt x="36" y="129"/>
                  </a:lnTo>
                  <a:lnTo>
                    <a:pt x="22" y="106"/>
                  </a:lnTo>
                  <a:lnTo>
                    <a:pt x="9" y="77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5" y="52"/>
                  </a:lnTo>
                  <a:lnTo>
                    <a:pt x="11" y="63"/>
                  </a:lnTo>
                  <a:lnTo>
                    <a:pt x="21" y="77"/>
                  </a:lnTo>
                  <a:lnTo>
                    <a:pt x="32" y="90"/>
                  </a:lnTo>
                  <a:lnTo>
                    <a:pt x="48" y="104"/>
                  </a:lnTo>
                  <a:lnTo>
                    <a:pt x="66" y="117"/>
                  </a:lnTo>
                  <a:lnTo>
                    <a:pt x="87" y="128"/>
                  </a:lnTo>
                  <a:lnTo>
                    <a:pt x="112" y="134"/>
                  </a:lnTo>
                  <a:lnTo>
                    <a:pt x="109" y="133"/>
                  </a:lnTo>
                  <a:lnTo>
                    <a:pt x="100" y="128"/>
                  </a:lnTo>
                  <a:lnTo>
                    <a:pt x="88" y="120"/>
                  </a:lnTo>
                  <a:lnTo>
                    <a:pt x="74" y="111"/>
                  </a:lnTo>
                  <a:lnTo>
                    <a:pt x="57" y="98"/>
                  </a:lnTo>
                  <a:lnTo>
                    <a:pt x="41" y="82"/>
                  </a:lnTo>
                  <a:lnTo>
                    <a:pt x="27" y="64"/>
                  </a:lnTo>
                  <a:lnTo>
                    <a:pt x="17" y="43"/>
                  </a:lnTo>
                  <a:lnTo>
                    <a:pt x="10" y="20"/>
                  </a:lnTo>
                  <a:lnTo>
                    <a:pt x="11" y="19"/>
                  </a:lnTo>
                  <a:lnTo>
                    <a:pt x="18" y="16"/>
                  </a:lnTo>
                  <a:lnTo>
                    <a:pt x="27" y="12"/>
                  </a:lnTo>
                  <a:lnTo>
                    <a:pt x="39" y="8"/>
                  </a:lnTo>
                  <a:lnTo>
                    <a:pt x="54" y="6"/>
                  </a:lnTo>
                  <a:lnTo>
                    <a:pt x="70" y="2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4" name="任意多边形: 形状 43"/>
            <p:cNvSpPr/>
            <p:nvPr/>
          </p:nvSpPr>
          <p:spPr bwMode="auto">
            <a:xfrm>
              <a:off x="4930428" y="4277519"/>
              <a:ext cx="404813" cy="282575"/>
            </a:xfrm>
            <a:custGeom>
              <a:gdLst>
                <a:gd name="T0" fmla="*/ 88 w 255"/>
                <a:gd name="T1" fmla="*/ 0 h 178"/>
                <a:gd name="T2" fmla="*/ 108 w 255"/>
                <a:gd name="T3" fmla="*/ 2 h 178"/>
                <a:gd name="T4" fmla="*/ 129 w 255"/>
                <a:gd name="T5" fmla="*/ 4 h 178"/>
                <a:gd name="T6" fmla="*/ 149 w 255"/>
                <a:gd name="T7" fmla="*/ 11 h 178"/>
                <a:gd name="T8" fmla="*/ 169 w 255"/>
                <a:gd name="T9" fmla="*/ 21 h 178"/>
                <a:gd name="T10" fmla="*/ 190 w 255"/>
                <a:gd name="T11" fmla="*/ 35 h 178"/>
                <a:gd name="T12" fmla="*/ 208 w 255"/>
                <a:gd name="T13" fmla="*/ 56 h 178"/>
                <a:gd name="T14" fmla="*/ 226 w 255"/>
                <a:gd name="T15" fmla="*/ 81 h 178"/>
                <a:gd name="T16" fmla="*/ 242 w 255"/>
                <a:gd name="T17" fmla="*/ 112 h 178"/>
                <a:gd name="T18" fmla="*/ 255 w 255"/>
                <a:gd name="T19" fmla="*/ 151 h 178"/>
                <a:gd name="T20" fmla="*/ 253 w 255"/>
                <a:gd name="T21" fmla="*/ 152 h 178"/>
                <a:gd name="T22" fmla="*/ 247 w 255"/>
                <a:gd name="T23" fmla="*/ 155 h 178"/>
                <a:gd name="T24" fmla="*/ 238 w 255"/>
                <a:gd name="T25" fmla="*/ 159 h 178"/>
                <a:gd name="T26" fmla="*/ 225 w 255"/>
                <a:gd name="T27" fmla="*/ 163 h 178"/>
                <a:gd name="T28" fmla="*/ 209 w 255"/>
                <a:gd name="T29" fmla="*/ 168 h 178"/>
                <a:gd name="T30" fmla="*/ 192 w 255"/>
                <a:gd name="T31" fmla="*/ 172 h 178"/>
                <a:gd name="T32" fmla="*/ 173 w 255"/>
                <a:gd name="T33" fmla="*/ 176 h 178"/>
                <a:gd name="T34" fmla="*/ 153 w 255"/>
                <a:gd name="T35" fmla="*/ 178 h 178"/>
                <a:gd name="T36" fmla="*/ 133 w 255"/>
                <a:gd name="T37" fmla="*/ 178 h 178"/>
                <a:gd name="T38" fmla="*/ 112 w 255"/>
                <a:gd name="T39" fmla="*/ 176 h 178"/>
                <a:gd name="T40" fmla="*/ 91 w 255"/>
                <a:gd name="T41" fmla="*/ 169 h 178"/>
                <a:gd name="T42" fmla="*/ 71 w 255"/>
                <a:gd name="T43" fmla="*/ 160 h 178"/>
                <a:gd name="T44" fmla="*/ 52 w 255"/>
                <a:gd name="T45" fmla="*/ 147 h 178"/>
                <a:gd name="T46" fmla="*/ 35 w 255"/>
                <a:gd name="T47" fmla="*/ 129 h 178"/>
                <a:gd name="T48" fmla="*/ 21 w 255"/>
                <a:gd name="T49" fmla="*/ 107 h 178"/>
                <a:gd name="T50" fmla="*/ 9 w 255"/>
                <a:gd name="T51" fmla="*/ 78 h 178"/>
                <a:gd name="T52" fmla="*/ 0 w 255"/>
                <a:gd name="T53" fmla="*/ 43 h 178"/>
                <a:gd name="T54" fmla="*/ 1 w 255"/>
                <a:gd name="T55" fmla="*/ 46 h 178"/>
                <a:gd name="T56" fmla="*/ 5 w 255"/>
                <a:gd name="T57" fmla="*/ 52 h 178"/>
                <a:gd name="T58" fmla="*/ 10 w 255"/>
                <a:gd name="T59" fmla="*/ 64 h 178"/>
                <a:gd name="T60" fmla="*/ 19 w 255"/>
                <a:gd name="T61" fmla="*/ 77 h 178"/>
                <a:gd name="T62" fmla="*/ 32 w 255"/>
                <a:gd name="T63" fmla="*/ 91 h 178"/>
                <a:gd name="T64" fmla="*/ 47 w 255"/>
                <a:gd name="T65" fmla="*/ 105 h 178"/>
                <a:gd name="T66" fmla="*/ 65 w 255"/>
                <a:gd name="T67" fmla="*/ 117 h 178"/>
                <a:gd name="T68" fmla="*/ 87 w 255"/>
                <a:gd name="T69" fmla="*/ 127 h 178"/>
                <a:gd name="T70" fmla="*/ 112 w 255"/>
                <a:gd name="T71" fmla="*/ 134 h 178"/>
                <a:gd name="T72" fmla="*/ 108 w 255"/>
                <a:gd name="T73" fmla="*/ 133 h 178"/>
                <a:gd name="T74" fmla="*/ 100 w 255"/>
                <a:gd name="T75" fmla="*/ 127 h 178"/>
                <a:gd name="T76" fmla="*/ 87 w 255"/>
                <a:gd name="T77" fmla="*/ 121 h 178"/>
                <a:gd name="T78" fmla="*/ 73 w 255"/>
                <a:gd name="T79" fmla="*/ 111 h 178"/>
                <a:gd name="T80" fmla="*/ 57 w 255"/>
                <a:gd name="T81" fmla="*/ 98 h 178"/>
                <a:gd name="T82" fmla="*/ 42 w 255"/>
                <a:gd name="T83" fmla="*/ 82 h 178"/>
                <a:gd name="T84" fmla="*/ 27 w 255"/>
                <a:gd name="T85" fmla="*/ 64 h 178"/>
                <a:gd name="T86" fmla="*/ 16 w 255"/>
                <a:gd name="T87" fmla="*/ 43 h 178"/>
                <a:gd name="T88" fmla="*/ 9 w 255"/>
                <a:gd name="T89" fmla="*/ 20 h 178"/>
                <a:gd name="T90" fmla="*/ 12 w 255"/>
                <a:gd name="T91" fmla="*/ 20 h 178"/>
                <a:gd name="T92" fmla="*/ 17 w 255"/>
                <a:gd name="T93" fmla="*/ 17 h 178"/>
                <a:gd name="T94" fmla="*/ 26 w 255"/>
                <a:gd name="T95" fmla="*/ 13 h 178"/>
                <a:gd name="T96" fmla="*/ 39 w 255"/>
                <a:gd name="T97" fmla="*/ 9 h 178"/>
                <a:gd name="T98" fmla="*/ 53 w 255"/>
                <a:gd name="T99" fmla="*/ 5 h 178"/>
                <a:gd name="T100" fmla="*/ 70 w 255"/>
                <a:gd name="T101" fmla="*/ 3 h 178"/>
                <a:gd name="T102" fmla="*/ 88 w 255"/>
                <a:gd name="T103" fmla="*/ 0 h 1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5" h="178">
                  <a:moveTo>
                    <a:pt x="88" y="0"/>
                  </a:moveTo>
                  <a:lnTo>
                    <a:pt x="108" y="2"/>
                  </a:lnTo>
                  <a:lnTo>
                    <a:pt x="129" y="4"/>
                  </a:lnTo>
                  <a:lnTo>
                    <a:pt x="149" y="11"/>
                  </a:lnTo>
                  <a:lnTo>
                    <a:pt x="169" y="21"/>
                  </a:lnTo>
                  <a:lnTo>
                    <a:pt x="190" y="35"/>
                  </a:lnTo>
                  <a:lnTo>
                    <a:pt x="208" y="56"/>
                  </a:lnTo>
                  <a:lnTo>
                    <a:pt x="226" y="81"/>
                  </a:lnTo>
                  <a:lnTo>
                    <a:pt x="242" y="112"/>
                  </a:lnTo>
                  <a:lnTo>
                    <a:pt x="255" y="151"/>
                  </a:lnTo>
                  <a:lnTo>
                    <a:pt x="253" y="152"/>
                  </a:lnTo>
                  <a:lnTo>
                    <a:pt x="247" y="155"/>
                  </a:lnTo>
                  <a:lnTo>
                    <a:pt x="238" y="159"/>
                  </a:lnTo>
                  <a:lnTo>
                    <a:pt x="225" y="163"/>
                  </a:lnTo>
                  <a:lnTo>
                    <a:pt x="209" y="168"/>
                  </a:lnTo>
                  <a:lnTo>
                    <a:pt x="192" y="172"/>
                  </a:lnTo>
                  <a:lnTo>
                    <a:pt x="173" y="176"/>
                  </a:lnTo>
                  <a:lnTo>
                    <a:pt x="153" y="178"/>
                  </a:lnTo>
                  <a:lnTo>
                    <a:pt x="133" y="178"/>
                  </a:lnTo>
                  <a:lnTo>
                    <a:pt x="112" y="176"/>
                  </a:lnTo>
                  <a:lnTo>
                    <a:pt x="91" y="169"/>
                  </a:lnTo>
                  <a:lnTo>
                    <a:pt x="71" y="160"/>
                  </a:lnTo>
                  <a:lnTo>
                    <a:pt x="52" y="147"/>
                  </a:lnTo>
                  <a:lnTo>
                    <a:pt x="35" y="129"/>
                  </a:lnTo>
                  <a:lnTo>
                    <a:pt x="21" y="107"/>
                  </a:lnTo>
                  <a:lnTo>
                    <a:pt x="9" y="78"/>
                  </a:lnTo>
                  <a:lnTo>
                    <a:pt x="0" y="43"/>
                  </a:lnTo>
                  <a:lnTo>
                    <a:pt x="1" y="46"/>
                  </a:lnTo>
                  <a:lnTo>
                    <a:pt x="5" y="52"/>
                  </a:lnTo>
                  <a:lnTo>
                    <a:pt x="10" y="64"/>
                  </a:lnTo>
                  <a:lnTo>
                    <a:pt x="19" y="77"/>
                  </a:lnTo>
                  <a:lnTo>
                    <a:pt x="32" y="91"/>
                  </a:lnTo>
                  <a:lnTo>
                    <a:pt x="47" y="105"/>
                  </a:lnTo>
                  <a:lnTo>
                    <a:pt x="65" y="117"/>
                  </a:lnTo>
                  <a:lnTo>
                    <a:pt x="87" y="127"/>
                  </a:lnTo>
                  <a:lnTo>
                    <a:pt x="112" y="134"/>
                  </a:lnTo>
                  <a:lnTo>
                    <a:pt x="108" y="133"/>
                  </a:lnTo>
                  <a:lnTo>
                    <a:pt x="100" y="127"/>
                  </a:lnTo>
                  <a:lnTo>
                    <a:pt x="87" y="121"/>
                  </a:lnTo>
                  <a:lnTo>
                    <a:pt x="73" y="111"/>
                  </a:lnTo>
                  <a:lnTo>
                    <a:pt x="57" y="98"/>
                  </a:lnTo>
                  <a:lnTo>
                    <a:pt x="42" y="82"/>
                  </a:lnTo>
                  <a:lnTo>
                    <a:pt x="27" y="64"/>
                  </a:lnTo>
                  <a:lnTo>
                    <a:pt x="16" y="43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17" y="17"/>
                  </a:lnTo>
                  <a:lnTo>
                    <a:pt x="26" y="13"/>
                  </a:lnTo>
                  <a:lnTo>
                    <a:pt x="39" y="9"/>
                  </a:lnTo>
                  <a:lnTo>
                    <a:pt x="53" y="5"/>
                  </a:lnTo>
                  <a:lnTo>
                    <a:pt x="70" y="3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5" name="任意多边形: 形状 44"/>
            <p:cNvSpPr/>
            <p:nvPr/>
          </p:nvSpPr>
          <p:spPr bwMode="auto">
            <a:xfrm>
              <a:off x="4392265" y="3734594"/>
              <a:ext cx="406400" cy="279400"/>
            </a:xfrm>
            <a:custGeom>
              <a:gdLst>
                <a:gd name="T0" fmla="*/ 89 w 256"/>
                <a:gd name="T1" fmla="*/ 0 h 176"/>
                <a:gd name="T2" fmla="*/ 109 w 256"/>
                <a:gd name="T3" fmla="*/ 0 h 176"/>
                <a:gd name="T4" fmla="*/ 128 w 256"/>
                <a:gd name="T5" fmla="*/ 3 h 176"/>
                <a:gd name="T6" fmla="*/ 149 w 256"/>
                <a:gd name="T7" fmla="*/ 10 h 176"/>
                <a:gd name="T8" fmla="*/ 170 w 256"/>
                <a:gd name="T9" fmla="*/ 20 h 176"/>
                <a:gd name="T10" fmla="*/ 190 w 256"/>
                <a:gd name="T11" fmla="*/ 35 h 176"/>
                <a:gd name="T12" fmla="*/ 209 w 256"/>
                <a:gd name="T13" fmla="*/ 54 h 176"/>
                <a:gd name="T14" fmla="*/ 226 w 256"/>
                <a:gd name="T15" fmla="*/ 80 h 176"/>
                <a:gd name="T16" fmla="*/ 243 w 256"/>
                <a:gd name="T17" fmla="*/ 111 h 176"/>
                <a:gd name="T18" fmla="*/ 256 w 256"/>
                <a:gd name="T19" fmla="*/ 149 h 176"/>
                <a:gd name="T20" fmla="*/ 253 w 256"/>
                <a:gd name="T21" fmla="*/ 150 h 176"/>
                <a:gd name="T22" fmla="*/ 248 w 256"/>
                <a:gd name="T23" fmla="*/ 153 h 176"/>
                <a:gd name="T24" fmla="*/ 238 w 256"/>
                <a:gd name="T25" fmla="*/ 157 h 176"/>
                <a:gd name="T26" fmla="*/ 225 w 256"/>
                <a:gd name="T27" fmla="*/ 162 h 176"/>
                <a:gd name="T28" fmla="*/ 210 w 256"/>
                <a:gd name="T29" fmla="*/ 167 h 176"/>
                <a:gd name="T30" fmla="*/ 193 w 256"/>
                <a:gd name="T31" fmla="*/ 171 h 176"/>
                <a:gd name="T32" fmla="*/ 174 w 256"/>
                <a:gd name="T33" fmla="*/ 175 h 176"/>
                <a:gd name="T34" fmla="*/ 154 w 256"/>
                <a:gd name="T35" fmla="*/ 176 h 176"/>
                <a:gd name="T36" fmla="*/ 134 w 256"/>
                <a:gd name="T37" fmla="*/ 176 h 176"/>
                <a:gd name="T38" fmla="*/ 113 w 256"/>
                <a:gd name="T39" fmla="*/ 174 h 176"/>
                <a:gd name="T40" fmla="*/ 92 w 256"/>
                <a:gd name="T41" fmla="*/ 168 h 176"/>
                <a:gd name="T42" fmla="*/ 71 w 256"/>
                <a:gd name="T43" fmla="*/ 159 h 176"/>
                <a:gd name="T44" fmla="*/ 53 w 256"/>
                <a:gd name="T45" fmla="*/ 146 h 176"/>
                <a:gd name="T46" fmla="*/ 36 w 256"/>
                <a:gd name="T47" fmla="*/ 128 h 176"/>
                <a:gd name="T48" fmla="*/ 22 w 256"/>
                <a:gd name="T49" fmla="*/ 105 h 176"/>
                <a:gd name="T50" fmla="*/ 9 w 256"/>
                <a:gd name="T51" fmla="*/ 76 h 176"/>
                <a:gd name="T52" fmla="*/ 0 w 256"/>
                <a:gd name="T53" fmla="*/ 41 h 176"/>
                <a:gd name="T54" fmla="*/ 1 w 256"/>
                <a:gd name="T55" fmla="*/ 44 h 176"/>
                <a:gd name="T56" fmla="*/ 5 w 256"/>
                <a:gd name="T57" fmla="*/ 51 h 176"/>
                <a:gd name="T58" fmla="*/ 11 w 256"/>
                <a:gd name="T59" fmla="*/ 62 h 176"/>
                <a:gd name="T60" fmla="*/ 21 w 256"/>
                <a:gd name="T61" fmla="*/ 75 h 176"/>
                <a:gd name="T62" fmla="*/ 32 w 256"/>
                <a:gd name="T63" fmla="*/ 89 h 176"/>
                <a:gd name="T64" fmla="*/ 48 w 256"/>
                <a:gd name="T65" fmla="*/ 103 h 176"/>
                <a:gd name="T66" fmla="*/ 66 w 256"/>
                <a:gd name="T67" fmla="*/ 116 h 176"/>
                <a:gd name="T68" fmla="*/ 87 w 256"/>
                <a:gd name="T69" fmla="*/ 127 h 176"/>
                <a:gd name="T70" fmla="*/ 112 w 256"/>
                <a:gd name="T71" fmla="*/ 133 h 176"/>
                <a:gd name="T72" fmla="*/ 109 w 256"/>
                <a:gd name="T73" fmla="*/ 131 h 176"/>
                <a:gd name="T74" fmla="*/ 100 w 256"/>
                <a:gd name="T75" fmla="*/ 127 h 176"/>
                <a:gd name="T76" fmla="*/ 88 w 256"/>
                <a:gd name="T77" fmla="*/ 119 h 176"/>
                <a:gd name="T78" fmla="*/ 74 w 256"/>
                <a:gd name="T79" fmla="*/ 109 h 176"/>
                <a:gd name="T80" fmla="*/ 57 w 256"/>
                <a:gd name="T81" fmla="*/ 96 h 176"/>
                <a:gd name="T82" fmla="*/ 41 w 256"/>
                <a:gd name="T83" fmla="*/ 80 h 176"/>
                <a:gd name="T84" fmla="*/ 27 w 256"/>
                <a:gd name="T85" fmla="*/ 62 h 176"/>
                <a:gd name="T86" fmla="*/ 17 w 256"/>
                <a:gd name="T87" fmla="*/ 42 h 176"/>
                <a:gd name="T88" fmla="*/ 10 w 256"/>
                <a:gd name="T89" fmla="*/ 19 h 176"/>
                <a:gd name="T90" fmla="*/ 11 w 256"/>
                <a:gd name="T91" fmla="*/ 18 h 176"/>
                <a:gd name="T92" fmla="*/ 18 w 256"/>
                <a:gd name="T93" fmla="*/ 15 h 176"/>
                <a:gd name="T94" fmla="*/ 27 w 256"/>
                <a:gd name="T95" fmla="*/ 11 h 176"/>
                <a:gd name="T96" fmla="*/ 39 w 256"/>
                <a:gd name="T97" fmla="*/ 7 h 176"/>
                <a:gd name="T98" fmla="*/ 54 w 256"/>
                <a:gd name="T99" fmla="*/ 3 h 176"/>
                <a:gd name="T100" fmla="*/ 70 w 256"/>
                <a:gd name="T101" fmla="*/ 1 h 176"/>
                <a:gd name="T102" fmla="*/ 89 w 256"/>
                <a:gd name="T103" fmla="*/ 0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6">
                  <a:moveTo>
                    <a:pt x="89" y="0"/>
                  </a:moveTo>
                  <a:lnTo>
                    <a:pt x="109" y="0"/>
                  </a:lnTo>
                  <a:lnTo>
                    <a:pt x="128" y="3"/>
                  </a:lnTo>
                  <a:lnTo>
                    <a:pt x="149" y="10"/>
                  </a:lnTo>
                  <a:lnTo>
                    <a:pt x="170" y="20"/>
                  </a:lnTo>
                  <a:lnTo>
                    <a:pt x="190" y="35"/>
                  </a:lnTo>
                  <a:lnTo>
                    <a:pt x="209" y="54"/>
                  </a:lnTo>
                  <a:lnTo>
                    <a:pt x="226" y="80"/>
                  </a:lnTo>
                  <a:lnTo>
                    <a:pt x="243" y="111"/>
                  </a:lnTo>
                  <a:lnTo>
                    <a:pt x="256" y="149"/>
                  </a:lnTo>
                  <a:lnTo>
                    <a:pt x="253" y="150"/>
                  </a:lnTo>
                  <a:lnTo>
                    <a:pt x="248" y="153"/>
                  </a:lnTo>
                  <a:lnTo>
                    <a:pt x="238" y="157"/>
                  </a:lnTo>
                  <a:lnTo>
                    <a:pt x="225" y="162"/>
                  </a:lnTo>
                  <a:lnTo>
                    <a:pt x="210" y="167"/>
                  </a:lnTo>
                  <a:lnTo>
                    <a:pt x="193" y="171"/>
                  </a:lnTo>
                  <a:lnTo>
                    <a:pt x="174" y="175"/>
                  </a:lnTo>
                  <a:lnTo>
                    <a:pt x="154" y="176"/>
                  </a:lnTo>
                  <a:lnTo>
                    <a:pt x="134" y="176"/>
                  </a:lnTo>
                  <a:lnTo>
                    <a:pt x="113" y="174"/>
                  </a:lnTo>
                  <a:lnTo>
                    <a:pt x="92" y="168"/>
                  </a:lnTo>
                  <a:lnTo>
                    <a:pt x="71" y="159"/>
                  </a:lnTo>
                  <a:lnTo>
                    <a:pt x="53" y="146"/>
                  </a:lnTo>
                  <a:lnTo>
                    <a:pt x="36" y="128"/>
                  </a:lnTo>
                  <a:lnTo>
                    <a:pt x="22" y="105"/>
                  </a:lnTo>
                  <a:lnTo>
                    <a:pt x="9" y="76"/>
                  </a:lnTo>
                  <a:lnTo>
                    <a:pt x="0" y="41"/>
                  </a:lnTo>
                  <a:lnTo>
                    <a:pt x="1" y="44"/>
                  </a:lnTo>
                  <a:lnTo>
                    <a:pt x="5" y="51"/>
                  </a:lnTo>
                  <a:lnTo>
                    <a:pt x="11" y="62"/>
                  </a:lnTo>
                  <a:lnTo>
                    <a:pt x="21" y="75"/>
                  </a:lnTo>
                  <a:lnTo>
                    <a:pt x="32" y="89"/>
                  </a:lnTo>
                  <a:lnTo>
                    <a:pt x="48" y="103"/>
                  </a:lnTo>
                  <a:lnTo>
                    <a:pt x="66" y="116"/>
                  </a:lnTo>
                  <a:lnTo>
                    <a:pt x="87" y="127"/>
                  </a:lnTo>
                  <a:lnTo>
                    <a:pt x="112" y="133"/>
                  </a:lnTo>
                  <a:lnTo>
                    <a:pt x="109" y="131"/>
                  </a:lnTo>
                  <a:lnTo>
                    <a:pt x="100" y="127"/>
                  </a:lnTo>
                  <a:lnTo>
                    <a:pt x="88" y="119"/>
                  </a:lnTo>
                  <a:lnTo>
                    <a:pt x="74" y="109"/>
                  </a:lnTo>
                  <a:lnTo>
                    <a:pt x="57" y="96"/>
                  </a:lnTo>
                  <a:lnTo>
                    <a:pt x="41" y="80"/>
                  </a:lnTo>
                  <a:lnTo>
                    <a:pt x="27" y="62"/>
                  </a:lnTo>
                  <a:lnTo>
                    <a:pt x="17" y="42"/>
                  </a:lnTo>
                  <a:lnTo>
                    <a:pt x="10" y="19"/>
                  </a:lnTo>
                  <a:lnTo>
                    <a:pt x="11" y="18"/>
                  </a:lnTo>
                  <a:lnTo>
                    <a:pt x="18" y="15"/>
                  </a:lnTo>
                  <a:lnTo>
                    <a:pt x="27" y="11"/>
                  </a:lnTo>
                  <a:lnTo>
                    <a:pt x="39" y="7"/>
                  </a:lnTo>
                  <a:lnTo>
                    <a:pt x="54" y="3"/>
                  </a:lnTo>
                  <a:lnTo>
                    <a:pt x="70" y="1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6" name="任意多边形: 形状 45"/>
            <p:cNvSpPr/>
            <p:nvPr/>
          </p:nvSpPr>
          <p:spPr bwMode="auto">
            <a:xfrm>
              <a:off x="3800128" y="3780631"/>
              <a:ext cx="406400" cy="280988"/>
            </a:xfrm>
            <a:custGeom>
              <a:gdLst>
                <a:gd name="T0" fmla="*/ 101 w 256"/>
                <a:gd name="T1" fmla="*/ 0 h 177"/>
                <a:gd name="T2" fmla="*/ 122 w 256"/>
                <a:gd name="T3" fmla="*/ 0 h 177"/>
                <a:gd name="T4" fmla="*/ 143 w 256"/>
                <a:gd name="T5" fmla="*/ 3 h 177"/>
                <a:gd name="T6" fmla="*/ 163 w 256"/>
                <a:gd name="T7" fmla="*/ 8 h 177"/>
                <a:gd name="T8" fmla="*/ 184 w 256"/>
                <a:gd name="T9" fmla="*/ 17 h 177"/>
                <a:gd name="T10" fmla="*/ 202 w 256"/>
                <a:gd name="T11" fmla="*/ 30 h 177"/>
                <a:gd name="T12" fmla="*/ 219 w 256"/>
                <a:gd name="T13" fmla="*/ 48 h 177"/>
                <a:gd name="T14" fmla="*/ 234 w 256"/>
                <a:gd name="T15" fmla="*/ 72 h 177"/>
                <a:gd name="T16" fmla="*/ 247 w 256"/>
                <a:gd name="T17" fmla="*/ 100 h 177"/>
                <a:gd name="T18" fmla="*/ 256 w 256"/>
                <a:gd name="T19" fmla="*/ 135 h 177"/>
                <a:gd name="T20" fmla="*/ 254 w 256"/>
                <a:gd name="T21" fmla="*/ 133 h 177"/>
                <a:gd name="T22" fmla="*/ 251 w 256"/>
                <a:gd name="T23" fmla="*/ 125 h 177"/>
                <a:gd name="T24" fmla="*/ 244 w 256"/>
                <a:gd name="T25" fmla="*/ 115 h 177"/>
                <a:gd name="T26" fmla="*/ 235 w 256"/>
                <a:gd name="T27" fmla="*/ 102 h 177"/>
                <a:gd name="T28" fmla="*/ 223 w 256"/>
                <a:gd name="T29" fmla="*/ 87 h 177"/>
                <a:gd name="T30" fmla="*/ 208 w 256"/>
                <a:gd name="T31" fmla="*/ 73 h 177"/>
                <a:gd name="T32" fmla="*/ 189 w 256"/>
                <a:gd name="T33" fmla="*/ 60 h 177"/>
                <a:gd name="T34" fmla="*/ 169 w 256"/>
                <a:gd name="T35" fmla="*/ 50 h 177"/>
                <a:gd name="T36" fmla="*/ 144 w 256"/>
                <a:gd name="T37" fmla="*/ 43 h 177"/>
                <a:gd name="T38" fmla="*/ 147 w 256"/>
                <a:gd name="T39" fmla="*/ 46 h 177"/>
                <a:gd name="T40" fmla="*/ 156 w 256"/>
                <a:gd name="T41" fmla="*/ 50 h 177"/>
                <a:gd name="T42" fmla="*/ 167 w 256"/>
                <a:gd name="T43" fmla="*/ 58 h 177"/>
                <a:gd name="T44" fmla="*/ 182 w 256"/>
                <a:gd name="T45" fmla="*/ 68 h 177"/>
                <a:gd name="T46" fmla="*/ 199 w 256"/>
                <a:gd name="T47" fmla="*/ 81 h 177"/>
                <a:gd name="T48" fmla="*/ 214 w 256"/>
                <a:gd name="T49" fmla="*/ 96 h 177"/>
                <a:gd name="T50" fmla="*/ 228 w 256"/>
                <a:gd name="T51" fmla="*/ 115 h 177"/>
                <a:gd name="T52" fmla="*/ 239 w 256"/>
                <a:gd name="T53" fmla="*/ 135 h 177"/>
                <a:gd name="T54" fmla="*/ 245 w 256"/>
                <a:gd name="T55" fmla="*/ 157 h 177"/>
                <a:gd name="T56" fmla="*/ 244 w 256"/>
                <a:gd name="T57" fmla="*/ 159 h 177"/>
                <a:gd name="T58" fmla="*/ 238 w 256"/>
                <a:gd name="T59" fmla="*/ 161 h 177"/>
                <a:gd name="T60" fmla="*/ 228 w 256"/>
                <a:gd name="T61" fmla="*/ 165 h 177"/>
                <a:gd name="T62" fmla="*/ 217 w 256"/>
                <a:gd name="T63" fmla="*/ 169 h 177"/>
                <a:gd name="T64" fmla="*/ 201 w 256"/>
                <a:gd name="T65" fmla="*/ 173 h 177"/>
                <a:gd name="T66" fmla="*/ 186 w 256"/>
                <a:gd name="T67" fmla="*/ 176 h 177"/>
                <a:gd name="T68" fmla="*/ 166 w 256"/>
                <a:gd name="T69" fmla="*/ 177 h 177"/>
                <a:gd name="T70" fmla="*/ 147 w 256"/>
                <a:gd name="T71" fmla="*/ 177 h 177"/>
                <a:gd name="T72" fmla="*/ 127 w 256"/>
                <a:gd name="T73" fmla="*/ 173 h 177"/>
                <a:gd name="T74" fmla="*/ 106 w 256"/>
                <a:gd name="T75" fmla="*/ 167 h 177"/>
                <a:gd name="T76" fmla="*/ 86 w 256"/>
                <a:gd name="T77" fmla="*/ 156 h 177"/>
                <a:gd name="T78" fmla="*/ 66 w 256"/>
                <a:gd name="T79" fmla="*/ 142 h 177"/>
                <a:gd name="T80" fmla="*/ 47 w 256"/>
                <a:gd name="T81" fmla="*/ 122 h 177"/>
                <a:gd name="T82" fmla="*/ 28 w 256"/>
                <a:gd name="T83" fmla="*/ 96 h 177"/>
                <a:gd name="T84" fmla="*/ 13 w 256"/>
                <a:gd name="T85" fmla="*/ 65 h 177"/>
                <a:gd name="T86" fmla="*/ 0 w 256"/>
                <a:gd name="T87" fmla="*/ 28 h 177"/>
                <a:gd name="T88" fmla="*/ 2 w 256"/>
                <a:gd name="T89" fmla="*/ 26 h 177"/>
                <a:gd name="T90" fmla="*/ 8 w 256"/>
                <a:gd name="T91" fmla="*/ 24 h 177"/>
                <a:gd name="T92" fmla="*/ 18 w 256"/>
                <a:gd name="T93" fmla="*/ 20 h 177"/>
                <a:gd name="T94" fmla="*/ 30 w 256"/>
                <a:gd name="T95" fmla="*/ 15 h 177"/>
                <a:gd name="T96" fmla="*/ 45 w 256"/>
                <a:gd name="T97" fmla="*/ 9 h 177"/>
                <a:gd name="T98" fmla="*/ 62 w 256"/>
                <a:gd name="T99" fmla="*/ 6 h 177"/>
                <a:gd name="T100" fmla="*/ 82 w 256"/>
                <a:gd name="T101" fmla="*/ 3 h 177"/>
                <a:gd name="T102" fmla="*/ 101 w 256"/>
                <a:gd name="T103" fmla="*/ 0 h 1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101" y="0"/>
                  </a:moveTo>
                  <a:lnTo>
                    <a:pt x="122" y="0"/>
                  </a:lnTo>
                  <a:lnTo>
                    <a:pt x="143" y="3"/>
                  </a:lnTo>
                  <a:lnTo>
                    <a:pt x="163" y="8"/>
                  </a:lnTo>
                  <a:lnTo>
                    <a:pt x="184" y="17"/>
                  </a:lnTo>
                  <a:lnTo>
                    <a:pt x="202" y="30"/>
                  </a:lnTo>
                  <a:lnTo>
                    <a:pt x="219" y="48"/>
                  </a:lnTo>
                  <a:lnTo>
                    <a:pt x="234" y="72"/>
                  </a:lnTo>
                  <a:lnTo>
                    <a:pt x="247" y="100"/>
                  </a:lnTo>
                  <a:lnTo>
                    <a:pt x="256" y="135"/>
                  </a:lnTo>
                  <a:lnTo>
                    <a:pt x="254" y="133"/>
                  </a:lnTo>
                  <a:lnTo>
                    <a:pt x="251" y="125"/>
                  </a:lnTo>
                  <a:lnTo>
                    <a:pt x="244" y="115"/>
                  </a:lnTo>
                  <a:lnTo>
                    <a:pt x="235" y="102"/>
                  </a:lnTo>
                  <a:lnTo>
                    <a:pt x="223" y="87"/>
                  </a:lnTo>
                  <a:lnTo>
                    <a:pt x="208" y="73"/>
                  </a:lnTo>
                  <a:lnTo>
                    <a:pt x="189" y="60"/>
                  </a:lnTo>
                  <a:lnTo>
                    <a:pt x="169" y="50"/>
                  </a:lnTo>
                  <a:lnTo>
                    <a:pt x="144" y="43"/>
                  </a:lnTo>
                  <a:lnTo>
                    <a:pt x="147" y="46"/>
                  </a:lnTo>
                  <a:lnTo>
                    <a:pt x="156" y="50"/>
                  </a:lnTo>
                  <a:lnTo>
                    <a:pt x="167" y="58"/>
                  </a:lnTo>
                  <a:lnTo>
                    <a:pt x="182" y="68"/>
                  </a:lnTo>
                  <a:lnTo>
                    <a:pt x="199" y="81"/>
                  </a:lnTo>
                  <a:lnTo>
                    <a:pt x="214" y="96"/>
                  </a:lnTo>
                  <a:lnTo>
                    <a:pt x="228" y="115"/>
                  </a:lnTo>
                  <a:lnTo>
                    <a:pt x="239" y="135"/>
                  </a:lnTo>
                  <a:lnTo>
                    <a:pt x="245" y="157"/>
                  </a:lnTo>
                  <a:lnTo>
                    <a:pt x="244" y="159"/>
                  </a:lnTo>
                  <a:lnTo>
                    <a:pt x="238" y="161"/>
                  </a:lnTo>
                  <a:lnTo>
                    <a:pt x="228" y="165"/>
                  </a:lnTo>
                  <a:lnTo>
                    <a:pt x="217" y="169"/>
                  </a:lnTo>
                  <a:lnTo>
                    <a:pt x="201" y="173"/>
                  </a:lnTo>
                  <a:lnTo>
                    <a:pt x="186" y="176"/>
                  </a:lnTo>
                  <a:lnTo>
                    <a:pt x="166" y="177"/>
                  </a:lnTo>
                  <a:lnTo>
                    <a:pt x="147" y="177"/>
                  </a:lnTo>
                  <a:lnTo>
                    <a:pt x="127" y="173"/>
                  </a:lnTo>
                  <a:lnTo>
                    <a:pt x="106" y="167"/>
                  </a:lnTo>
                  <a:lnTo>
                    <a:pt x="86" y="156"/>
                  </a:lnTo>
                  <a:lnTo>
                    <a:pt x="66" y="142"/>
                  </a:lnTo>
                  <a:lnTo>
                    <a:pt x="47" y="122"/>
                  </a:lnTo>
                  <a:lnTo>
                    <a:pt x="28" y="96"/>
                  </a:lnTo>
                  <a:lnTo>
                    <a:pt x="13" y="65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8" y="24"/>
                  </a:lnTo>
                  <a:lnTo>
                    <a:pt x="18" y="20"/>
                  </a:lnTo>
                  <a:lnTo>
                    <a:pt x="30" y="15"/>
                  </a:lnTo>
                  <a:lnTo>
                    <a:pt x="45" y="9"/>
                  </a:lnTo>
                  <a:lnTo>
                    <a:pt x="62" y="6"/>
                  </a:lnTo>
                  <a:lnTo>
                    <a:pt x="82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7" name="任意多边形: 形状 46"/>
            <p:cNvSpPr/>
            <p:nvPr/>
          </p:nvSpPr>
          <p:spPr bwMode="auto">
            <a:xfrm>
              <a:off x="3441353" y="4302919"/>
              <a:ext cx="277813" cy="422275"/>
            </a:xfrm>
            <a:custGeom>
              <a:gdLst>
                <a:gd name="T0" fmla="*/ 58 w 175"/>
                <a:gd name="T1" fmla="*/ 0 h 266"/>
                <a:gd name="T2" fmla="*/ 61 w 175"/>
                <a:gd name="T3" fmla="*/ 1 h 266"/>
                <a:gd name="T4" fmla="*/ 66 w 175"/>
                <a:gd name="T5" fmla="*/ 2 h 266"/>
                <a:gd name="T6" fmla="*/ 74 w 175"/>
                <a:gd name="T7" fmla="*/ 6 h 266"/>
                <a:gd name="T8" fmla="*/ 84 w 175"/>
                <a:gd name="T9" fmla="*/ 12 h 266"/>
                <a:gd name="T10" fmla="*/ 96 w 175"/>
                <a:gd name="T11" fmla="*/ 18 h 266"/>
                <a:gd name="T12" fmla="*/ 109 w 175"/>
                <a:gd name="T13" fmla="*/ 27 h 266"/>
                <a:gd name="T14" fmla="*/ 122 w 175"/>
                <a:gd name="T15" fmla="*/ 37 h 266"/>
                <a:gd name="T16" fmla="*/ 135 w 175"/>
                <a:gd name="T17" fmla="*/ 49 h 266"/>
                <a:gd name="T18" fmla="*/ 148 w 175"/>
                <a:gd name="T19" fmla="*/ 65 h 266"/>
                <a:gd name="T20" fmla="*/ 158 w 175"/>
                <a:gd name="T21" fmla="*/ 80 h 266"/>
                <a:gd name="T22" fmla="*/ 166 w 175"/>
                <a:gd name="T23" fmla="*/ 100 h 266"/>
                <a:gd name="T24" fmla="*/ 172 w 175"/>
                <a:gd name="T25" fmla="*/ 121 h 266"/>
                <a:gd name="T26" fmla="*/ 175 w 175"/>
                <a:gd name="T27" fmla="*/ 145 h 266"/>
                <a:gd name="T28" fmla="*/ 174 w 175"/>
                <a:gd name="T29" fmla="*/ 171 h 266"/>
                <a:gd name="T30" fmla="*/ 167 w 175"/>
                <a:gd name="T31" fmla="*/ 200 h 266"/>
                <a:gd name="T32" fmla="*/ 157 w 175"/>
                <a:gd name="T33" fmla="*/ 232 h 266"/>
                <a:gd name="T34" fmla="*/ 140 w 175"/>
                <a:gd name="T35" fmla="*/ 266 h 266"/>
                <a:gd name="T36" fmla="*/ 137 w 175"/>
                <a:gd name="T37" fmla="*/ 266 h 266"/>
                <a:gd name="T38" fmla="*/ 131 w 175"/>
                <a:gd name="T39" fmla="*/ 263 h 266"/>
                <a:gd name="T40" fmla="*/ 122 w 175"/>
                <a:gd name="T41" fmla="*/ 259 h 266"/>
                <a:gd name="T42" fmla="*/ 109 w 175"/>
                <a:gd name="T43" fmla="*/ 253 h 266"/>
                <a:gd name="T44" fmla="*/ 96 w 175"/>
                <a:gd name="T45" fmla="*/ 247 h 266"/>
                <a:gd name="T46" fmla="*/ 80 w 175"/>
                <a:gd name="T47" fmla="*/ 237 h 266"/>
                <a:gd name="T48" fmla="*/ 65 w 175"/>
                <a:gd name="T49" fmla="*/ 226 h 266"/>
                <a:gd name="T50" fmla="*/ 49 w 175"/>
                <a:gd name="T51" fmla="*/ 213 h 266"/>
                <a:gd name="T52" fmla="*/ 35 w 175"/>
                <a:gd name="T53" fmla="*/ 198 h 266"/>
                <a:gd name="T54" fmla="*/ 22 w 175"/>
                <a:gd name="T55" fmla="*/ 182 h 266"/>
                <a:gd name="T56" fmla="*/ 10 w 175"/>
                <a:gd name="T57" fmla="*/ 163 h 266"/>
                <a:gd name="T58" fmla="*/ 3 w 175"/>
                <a:gd name="T59" fmla="*/ 143 h 266"/>
                <a:gd name="T60" fmla="*/ 0 w 175"/>
                <a:gd name="T61" fmla="*/ 121 h 266"/>
                <a:gd name="T62" fmla="*/ 0 w 175"/>
                <a:gd name="T63" fmla="*/ 96 h 266"/>
                <a:gd name="T64" fmla="*/ 6 w 175"/>
                <a:gd name="T65" fmla="*/ 70 h 266"/>
                <a:gd name="T66" fmla="*/ 18 w 175"/>
                <a:gd name="T67" fmla="*/ 40 h 266"/>
                <a:gd name="T68" fmla="*/ 36 w 175"/>
                <a:gd name="T69" fmla="*/ 9 h 266"/>
                <a:gd name="T70" fmla="*/ 35 w 175"/>
                <a:gd name="T71" fmla="*/ 13 h 266"/>
                <a:gd name="T72" fmla="*/ 32 w 175"/>
                <a:gd name="T73" fmla="*/ 21 h 266"/>
                <a:gd name="T74" fmla="*/ 28 w 175"/>
                <a:gd name="T75" fmla="*/ 32 h 266"/>
                <a:gd name="T76" fmla="*/ 26 w 175"/>
                <a:gd name="T77" fmla="*/ 48 h 266"/>
                <a:gd name="T78" fmla="*/ 24 w 175"/>
                <a:gd name="T79" fmla="*/ 66 h 266"/>
                <a:gd name="T80" fmla="*/ 24 w 175"/>
                <a:gd name="T81" fmla="*/ 87 h 266"/>
                <a:gd name="T82" fmla="*/ 28 w 175"/>
                <a:gd name="T83" fmla="*/ 109 h 266"/>
                <a:gd name="T84" fmla="*/ 37 w 175"/>
                <a:gd name="T85" fmla="*/ 131 h 266"/>
                <a:gd name="T86" fmla="*/ 50 w 175"/>
                <a:gd name="T87" fmla="*/ 153 h 266"/>
                <a:gd name="T88" fmla="*/ 49 w 175"/>
                <a:gd name="T89" fmla="*/ 149 h 266"/>
                <a:gd name="T90" fmla="*/ 46 w 175"/>
                <a:gd name="T91" fmla="*/ 140 h 266"/>
                <a:gd name="T92" fmla="*/ 42 w 175"/>
                <a:gd name="T93" fmla="*/ 127 h 266"/>
                <a:gd name="T94" fmla="*/ 39 w 175"/>
                <a:gd name="T95" fmla="*/ 109 h 266"/>
                <a:gd name="T96" fmla="*/ 37 w 175"/>
                <a:gd name="T97" fmla="*/ 88 h 266"/>
                <a:gd name="T98" fmla="*/ 37 w 175"/>
                <a:gd name="T99" fmla="*/ 66 h 266"/>
                <a:gd name="T100" fmla="*/ 40 w 175"/>
                <a:gd name="T101" fmla="*/ 44 h 266"/>
                <a:gd name="T102" fmla="*/ 46 w 175"/>
                <a:gd name="T103" fmla="*/ 21 h 266"/>
                <a:gd name="T104" fmla="*/ 58 w 175"/>
                <a:gd name="T105" fmla="*/ 0 h 2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58" y="0"/>
                  </a:moveTo>
                  <a:lnTo>
                    <a:pt x="61" y="1"/>
                  </a:lnTo>
                  <a:lnTo>
                    <a:pt x="66" y="2"/>
                  </a:lnTo>
                  <a:lnTo>
                    <a:pt x="74" y="6"/>
                  </a:lnTo>
                  <a:lnTo>
                    <a:pt x="84" y="12"/>
                  </a:lnTo>
                  <a:lnTo>
                    <a:pt x="96" y="18"/>
                  </a:lnTo>
                  <a:lnTo>
                    <a:pt x="109" y="27"/>
                  </a:lnTo>
                  <a:lnTo>
                    <a:pt x="122" y="37"/>
                  </a:lnTo>
                  <a:lnTo>
                    <a:pt x="135" y="49"/>
                  </a:lnTo>
                  <a:lnTo>
                    <a:pt x="148" y="65"/>
                  </a:lnTo>
                  <a:lnTo>
                    <a:pt x="158" y="80"/>
                  </a:lnTo>
                  <a:lnTo>
                    <a:pt x="166" y="100"/>
                  </a:lnTo>
                  <a:lnTo>
                    <a:pt x="172" y="121"/>
                  </a:lnTo>
                  <a:lnTo>
                    <a:pt x="175" y="145"/>
                  </a:lnTo>
                  <a:lnTo>
                    <a:pt x="174" y="171"/>
                  </a:lnTo>
                  <a:lnTo>
                    <a:pt x="167" y="200"/>
                  </a:lnTo>
                  <a:lnTo>
                    <a:pt x="157" y="232"/>
                  </a:lnTo>
                  <a:lnTo>
                    <a:pt x="140" y="266"/>
                  </a:lnTo>
                  <a:lnTo>
                    <a:pt x="137" y="266"/>
                  </a:lnTo>
                  <a:lnTo>
                    <a:pt x="131" y="263"/>
                  </a:lnTo>
                  <a:lnTo>
                    <a:pt x="122" y="259"/>
                  </a:lnTo>
                  <a:lnTo>
                    <a:pt x="109" y="253"/>
                  </a:lnTo>
                  <a:lnTo>
                    <a:pt x="96" y="247"/>
                  </a:lnTo>
                  <a:lnTo>
                    <a:pt x="80" y="237"/>
                  </a:lnTo>
                  <a:lnTo>
                    <a:pt x="65" y="226"/>
                  </a:lnTo>
                  <a:lnTo>
                    <a:pt x="49" y="213"/>
                  </a:lnTo>
                  <a:lnTo>
                    <a:pt x="35" y="198"/>
                  </a:lnTo>
                  <a:lnTo>
                    <a:pt x="22" y="182"/>
                  </a:lnTo>
                  <a:lnTo>
                    <a:pt x="10" y="163"/>
                  </a:lnTo>
                  <a:lnTo>
                    <a:pt x="3" y="143"/>
                  </a:lnTo>
                  <a:lnTo>
                    <a:pt x="0" y="121"/>
                  </a:lnTo>
                  <a:lnTo>
                    <a:pt x="0" y="96"/>
                  </a:lnTo>
                  <a:lnTo>
                    <a:pt x="6" y="70"/>
                  </a:lnTo>
                  <a:lnTo>
                    <a:pt x="18" y="40"/>
                  </a:lnTo>
                  <a:lnTo>
                    <a:pt x="36" y="9"/>
                  </a:lnTo>
                  <a:lnTo>
                    <a:pt x="35" y="13"/>
                  </a:lnTo>
                  <a:lnTo>
                    <a:pt x="32" y="21"/>
                  </a:lnTo>
                  <a:lnTo>
                    <a:pt x="28" y="32"/>
                  </a:lnTo>
                  <a:lnTo>
                    <a:pt x="26" y="48"/>
                  </a:lnTo>
                  <a:lnTo>
                    <a:pt x="24" y="66"/>
                  </a:lnTo>
                  <a:lnTo>
                    <a:pt x="24" y="87"/>
                  </a:lnTo>
                  <a:lnTo>
                    <a:pt x="28" y="109"/>
                  </a:lnTo>
                  <a:lnTo>
                    <a:pt x="37" y="131"/>
                  </a:lnTo>
                  <a:lnTo>
                    <a:pt x="50" y="153"/>
                  </a:lnTo>
                  <a:lnTo>
                    <a:pt x="49" y="149"/>
                  </a:lnTo>
                  <a:lnTo>
                    <a:pt x="46" y="140"/>
                  </a:lnTo>
                  <a:lnTo>
                    <a:pt x="42" y="127"/>
                  </a:lnTo>
                  <a:lnTo>
                    <a:pt x="39" y="109"/>
                  </a:lnTo>
                  <a:lnTo>
                    <a:pt x="37" y="88"/>
                  </a:lnTo>
                  <a:lnTo>
                    <a:pt x="37" y="66"/>
                  </a:lnTo>
                  <a:lnTo>
                    <a:pt x="40" y="44"/>
                  </a:lnTo>
                  <a:lnTo>
                    <a:pt x="46" y="21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8" name="任意多边形: 形状 47"/>
            <p:cNvSpPr/>
            <p:nvPr/>
          </p:nvSpPr>
          <p:spPr bwMode="auto">
            <a:xfrm>
              <a:off x="4566890" y="4553744"/>
              <a:ext cx="406400" cy="280988"/>
            </a:xfrm>
            <a:custGeom>
              <a:gdLst>
                <a:gd name="T0" fmla="*/ 89 w 256"/>
                <a:gd name="T1" fmla="*/ 0 h 177"/>
                <a:gd name="T2" fmla="*/ 108 w 256"/>
                <a:gd name="T3" fmla="*/ 0 h 177"/>
                <a:gd name="T4" fmla="*/ 129 w 256"/>
                <a:gd name="T5" fmla="*/ 3 h 177"/>
                <a:gd name="T6" fmla="*/ 150 w 256"/>
                <a:gd name="T7" fmla="*/ 9 h 177"/>
                <a:gd name="T8" fmla="*/ 170 w 256"/>
                <a:gd name="T9" fmla="*/ 20 h 177"/>
                <a:gd name="T10" fmla="*/ 190 w 256"/>
                <a:gd name="T11" fmla="*/ 35 h 177"/>
                <a:gd name="T12" fmla="*/ 209 w 256"/>
                <a:gd name="T13" fmla="*/ 55 h 177"/>
                <a:gd name="T14" fmla="*/ 226 w 256"/>
                <a:gd name="T15" fmla="*/ 79 h 177"/>
                <a:gd name="T16" fmla="*/ 242 w 256"/>
                <a:gd name="T17" fmla="*/ 112 h 177"/>
                <a:gd name="T18" fmla="*/ 256 w 256"/>
                <a:gd name="T19" fmla="*/ 150 h 177"/>
                <a:gd name="T20" fmla="*/ 254 w 256"/>
                <a:gd name="T21" fmla="*/ 151 h 177"/>
                <a:gd name="T22" fmla="*/ 247 w 256"/>
                <a:gd name="T23" fmla="*/ 153 h 177"/>
                <a:gd name="T24" fmla="*/ 238 w 256"/>
                <a:gd name="T25" fmla="*/ 157 h 177"/>
                <a:gd name="T26" fmla="*/ 225 w 256"/>
                <a:gd name="T27" fmla="*/ 163 h 177"/>
                <a:gd name="T28" fmla="*/ 211 w 256"/>
                <a:gd name="T29" fmla="*/ 166 h 177"/>
                <a:gd name="T30" fmla="*/ 193 w 256"/>
                <a:gd name="T31" fmla="*/ 172 h 177"/>
                <a:gd name="T32" fmla="*/ 174 w 256"/>
                <a:gd name="T33" fmla="*/ 174 h 177"/>
                <a:gd name="T34" fmla="*/ 154 w 256"/>
                <a:gd name="T35" fmla="*/ 177 h 177"/>
                <a:gd name="T36" fmla="*/ 134 w 256"/>
                <a:gd name="T37" fmla="*/ 177 h 177"/>
                <a:gd name="T38" fmla="*/ 112 w 256"/>
                <a:gd name="T39" fmla="*/ 174 h 177"/>
                <a:gd name="T40" fmla="*/ 92 w 256"/>
                <a:gd name="T41" fmla="*/ 168 h 177"/>
                <a:gd name="T42" fmla="*/ 72 w 256"/>
                <a:gd name="T43" fmla="*/ 159 h 177"/>
                <a:gd name="T44" fmla="*/ 54 w 256"/>
                <a:gd name="T45" fmla="*/ 146 h 177"/>
                <a:gd name="T46" fmla="*/ 37 w 256"/>
                <a:gd name="T47" fmla="*/ 127 h 177"/>
                <a:gd name="T48" fmla="*/ 22 w 256"/>
                <a:gd name="T49" fmla="*/ 105 h 177"/>
                <a:gd name="T50" fmla="*/ 9 w 256"/>
                <a:gd name="T51" fmla="*/ 77 h 177"/>
                <a:gd name="T52" fmla="*/ 0 w 256"/>
                <a:gd name="T53" fmla="*/ 42 h 177"/>
                <a:gd name="T54" fmla="*/ 2 w 256"/>
                <a:gd name="T55" fmla="*/ 44 h 177"/>
                <a:gd name="T56" fmla="*/ 5 w 256"/>
                <a:gd name="T57" fmla="*/ 52 h 177"/>
                <a:gd name="T58" fmla="*/ 12 w 256"/>
                <a:gd name="T59" fmla="*/ 63 h 177"/>
                <a:gd name="T60" fmla="*/ 21 w 256"/>
                <a:gd name="T61" fmla="*/ 76 h 177"/>
                <a:gd name="T62" fmla="*/ 33 w 256"/>
                <a:gd name="T63" fmla="*/ 90 h 177"/>
                <a:gd name="T64" fmla="*/ 48 w 256"/>
                <a:gd name="T65" fmla="*/ 104 h 177"/>
                <a:gd name="T66" fmla="*/ 65 w 256"/>
                <a:gd name="T67" fmla="*/ 117 h 177"/>
                <a:gd name="T68" fmla="*/ 87 w 256"/>
                <a:gd name="T69" fmla="*/ 126 h 177"/>
                <a:gd name="T70" fmla="*/ 112 w 256"/>
                <a:gd name="T71" fmla="*/ 133 h 177"/>
                <a:gd name="T72" fmla="*/ 109 w 256"/>
                <a:gd name="T73" fmla="*/ 131 h 177"/>
                <a:gd name="T74" fmla="*/ 100 w 256"/>
                <a:gd name="T75" fmla="*/ 127 h 177"/>
                <a:gd name="T76" fmla="*/ 89 w 256"/>
                <a:gd name="T77" fmla="*/ 120 h 177"/>
                <a:gd name="T78" fmla="*/ 73 w 256"/>
                <a:gd name="T79" fmla="*/ 109 h 177"/>
                <a:gd name="T80" fmla="*/ 57 w 256"/>
                <a:gd name="T81" fmla="*/ 96 h 177"/>
                <a:gd name="T82" fmla="*/ 42 w 256"/>
                <a:gd name="T83" fmla="*/ 81 h 177"/>
                <a:gd name="T84" fmla="*/ 28 w 256"/>
                <a:gd name="T85" fmla="*/ 63 h 177"/>
                <a:gd name="T86" fmla="*/ 17 w 256"/>
                <a:gd name="T87" fmla="*/ 42 h 177"/>
                <a:gd name="T88" fmla="*/ 11 w 256"/>
                <a:gd name="T89" fmla="*/ 18 h 177"/>
                <a:gd name="T90" fmla="*/ 12 w 256"/>
                <a:gd name="T91" fmla="*/ 18 h 177"/>
                <a:gd name="T92" fmla="*/ 18 w 256"/>
                <a:gd name="T93" fmla="*/ 16 h 177"/>
                <a:gd name="T94" fmla="*/ 28 w 256"/>
                <a:gd name="T95" fmla="*/ 12 h 177"/>
                <a:gd name="T96" fmla="*/ 39 w 256"/>
                <a:gd name="T97" fmla="*/ 8 h 177"/>
                <a:gd name="T98" fmla="*/ 54 w 256"/>
                <a:gd name="T99" fmla="*/ 4 h 177"/>
                <a:gd name="T100" fmla="*/ 70 w 256"/>
                <a:gd name="T101" fmla="*/ 2 h 177"/>
                <a:gd name="T102" fmla="*/ 89 w 256"/>
                <a:gd name="T103" fmla="*/ 0 h 1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89" y="0"/>
                  </a:moveTo>
                  <a:lnTo>
                    <a:pt x="108" y="0"/>
                  </a:lnTo>
                  <a:lnTo>
                    <a:pt x="129" y="3"/>
                  </a:lnTo>
                  <a:lnTo>
                    <a:pt x="150" y="9"/>
                  </a:lnTo>
                  <a:lnTo>
                    <a:pt x="170" y="20"/>
                  </a:lnTo>
                  <a:lnTo>
                    <a:pt x="190" y="35"/>
                  </a:lnTo>
                  <a:lnTo>
                    <a:pt x="209" y="55"/>
                  </a:lnTo>
                  <a:lnTo>
                    <a:pt x="226" y="79"/>
                  </a:lnTo>
                  <a:lnTo>
                    <a:pt x="242" y="112"/>
                  </a:lnTo>
                  <a:lnTo>
                    <a:pt x="256" y="150"/>
                  </a:lnTo>
                  <a:lnTo>
                    <a:pt x="254" y="151"/>
                  </a:lnTo>
                  <a:lnTo>
                    <a:pt x="247" y="153"/>
                  </a:lnTo>
                  <a:lnTo>
                    <a:pt x="238" y="157"/>
                  </a:lnTo>
                  <a:lnTo>
                    <a:pt x="225" y="163"/>
                  </a:lnTo>
                  <a:lnTo>
                    <a:pt x="211" y="166"/>
                  </a:lnTo>
                  <a:lnTo>
                    <a:pt x="193" y="172"/>
                  </a:lnTo>
                  <a:lnTo>
                    <a:pt x="174" y="174"/>
                  </a:lnTo>
                  <a:lnTo>
                    <a:pt x="154" y="177"/>
                  </a:lnTo>
                  <a:lnTo>
                    <a:pt x="134" y="177"/>
                  </a:lnTo>
                  <a:lnTo>
                    <a:pt x="112" y="174"/>
                  </a:lnTo>
                  <a:lnTo>
                    <a:pt x="92" y="168"/>
                  </a:lnTo>
                  <a:lnTo>
                    <a:pt x="72" y="159"/>
                  </a:lnTo>
                  <a:lnTo>
                    <a:pt x="54" y="146"/>
                  </a:lnTo>
                  <a:lnTo>
                    <a:pt x="37" y="127"/>
                  </a:lnTo>
                  <a:lnTo>
                    <a:pt x="22" y="105"/>
                  </a:lnTo>
                  <a:lnTo>
                    <a:pt x="9" y="77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5" y="52"/>
                  </a:lnTo>
                  <a:lnTo>
                    <a:pt x="12" y="63"/>
                  </a:lnTo>
                  <a:lnTo>
                    <a:pt x="21" y="76"/>
                  </a:lnTo>
                  <a:lnTo>
                    <a:pt x="33" y="90"/>
                  </a:lnTo>
                  <a:lnTo>
                    <a:pt x="48" y="104"/>
                  </a:lnTo>
                  <a:lnTo>
                    <a:pt x="65" y="117"/>
                  </a:lnTo>
                  <a:lnTo>
                    <a:pt x="87" y="126"/>
                  </a:lnTo>
                  <a:lnTo>
                    <a:pt x="112" y="133"/>
                  </a:lnTo>
                  <a:lnTo>
                    <a:pt x="109" y="131"/>
                  </a:lnTo>
                  <a:lnTo>
                    <a:pt x="100" y="127"/>
                  </a:lnTo>
                  <a:lnTo>
                    <a:pt x="89" y="120"/>
                  </a:lnTo>
                  <a:lnTo>
                    <a:pt x="73" y="109"/>
                  </a:lnTo>
                  <a:lnTo>
                    <a:pt x="57" y="96"/>
                  </a:lnTo>
                  <a:lnTo>
                    <a:pt x="42" y="81"/>
                  </a:lnTo>
                  <a:lnTo>
                    <a:pt x="28" y="63"/>
                  </a:lnTo>
                  <a:lnTo>
                    <a:pt x="17" y="42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8" y="16"/>
                  </a:lnTo>
                  <a:lnTo>
                    <a:pt x="28" y="12"/>
                  </a:lnTo>
                  <a:lnTo>
                    <a:pt x="39" y="8"/>
                  </a:lnTo>
                  <a:lnTo>
                    <a:pt x="54" y="4"/>
                  </a:lnTo>
                  <a:lnTo>
                    <a:pt x="70" y="2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9" name="任意多边形: 形状 48"/>
            <p:cNvSpPr/>
            <p:nvPr/>
          </p:nvSpPr>
          <p:spPr bwMode="auto">
            <a:xfrm>
              <a:off x="3925540" y="4442619"/>
              <a:ext cx="280988" cy="422275"/>
            </a:xfrm>
            <a:custGeom>
              <a:gdLst>
                <a:gd name="T0" fmla="*/ 60 w 177"/>
                <a:gd name="T1" fmla="*/ 0 h 266"/>
                <a:gd name="T2" fmla="*/ 61 w 177"/>
                <a:gd name="T3" fmla="*/ 1 h 266"/>
                <a:gd name="T4" fmla="*/ 66 w 177"/>
                <a:gd name="T5" fmla="*/ 3 h 266"/>
                <a:gd name="T6" fmla="*/ 75 w 177"/>
                <a:gd name="T7" fmla="*/ 7 h 266"/>
                <a:gd name="T8" fmla="*/ 86 w 177"/>
                <a:gd name="T9" fmla="*/ 12 h 266"/>
                <a:gd name="T10" fmla="*/ 97 w 177"/>
                <a:gd name="T11" fmla="*/ 18 h 266"/>
                <a:gd name="T12" fmla="*/ 110 w 177"/>
                <a:gd name="T13" fmla="*/ 27 h 266"/>
                <a:gd name="T14" fmla="*/ 123 w 177"/>
                <a:gd name="T15" fmla="*/ 38 h 266"/>
                <a:gd name="T16" fmla="*/ 136 w 177"/>
                <a:gd name="T17" fmla="*/ 49 h 266"/>
                <a:gd name="T18" fmla="*/ 148 w 177"/>
                <a:gd name="T19" fmla="*/ 64 h 266"/>
                <a:gd name="T20" fmla="*/ 160 w 177"/>
                <a:gd name="T21" fmla="*/ 81 h 266"/>
                <a:gd name="T22" fmla="*/ 168 w 177"/>
                <a:gd name="T23" fmla="*/ 100 h 266"/>
                <a:gd name="T24" fmla="*/ 174 w 177"/>
                <a:gd name="T25" fmla="*/ 121 h 266"/>
                <a:gd name="T26" fmla="*/ 177 w 177"/>
                <a:gd name="T27" fmla="*/ 144 h 266"/>
                <a:gd name="T28" fmla="*/ 175 w 177"/>
                <a:gd name="T29" fmla="*/ 171 h 266"/>
                <a:gd name="T30" fmla="*/ 169 w 177"/>
                <a:gd name="T31" fmla="*/ 200 h 266"/>
                <a:gd name="T32" fmla="*/ 157 w 177"/>
                <a:gd name="T33" fmla="*/ 231 h 266"/>
                <a:gd name="T34" fmla="*/ 142 w 177"/>
                <a:gd name="T35" fmla="*/ 266 h 266"/>
                <a:gd name="T36" fmla="*/ 139 w 177"/>
                <a:gd name="T37" fmla="*/ 265 h 266"/>
                <a:gd name="T38" fmla="*/ 133 w 177"/>
                <a:gd name="T39" fmla="*/ 264 h 266"/>
                <a:gd name="T40" fmla="*/ 123 w 177"/>
                <a:gd name="T41" fmla="*/ 260 h 266"/>
                <a:gd name="T42" fmla="*/ 110 w 177"/>
                <a:gd name="T43" fmla="*/ 253 h 266"/>
                <a:gd name="T44" fmla="*/ 96 w 177"/>
                <a:gd name="T45" fmla="*/ 247 h 266"/>
                <a:gd name="T46" fmla="*/ 82 w 177"/>
                <a:gd name="T47" fmla="*/ 236 h 266"/>
                <a:gd name="T48" fmla="*/ 65 w 177"/>
                <a:gd name="T49" fmla="*/ 226 h 266"/>
                <a:gd name="T50" fmla="*/ 51 w 177"/>
                <a:gd name="T51" fmla="*/ 213 h 266"/>
                <a:gd name="T52" fmla="*/ 35 w 177"/>
                <a:gd name="T53" fmla="*/ 199 h 266"/>
                <a:gd name="T54" fmla="*/ 22 w 177"/>
                <a:gd name="T55" fmla="*/ 182 h 266"/>
                <a:gd name="T56" fmla="*/ 12 w 177"/>
                <a:gd name="T57" fmla="*/ 164 h 266"/>
                <a:gd name="T58" fmla="*/ 4 w 177"/>
                <a:gd name="T59" fmla="*/ 143 h 266"/>
                <a:gd name="T60" fmla="*/ 0 w 177"/>
                <a:gd name="T61" fmla="*/ 121 h 266"/>
                <a:gd name="T62" fmla="*/ 1 w 177"/>
                <a:gd name="T63" fmla="*/ 96 h 266"/>
                <a:gd name="T64" fmla="*/ 7 w 177"/>
                <a:gd name="T65" fmla="*/ 69 h 266"/>
                <a:gd name="T66" fmla="*/ 18 w 177"/>
                <a:gd name="T67" fmla="*/ 40 h 266"/>
                <a:gd name="T68" fmla="*/ 36 w 177"/>
                <a:gd name="T69" fmla="*/ 9 h 266"/>
                <a:gd name="T70" fmla="*/ 36 w 177"/>
                <a:gd name="T71" fmla="*/ 12 h 266"/>
                <a:gd name="T72" fmla="*/ 34 w 177"/>
                <a:gd name="T73" fmla="*/ 20 h 266"/>
                <a:gd name="T74" fmla="*/ 30 w 177"/>
                <a:gd name="T75" fmla="*/ 33 h 266"/>
                <a:gd name="T76" fmla="*/ 27 w 177"/>
                <a:gd name="T77" fmla="*/ 48 h 266"/>
                <a:gd name="T78" fmla="*/ 26 w 177"/>
                <a:gd name="T79" fmla="*/ 66 h 266"/>
                <a:gd name="T80" fmla="*/ 26 w 177"/>
                <a:gd name="T81" fmla="*/ 87 h 266"/>
                <a:gd name="T82" fmla="*/ 30 w 177"/>
                <a:gd name="T83" fmla="*/ 108 h 266"/>
                <a:gd name="T84" fmla="*/ 38 w 177"/>
                <a:gd name="T85" fmla="*/ 131 h 266"/>
                <a:gd name="T86" fmla="*/ 51 w 177"/>
                <a:gd name="T87" fmla="*/ 153 h 266"/>
                <a:gd name="T88" fmla="*/ 49 w 177"/>
                <a:gd name="T89" fmla="*/ 149 h 266"/>
                <a:gd name="T90" fmla="*/ 47 w 177"/>
                <a:gd name="T91" fmla="*/ 140 h 266"/>
                <a:gd name="T92" fmla="*/ 44 w 177"/>
                <a:gd name="T93" fmla="*/ 126 h 266"/>
                <a:gd name="T94" fmla="*/ 40 w 177"/>
                <a:gd name="T95" fmla="*/ 109 h 266"/>
                <a:gd name="T96" fmla="*/ 39 w 177"/>
                <a:gd name="T97" fmla="*/ 88 h 266"/>
                <a:gd name="T98" fmla="*/ 39 w 177"/>
                <a:gd name="T99" fmla="*/ 66 h 266"/>
                <a:gd name="T100" fmla="*/ 42 w 177"/>
                <a:gd name="T101" fmla="*/ 44 h 266"/>
                <a:gd name="T102" fmla="*/ 48 w 177"/>
                <a:gd name="T103" fmla="*/ 21 h 266"/>
                <a:gd name="T104" fmla="*/ 60 w 177"/>
                <a:gd name="T105" fmla="*/ 0 h 2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7" h="266">
                  <a:moveTo>
                    <a:pt x="60" y="0"/>
                  </a:moveTo>
                  <a:lnTo>
                    <a:pt x="61" y="1"/>
                  </a:lnTo>
                  <a:lnTo>
                    <a:pt x="66" y="3"/>
                  </a:lnTo>
                  <a:lnTo>
                    <a:pt x="75" y="7"/>
                  </a:lnTo>
                  <a:lnTo>
                    <a:pt x="86" y="12"/>
                  </a:lnTo>
                  <a:lnTo>
                    <a:pt x="97" y="18"/>
                  </a:lnTo>
                  <a:lnTo>
                    <a:pt x="110" y="27"/>
                  </a:lnTo>
                  <a:lnTo>
                    <a:pt x="123" y="38"/>
                  </a:lnTo>
                  <a:lnTo>
                    <a:pt x="136" y="49"/>
                  </a:lnTo>
                  <a:lnTo>
                    <a:pt x="148" y="64"/>
                  </a:lnTo>
                  <a:lnTo>
                    <a:pt x="160" y="81"/>
                  </a:lnTo>
                  <a:lnTo>
                    <a:pt x="168" y="100"/>
                  </a:lnTo>
                  <a:lnTo>
                    <a:pt x="174" y="121"/>
                  </a:lnTo>
                  <a:lnTo>
                    <a:pt x="177" y="144"/>
                  </a:lnTo>
                  <a:lnTo>
                    <a:pt x="175" y="171"/>
                  </a:lnTo>
                  <a:lnTo>
                    <a:pt x="169" y="200"/>
                  </a:lnTo>
                  <a:lnTo>
                    <a:pt x="157" y="231"/>
                  </a:lnTo>
                  <a:lnTo>
                    <a:pt x="142" y="266"/>
                  </a:lnTo>
                  <a:lnTo>
                    <a:pt x="139" y="265"/>
                  </a:lnTo>
                  <a:lnTo>
                    <a:pt x="133" y="264"/>
                  </a:lnTo>
                  <a:lnTo>
                    <a:pt x="123" y="260"/>
                  </a:lnTo>
                  <a:lnTo>
                    <a:pt x="110" y="253"/>
                  </a:lnTo>
                  <a:lnTo>
                    <a:pt x="96" y="247"/>
                  </a:lnTo>
                  <a:lnTo>
                    <a:pt x="82" y="236"/>
                  </a:lnTo>
                  <a:lnTo>
                    <a:pt x="65" y="226"/>
                  </a:lnTo>
                  <a:lnTo>
                    <a:pt x="51" y="213"/>
                  </a:lnTo>
                  <a:lnTo>
                    <a:pt x="35" y="199"/>
                  </a:lnTo>
                  <a:lnTo>
                    <a:pt x="22" y="182"/>
                  </a:lnTo>
                  <a:lnTo>
                    <a:pt x="12" y="164"/>
                  </a:lnTo>
                  <a:lnTo>
                    <a:pt x="4" y="143"/>
                  </a:lnTo>
                  <a:lnTo>
                    <a:pt x="0" y="121"/>
                  </a:lnTo>
                  <a:lnTo>
                    <a:pt x="1" y="96"/>
                  </a:lnTo>
                  <a:lnTo>
                    <a:pt x="7" y="69"/>
                  </a:lnTo>
                  <a:lnTo>
                    <a:pt x="18" y="40"/>
                  </a:lnTo>
                  <a:lnTo>
                    <a:pt x="36" y="9"/>
                  </a:lnTo>
                  <a:lnTo>
                    <a:pt x="36" y="12"/>
                  </a:lnTo>
                  <a:lnTo>
                    <a:pt x="34" y="20"/>
                  </a:lnTo>
                  <a:lnTo>
                    <a:pt x="30" y="33"/>
                  </a:lnTo>
                  <a:lnTo>
                    <a:pt x="27" y="48"/>
                  </a:lnTo>
                  <a:lnTo>
                    <a:pt x="26" y="66"/>
                  </a:lnTo>
                  <a:lnTo>
                    <a:pt x="26" y="87"/>
                  </a:lnTo>
                  <a:lnTo>
                    <a:pt x="30" y="108"/>
                  </a:lnTo>
                  <a:lnTo>
                    <a:pt x="38" y="131"/>
                  </a:lnTo>
                  <a:lnTo>
                    <a:pt x="51" y="153"/>
                  </a:lnTo>
                  <a:lnTo>
                    <a:pt x="49" y="149"/>
                  </a:lnTo>
                  <a:lnTo>
                    <a:pt x="47" y="140"/>
                  </a:lnTo>
                  <a:lnTo>
                    <a:pt x="44" y="126"/>
                  </a:lnTo>
                  <a:lnTo>
                    <a:pt x="40" y="109"/>
                  </a:lnTo>
                  <a:lnTo>
                    <a:pt x="39" y="88"/>
                  </a:lnTo>
                  <a:lnTo>
                    <a:pt x="39" y="66"/>
                  </a:lnTo>
                  <a:lnTo>
                    <a:pt x="42" y="44"/>
                  </a:lnTo>
                  <a:lnTo>
                    <a:pt x="48" y="21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40" name="任意多边形: 形状 49"/>
            <p:cNvSpPr/>
            <p:nvPr/>
          </p:nvSpPr>
          <p:spPr bwMode="auto">
            <a:xfrm>
              <a:off x="3334990" y="2942431"/>
              <a:ext cx="280988" cy="406400"/>
            </a:xfrm>
            <a:custGeom>
              <a:gdLst>
                <a:gd name="T0" fmla="*/ 135 w 177"/>
                <a:gd name="T1" fmla="*/ 0 h 256"/>
                <a:gd name="T2" fmla="*/ 133 w 177"/>
                <a:gd name="T3" fmla="*/ 1 h 256"/>
                <a:gd name="T4" fmla="*/ 125 w 177"/>
                <a:gd name="T5" fmla="*/ 5 h 256"/>
                <a:gd name="T6" fmla="*/ 115 w 177"/>
                <a:gd name="T7" fmla="*/ 12 h 256"/>
                <a:gd name="T8" fmla="*/ 102 w 177"/>
                <a:gd name="T9" fmla="*/ 21 h 256"/>
                <a:gd name="T10" fmla="*/ 87 w 177"/>
                <a:gd name="T11" fmla="*/ 33 h 256"/>
                <a:gd name="T12" fmla="*/ 73 w 177"/>
                <a:gd name="T13" fmla="*/ 47 h 256"/>
                <a:gd name="T14" fmla="*/ 60 w 177"/>
                <a:gd name="T15" fmla="*/ 65 h 256"/>
                <a:gd name="T16" fmla="*/ 51 w 177"/>
                <a:gd name="T17" fmla="*/ 87 h 256"/>
                <a:gd name="T18" fmla="*/ 44 w 177"/>
                <a:gd name="T19" fmla="*/ 112 h 256"/>
                <a:gd name="T20" fmla="*/ 46 w 177"/>
                <a:gd name="T21" fmla="*/ 108 h 256"/>
                <a:gd name="T22" fmla="*/ 50 w 177"/>
                <a:gd name="T23" fmla="*/ 100 h 256"/>
                <a:gd name="T24" fmla="*/ 57 w 177"/>
                <a:gd name="T25" fmla="*/ 88 h 256"/>
                <a:gd name="T26" fmla="*/ 68 w 177"/>
                <a:gd name="T27" fmla="*/ 73 h 256"/>
                <a:gd name="T28" fmla="*/ 81 w 177"/>
                <a:gd name="T29" fmla="*/ 57 h 256"/>
                <a:gd name="T30" fmla="*/ 96 w 177"/>
                <a:gd name="T31" fmla="*/ 42 h 256"/>
                <a:gd name="T32" fmla="*/ 115 w 177"/>
                <a:gd name="T33" fmla="*/ 27 h 256"/>
                <a:gd name="T34" fmla="*/ 135 w 177"/>
                <a:gd name="T35" fmla="*/ 17 h 256"/>
                <a:gd name="T36" fmla="*/ 158 w 177"/>
                <a:gd name="T37" fmla="*/ 9 h 256"/>
                <a:gd name="T38" fmla="*/ 159 w 177"/>
                <a:gd name="T39" fmla="*/ 12 h 256"/>
                <a:gd name="T40" fmla="*/ 161 w 177"/>
                <a:gd name="T41" fmla="*/ 17 h 256"/>
                <a:gd name="T42" fmla="*/ 165 w 177"/>
                <a:gd name="T43" fmla="*/ 27 h 256"/>
                <a:gd name="T44" fmla="*/ 169 w 177"/>
                <a:gd name="T45" fmla="*/ 39 h 256"/>
                <a:gd name="T46" fmla="*/ 173 w 177"/>
                <a:gd name="T47" fmla="*/ 53 h 256"/>
                <a:gd name="T48" fmla="*/ 176 w 177"/>
                <a:gd name="T49" fmla="*/ 70 h 256"/>
                <a:gd name="T50" fmla="*/ 177 w 177"/>
                <a:gd name="T51" fmla="*/ 88 h 256"/>
                <a:gd name="T52" fmla="*/ 177 w 177"/>
                <a:gd name="T53" fmla="*/ 108 h 256"/>
                <a:gd name="T54" fmla="*/ 173 w 177"/>
                <a:gd name="T55" fmla="*/ 129 h 256"/>
                <a:gd name="T56" fmla="*/ 167 w 177"/>
                <a:gd name="T57" fmla="*/ 149 h 256"/>
                <a:gd name="T58" fmla="*/ 158 w 177"/>
                <a:gd name="T59" fmla="*/ 170 h 256"/>
                <a:gd name="T60" fmla="*/ 142 w 177"/>
                <a:gd name="T61" fmla="*/ 190 h 256"/>
                <a:gd name="T62" fmla="*/ 122 w 177"/>
                <a:gd name="T63" fmla="*/ 209 h 256"/>
                <a:gd name="T64" fmla="*/ 98 w 177"/>
                <a:gd name="T65" fmla="*/ 226 h 256"/>
                <a:gd name="T66" fmla="*/ 65 w 177"/>
                <a:gd name="T67" fmla="*/ 242 h 256"/>
                <a:gd name="T68" fmla="*/ 28 w 177"/>
                <a:gd name="T69" fmla="*/ 256 h 256"/>
                <a:gd name="T70" fmla="*/ 26 w 177"/>
                <a:gd name="T71" fmla="*/ 253 h 256"/>
                <a:gd name="T72" fmla="*/ 24 w 177"/>
                <a:gd name="T73" fmla="*/ 247 h 256"/>
                <a:gd name="T74" fmla="*/ 20 w 177"/>
                <a:gd name="T75" fmla="*/ 238 h 256"/>
                <a:gd name="T76" fmla="*/ 15 w 177"/>
                <a:gd name="T77" fmla="*/ 225 h 256"/>
                <a:gd name="T78" fmla="*/ 11 w 177"/>
                <a:gd name="T79" fmla="*/ 209 h 256"/>
                <a:gd name="T80" fmla="*/ 5 w 177"/>
                <a:gd name="T81" fmla="*/ 192 h 256"/>
                <a:gd name="T82" fmla="*/ 3 w 177"/>
                <a:gd name="T83" fmla="*/ 174 h 256"/>
                <a:gd name="T84" fmla="*/ 0 w 177"/>
                <a:gd name="T85" fmla="*/ 153 h 256"/>
                <a:gd name="T86" fmla="*/ 0 w 177"/>
                <a:gd name="T87" fmla="*/ 132 h 256"/>
                <a:gd name="T88" fmla="*/ 3 w 177"/>
                <a:gd name="T89" fmla="*/ 112 h 256"/>
                <a:gd name="T90" fmla="*/ 8 w 177"/>
                <a:gd name="T91" fmla="*/ 91 h 256"/>
                <a:gd name="T92" fmla="*/ 17 w 177"/>
                <a:gd name="T93" fmla="*/ 71 h 256"/>
                <a:gd name="T94" fmla="*/ 31 w 177"/>
                <a:gd name="T95" fmla="*/ 53 h 256"/>
                <a:gd name="T96" fmla="*/ 48 w 177"/>
                <a:gd name="T97" fmla="*/ 36 h 256"/>
                <a:gd name="T98" fmla="*/ 72 w 177"/>
                <a:gd name="T99" fmla="*/ 21 h 256"/>
                <a:gd name="T100" fmla="*/ 100 w 177"/>
                <a:gd name="T101" fmla="*/ 9 h 256"/>
                <a:gd name="T102" fmla="*/ 135 w 177"/>
                <a:gd name="T103" fmla="*/ 0 h 2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35" y="0"/>
                  </a:moveTo>
                  <a:lnTo>
                    <a:pt x="133" y="1"/>
                  </a:lnTo>
                  <a:lnTo>
                    <a:pt x="125" y="5"/>
                  </a:lnTo>
                  <a:lnTo>
                    <a:pt x="115" y="12"/>
                  </a:lnTo>
                  <a:lnTo>
                    <a:pt x="102" y="21"/>
                  </a:lnTo>
                  <a:lnTo>
                    <a:pt x="87" y="33"/>
                  </a:lnTo>
                  <a:lnTo>
                    <a:pt x="73" y="47"/>
                  </a:lnTo>
                  <a:lnTo>
                    <a:pt x="60" y="65"/>
                  </a:lnTo>
                  <a:lnTo>
                    <a:pt x="51" y="87"/>
                  </a:lnTo>
                  <a:lnTo>
                    <a:pt x="44" y="112"/>
                  </a:lnTo>
                  <a:lnTo>
                    <a:pt x="46" y="108"/>
                  </a:lnTo>
                  <a:lnTo>
                    <a:pt x="50" y="100"/>
                  </a:lnTo>
                  <a:lnTo>
                    <a:pt x="57" y="88"/>
                  </a:lnTo>
                  <a:lnTo>
                    <a:pt x="68" y="73"/>
                  </a:lnTo>
                  <a:lnTo>
                    <a:pt x="81" y="57"/>
                  </a:lnTo>
                  <a:lnTo>
                    <a:pt x="96" y="42"/>
                  </a:lnTo>
                  <a:lnTo>
                    <a:pt x="115" y="27"/>
                  </a:lnTo>
                  <a:lnTo>
                    <a:pt x="135" y="17"/>
                  </a:lnTo>
                  <a:lnTo>
                    <a:pt x="158" y="9"/>
                  </a:lnTo>
                  <a:lnTo>
                    <a:pt x="159" y="12"/>
                  </a:lnTo>
                  <a:lnTo>
                    <a:pt x="161" y="17"/>
                  </a:lnTo>
                  <a:lnTo>
                    <a:pt x="165" y="27"/>
                  </a:lnTo>
                  <a:lnTo>
                    <a:pt x="169" y="39"/>
                  </a:lnTo>
                  <a:lnTo>
                    <a:pt x="173" y="53"/>
                  </a:lnTo>
                  <a:lnTo>
                    <a:pt x="176" y="70"/>
                  </a:lnTo>
                  <a:lnTo>
                    <a:pt x="177" y="88"/>
                  </a:lnTo>
                  <a:lnTo>
                    <a:pt x="177" y="108"/>
                  </a:lnTo>
                  <a:lnTo>
                    <a:pt x="173" y="129"/>
                  </a:lnTo>
                  <a:lnTo>
                    <a:pt x="167" y="149"/>
                  </a:lnTo>
                  <a:lnTo>
                    <a:pt x="158" y="170"/>
                  </a:lnTo>
                  <a:lnTo>
                    <a:pt x="142" y="190"/>
                  </a:lnTo>
                  <a:lnTo>
                    <a:pt x="122" y="209"/>
                  </a:lnTo>
                  <a:lnTo>
                    <a:pt x="98" y="226"/>
                  </a:lnTo>
                  <a:lnTo>
                    <a:pt x="65" y="242"/>
                  </a:lnTo>
                  <a:lnTo>
                    <a:pt x="28" y="256"/>
                  </a:lnTo>
                  <a:lnTo>
                    <a:pt x="26" y="253"/>
                  </a:lnTo>
                  <a:lnTo>
                    <a:pt x="24" y="247"/>
                  </a:lnTo>
                  <a:lnTo>
                    <a:pt x="20" y="238"/>
                  </a:lnTo>
                  <a:lnTo>
                    <a:pt x="15" y="225"/>
                  </a:lnTo>
                  <a:lnTo>
                    <a:pt x="11" y="209"/>
                  </a:lnTo>
                  <a:lnTo>
                    <a:pt x="5" y="192"/>
                  </a:lnTo>
                  <a:lnTo>
                    <a:pt x="3" y="174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3" y="112"/>
                  </a:lnTo>
                  <a:lnTo>
                    <a:pt x="8" y="91"/>
                  </a:lnTo>
                  <a:lnTo>
                    <a:pt x="17" y="71"/>
                  </a:lnTo>
                  <a:lnTo>
                    <a:pt x="31" y="53"/>
                  </a:lnTo>
                  <a:lnTo>
                    <a:pt x="48" y="36"/>
                  </a:lnTo>
                  <a:lnTo>
                    <a:pt x="72" y="21"/>
                  </a:lnTo>
                  <a:lnTo>
                    <a:pt x="100" y="9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41" name="任意多边形: 形状 50"/>
            <p:cNvSpPr/>
            <p:nvPr/>
          </p:nvSpPr>
          <p:spPr bwMode="auto">
            <a:xfrm>
              <a:off x="2347565" y="2512219"/>
              <a:ext cx="277813" cy="422275"/>
            </a:xfrm>
            <a:custGeom>
              <a:gdLst>
                <a:gd name="T0" fmla="*/ 60 w 175"/>
                <a:gd name="T1" fmla="*/ 0 h 266"/>
                <a:gd name="T2" fmla="*/ 61 w 175"/>
                <a:gd name="T3" fmla="*/ 1 h 266"/>
                <a:gd name="T4" fmla="*/ 66 w 175"/>
                <a:gd name="T5" fmla="*/ 2 h 266"/>
                <a:gd name="T6" fmla="*/ 75 w 175"/>
                <a:gd name="T7" fmla="*/ 6 h 266"/>
                <a:gd name="T8" fmla="*/ 84 w 175"/>
                <a:gd name="T9" fmla="*/ 11 h 266"/>
                <a:gd name="T10" fmla="*/ 97 w 175"/>
                <a:gd name="T11" fmla="*/ 18 h 266"/>
                <a:gd name="T12" fmla="*/ 110 w 175"/>
                <a:gd name="T13" fmla="*/ 27 h 266"/>
                <a:gd name="T14" fmla="*/ 123 w 175"/>
                <a:gd name="T15" fmla="*/ 37 h 266"/>
                <a:gd name="T16" fmla="*/ 136 w 175"/>
                <a:gd name="T17" fmla="*/ 49 h 266"/>
                <a:gd name="T18" fmla="*/ 148 w 175"/>
                <a:gd name="T19" fmla="*/ 65 h 266"/>
                <a:gd name="T20" fmla="*/ 158 w 175"/>
                <a:gd name="T21" fmla="*/ 80 h 266"/>
                <a:gd name="T22" fmla="*/ 167 w 175"/>
                <a:gd name="T23" fmla="*/ 100 h 266"/>
                <a:gd name="T24" fmla="*/ 173 w 175"/>
                <a:gd name="T25" fmla="*/ 120 h 266"/>
                <a:gd name="T26" fmla="*/ 175 w 175"/>
                <a:gd name="T27" fmla="*/ 145 h 266"/>
                <a:gd name="T28" fmla="*/ 174 w 175"/>
                <a:gd name="T29" fmla="*/ 171 h 266"/>
                <a:gd name="T30" fmla="*/ 169 w 175"/>
                <a:gd name="T31" fmla="*/ 200 h 266"/>
                <a:gd name="T32" fmla="*/ 157 w 175"/>
                <a:gd name="T33" fmla="*/ 232 h 266"/>
                <a:gd name="T34" fmla="*/ 140 w 175"/>
                <a:gd name="T35" fmla="*/ 266 h 266"/>
                <a:gd name="T36" fmla="*/ 139 w 175"/>
                <a:gd name="T37" fmla="*/ 266 h 266"/>
                <a:gd name="T38" fmla="*/ 132 w 175"/>
                <a:gd name="T39" fmla="*/ 263 h 266"/>
                <a:gd name="T40" fmla="*/ 122 w 175"/>
                <a:gd name="T41" fmla="*/ 259 h 266"/>
                <a:gd name="T42" fmla="*/ 110 w 175"/>
                <a:gd name="T43" fmla="*/ 253 h 266"/>
                <a:gd name="T44" fmla="*/ 96 w 175"/>
                <a:gd name="T45" fmla="*/ 246 h 266"/>
                <a:gd name="T46" fmla="*/ 80 w 175"/>
                <a:gd name="T47" fmla="*/ 237 h 266"/>
                <a:gd name="T48" fmla="*/ 65 w 175"/>
                <a:gd name="T49" fmla="*/ 226 h 266"/>
                <a:gd name="T50" fmla="*/ 49 w 175"/>
                <a:gd name="T51" fmla="*/ 213 h 266"/>
                <a:gd name="T52" fmla="*/ 35 w 175"/>
                <a:gd name="T53" fmla="*/ 198 h 266"/>
                <a:gd name="T54" fmla="*/ 22 w 175"/>
                <a:gd name="T55" fmla="*/ 181 h 266"/>
                <a:gd name="T56" fmla="*/ 11 w 175"/>
                <a:gd name="T57" fmla="*/ 163 h 266"/>
                <a:gd name="T58" fmla="*/ 4 w 175"/>
                <a:gd name="T59" fmla="*/ 143 h 266"/>
                <a:gd name="T60" fmla="*/ 0 w 175"/>
                <a:gd name="T61" fmla="*/ 120 h 266"/>
                <a:gd name="T62" fmla="*/ 1 w 175"/>
                <a:gd name="T63" fmla="*/ 96 h 266"/>
                <a:gd name="T64" fmla="*/ 6 w 175"/>
                <a:gd name="T65" fmla="*/ 70 h 266"/>
                <a:gd name="T66" fmla="*/ 18 w 175"/>
                <a:gd name="T67" fmla="*/ 40 h 266"/>
                <a:gd name="T68" fmla="*/ 36 w 175"/>
                <a:gd name="T69" fmla="*/ 9 h 266"/>
                <a:gd name="T70" fmla="*/ 35 w 175"/>
                <a:gd name="T71" fmla="*/ 11 h 266"/>
                <a:gd name="T72" fmla="*/ 32 w 175"/>
                <a:gd name="T73" fmla="*/ 21 h 266"/>
                <a:gd name="T74" fmla="*/ 30 w 175"/>
                <a:gd name="T75" fmla="*/ 32 h 266"/>
                <a:gd name="T76" fmla="*/ 27 w 175"/>
                <a:gd name="T77" fmla="*/ 48 h 266"/>
                <a:gd name="T78" fmla="*/ 24 w 175"/>
                <a:gd name="T79" fmla="*/ 66 h 266"/>
                <a:gd name="T80" fmla="*/ 26 w 175"/>
                <a:gd name="T81" fmla="*/ 87 h 266"/>
                <a:gd name="T82" fmla="*/ 30 w 175"/>
                <a:gd name="T83" fmla="*/ 109 h 266"/>
                <a:gd name="T84" fmla="*/ 37 w 175"/>
                <a:gd name="T85" fmla="*/ 131 h 266"/>
                <a:gd name="T86" fmla="*/ 50 w 175"/>
                <a:gd name="T87" fmla="*/ 153 h 266"/>
                <a:gd name="T88" fmla="*/ 49 w 175"/>
                <a:gd name="T89" fmla="*/ 149 h 266"/>
                <a:gd name="T90" fmla="*/ 47 w 175"/>
                <a:gd name="T91" fmla="*/ 140 h 266"/>
                <a:gd name="T92" fmla="*/ 43 w 175"/>
                <a:gd name="T93" fmla="*/ 127 h 266"/>
                <a:gd name="T94" fmla="*/ 40 w 175"/>
                <a:gd name="T95" fmla="*/ 109 h 266"/>
                <a:gd name="T96" fmla="*/ 37 w 175"/>
                <a:gd name="T97" fmla="*/ 88 h 266"/>
                <a:gd name="T98" fmla="*/ 37 w 175"/>
                <a:gd name="T99" fmla="*/ 66 h 266"/>
                <a:gd name="T100" fmla="*/ 41 w 175"/>
                <a:gd name="T101" fmla="*/ 44 h 266"/>
                <a:gd name="T102" fmla="*/ 48 w 175"/>
                <a:gd name="T103" fmla="*/ 22 h 266"/>
                <a:gd name="T104" fmla="*/ 60 w 175"/>
                <a:gd name="T105" fmla="*/ 0 h 2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60" y="0"/>
                  </a:moveTo>
                  <a:lnTo>
                    <a:pt x="61" y="1"/>
                  </a:lnTo>
                  <a:lnTo>
                    <a:pt x="66" y="2"/>
                  </a:lnTo>
                  <a:lnTo>
                    <a:pt x="75" y="6"/>
                  </a:lnTo>
                  <a:lnTo>
                    <a:pt x="84" y="11"/>
                  </a:lnTo>
                  <a:lnTo>
                    <a:pt x="97" y="18"/>
                  </a:lnTo>
                  <a:lnTo>
                    <a:pt x="110" y="27"/>
                  </a:lnTo>
                  <a:lnTo>
                    <a:pt x="123" y="37"/>
                  </a:lnTo>
                  <a:lnTo>
                    <a:pt x="136" y="49"/>
                  </a:lnTo>
                  <a:lnTo>
                    <a:pt x="148" y="65"/>
                  </a:lnTo>
                  <a:lnTo>
                    <a:pt x="158" y="80"/>
                  </a:lnTo>
                  <a:lnTo>
                    <a:pt x="167" y="100"/>
                  </a:lnTo>
                  <a:lnTo>
                    <a:pt x="173" y="120"/>
                  </a:lnTo>
                  <a:lnTo>
                    <a:pt x="175" y="145"/>
                  </a:lnTo>
                  <a:lnTo>
                    <a:pt x="174" y="171"/>
                  </a:lnTo>
                  <a:lnTo>
                    <a:pt x="169" y="200"/>
                  </a:lnTo>
                  <a:lnTo>
                    <a:pt x="157" y="232"/>
                  </a:lnTo>
                  <a:lnTo>
                    <a:pt x="140" y="266"/>
                  </a:lnTo>
                  <a:lnTo>
                    <a:pt x="139" y="266"/>
                  </a:lnTo>
                  <a:lnTo>
                    <a:pt x="132" y="263"/>
                  </a:lnTo>
                  <a:lnTo>
                    <a:pt x="122" y="259"/>
                  </a:lnTo>
                  <a:lnTo>
                    <a:pt x="110" y="253"/>
                  </a:lnTo>
                  <a:lnTo>
                    <a:pt x="96" y="246"/>
                  </a:lnTo>
                  <a:lnTo>
                    <a:pt x="80" y="237"/>
                  </a:lnTo>
                  <a:lnTo>
                    <a:pt x="65" y="226"/>
                  </a:lnTo>
                  <a:lnTo>
                    <a:pt x="49" y="213"/>
                  </a:lnTo>
                  <a:lnTo>
                    <a:pt x="35" y="198"/>
                  </a:lnTo>
                  <a:lnTo>
                    <a:pt x="22" y="181"/>
                  </a:lnTo>
                  <a:lnTo>
                    <a:pt x="11" y="163"/>
                  </a:lnTo>
                  <a:lnTo>
                    <a:pt x="4" y="143"/>
                  </a:lnTo>
                  <a:lnTo>
                    <a:pt x="0" y="120"/>
                  </a:lnTo>
                  <a:lnTo>
                    <a:pt x="1" y="96"/>
                  </a:lnTo>
                  <a:lnTo>
                    <a:pt x="6" y="70"/>
                  </a:lnTo>
                  <a:lnTo>
                    <a:pt x="18" y="40"/>
                  </a:lnTo>
                  <a:lnTo>
                    <a:pt x="36" y="9"/>
                  </a:lnTo>
                  <a:lnTo>
                    <a:pt x="35" y="11"/>
                  </a:lnTo>
                  <a:lnTo>
                    <a:pt x="32" y="21"/>
                  </a:lnTo>
                  <a:lnTo>
                    <a:pt x="30" y="32"/>
                  </a:lnTo>
                  <a:lnTo>
                    <a:pt x="27" y="48"/>
                  </a:lnTo>
                  <a:lnTo>
                    <a:pt x="24" y="66"/>
                  </a:lnTo>
                  <a:lnTo>
                    <a:pt x="26" y="87"/>
                  </a:lnTo>
                  <a:lnTo>
                    <a:pt x="30" y="109"/>
                  </a:lnTo>
                  <a:lnTo>
                    <a:pt x="37" y="131"/>
                  </a:lnTo>
                  <a:lnTo>
                    <a:pt x="50" y="153"/>
                  </a:lnTo>
                  <a:lnTo>
                    <a:pt x="49" y="149"/>
                  </a:lnTo>
                  <a:lnTo>
                    <a:pt x="47" y="140"/>
                  </a:lnTo>
                  <a:lnTo>
                    <a:pt x="43" y="127"/>
                  </a:lnTo>
                  <a:lnTo>
                    <a:pt x="40" y="109"/>
                  </a:lnTo>
                  <a:lnTo>
                    <a:pt x="37" y="88"/>
                  </a:lnTo>
                  <a:lnTo>
                    <a:pt x="37" y="66"/>
                  </a:lnTo>
                  <a:lnTo>
                    <a:pt x="41" y="44"/>
                  </a:lnTo>
                  <a:lnTo>
                    <a:pt x="48" y="22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42" name="任意多边形: 形状 51"/>
            <p:cNvSpPr/>
            <p:nvPr/>
          </p:nvSpPr>
          <p:spPr bwMode="auto">
            <a:xfrm>
              <a:off x="2658715" y="2934494"/>
              <a:ext cx="280988" cy="406400"/>
            </a:xfrm>
            <a:custGeom>
              <a:gdLst>
                <a:gd name="T0" fmla="*/ 135 w 177"/>
                <a:gd name="T1" fmla="*/ 0 h 256"/>
                <a:gd name="T2" fmla="*/ 133 w 177"/>
                <a:gd name="T3" fmla="*/ 1 h 256"/>
                <a:gd name="T4" fmla="*/ 125 w 177"/>
                <a:gd name="T5" fmla="*/ 5 h 256"/>
                <a:gd name="T6" fmla="*/ 114 w 177"/>
                <a:gd name="T7" fmla="*/ 12 h 256"/>
                <a:gd name="T8" fmla="*/ 101 w 177"/>
                <a:gd name="T9" fmla="*/ 21 h 256"/>
                <a:gd name="T10" fmla="*/ 87 w 177"/>
                <a:gd name="T11" fmla="*/ 32 h 256"/>
                <a:gd name="T12" fmla="*/ 73 w 177"/>
                <a:gd name="T13" fmla="*/ 48 h 256"/>
                <a:gd name="T14" fmla="*/ 61 w 177"/>
                <a:gd name="T15" fmla="*/ 66 h 256"/>
                <a:gd name="T16" fmla="*/ 51 w 177"/>
                <a:gd name="T17" fmla="*/ 87 h 256"/>
                <a:gd name="T18" fmla="*/ 44 w 177"/>
                <a:gd name="T19" fmla="*/ 112 h 256"/>
                <a:gd name="T20" fmla="*/ 45 w 177"/>
                <a:gd name="T21" fmla="*/ 109 h 256"/>
                <a:gd name="T22" fmla="*/ 49 w 177"/>
                <a:gd name="T23" fmla="*/ 100 h 256"/>
                <a:gd name="T24" fmla="*/ 57 w 177"/>
                <a:gd name="T25" fmla="*/ 88 h 256"/>
                <a:gd name="T26" fmla="*/ 68 w 177"/>
                <a:gd name="T27" fmla="*/ 74 h 256"/>
                <a:gd name="T28" fmla="*/ 81 w 177"/>
                <a:gd name="T29" fmla="*/ 57 h 256"/>
                <a:gd name="T30" fmla="*/ 96 w 177"/>
                <a:gd name="T31" fmla="*/ 41 h 256"/>
                <a:gd name="T32" fmla="*/ 114 w 177"/>
                <a:gd name="T33" fmla="*/ 27 h 256"/>
                <a:gd name="T34" fmla="*/ 135 w 177"/>
                <a:gd name="T35" fmla="*/ 17 h 256"/>
                <a:gd name="T36" fmla="*/ 159 w 177"/>
                <a:gd name="T37" fmla="*/ 10 h 256"/>
                <a:gd name="T38" fmla="*/ 159 w 177"/>
                <a:gd name="T39" fmla="*/ 12 h 256"/>
                <a:gd name="T40" fmla="*/ 161 w 177"/>
                <a:gd name="T41" fmla="*/ 18 h 256"/>
                <a:gd name="T42" fmla="*/ 165 w 177"/>
                <a:gd name="T43" fmla="*/ 27 h 256"/>
                <a:gd name="T44" fmla="*/ 169 w 177"/>
                <a:gd name="T45" fmla="*/ 39 h 256"/>
                <a:gd name="T46" fmla="*/ 173 w 177"/>
                <a:gd name="T47" fmla="*/ 54 h 256"/>
                <a:gd name="T48" fmla="*/ 175 w 177"/>
                <a:gd name="T49" fmla="*/ 70 h 256"/>
                <a:gd name="T50" fmla="*/ 177 w 177"/>
                <a:gd name="T51" fmla="*/ 89 h 256"/>
                <a:gd name="T52" fmla="*/ 177 w 177"/>
                <a:gd name="T53" fmla="*/ 109 h 256"/>
                <a:gd name="T54" fmla="*/ 174 w 177"/>
                <a:gd name="T55" fmla="*/ 128 h 256"/>
                <a:gd name="T56" fmla="*/ 168 w 177"/>
                <a:gd name="T57" fmla="*/ 149 h 256"/>
                <a:gd name="T58" fmla="*/ 157 w 177"/>
                <a:gd name="T59" fmla="*/ 170 h 256"/>
                <a:gd name="T60" fmla="*/ 143 w 177"/>
                <a:gd name="T61" fmla="*/ 189 h 256"/>
                <a:gd name="T62" fmla="*/ 122 w 177"/>
                <a:gd name="T63" fmla="*/ 209 h 256"/>
                <a:gd name="T64" fmla="*/ 97 w 177"/>
                <a:gd name="T65" fmla="*/ 226 h 256"/>
                <a:gd name="T66" fmla="*/ 66 w 177"/>
                <a:gd name="T67" fmla="*/ 243 h 256"/>
                <a:gd name="T68" fmla="*/ 27 w 177"/>
                <a:gd name="T69" fmla="*/ 256 h 256"/>
                <a:gd name="T70" fmla="*/ 26 w 177"/>
                <a:gd name="T71" fmla="*/ 253 h 256"/>
                <a:gd name="T72" fmla="*/ 23 w 177"/>
                <a:gd name="T73" fmla="*/ 248 h 256"/>
                <a:gd name="T74" fmla="*/ 19 w 177"/>
                <a:gd name="T75" fmla="*/ 237 h 256"/>
                <a:gd name="T76" fmla="*/ 14 w 177"/>
                <a:gd name="T77" fmla="*/ 224 h 256"/>
                <a:gd name="T78" fmla="*/ 10 w 177"/>
                <a:gd name="T79" fmla="*/ 210 h 256"/>
                <a:gd name="T80" fmla="*/ 5 w 177"/>
                <a:gd name="T81" fmla="*/ 192 h 256"/>
                <a:gd name="T82" fmla="*/ 3 w 177"/>
                <a:gd name="T83" fmla="*/ 174 h 256"/>
                <a:gd name="T84" fmla="*/ 0 w 177"/>
                <a:gd name="T85" fmla="*/ 154 h 256"/>
                <a:gd name="T86" fmla="*/ 0 w 177"/>
                <a:gd name="T87" fmla="*/ 134 h 256"/>
                <a:gd name="T88" fmla="*/ 3 w 177"/>
                <a:gd name="T89" fmla="*/ 113 h 256"/>
                <a:gd name="T90" fmla="*/ 9 w 177"/>
                <a:gd name="T91" fmla="*/ 92 h 256"/>
                <a:gd name="T92" fmla="*/ 18 w 177"/>
                <a:gd name="T93" fmla="*/ 71 h 256"/>
                <a:gd name="T94" fmla="*/ 31 w 177"/>
                <a:gd name="T95" fmla="*/ 53 h 256"/>
                <a:gd name="T96" fmla="*/ 49 w 177"/>
                <a:gd name="T97" fmla="*/ 36 h 256"/>
                <a:gd name="T98" fmla="*/ 71 w 177"/>
                <a:gd name="T99" fmla="*/ 22 h 256"/>
                <a:gd name="T100" fmla="*/ 100 w 177"/>
                <a:gd name="T101" fmla="*/ 9 h 256"/>
                <a:gd name="T102" fmla="*/ 135 w 177"/>
                <a:gd name="T103" fmla="*/ 0 h 2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35" y="0"/>
                  </a:moveTo>
                  <a:lnTo>
                    <a:pt x="133" y="1"/>
                  </a:lnTo>
                  <a:lnTo>
                    <a:pt x="125" y="5"/>
                  </a:lnTo>
                  <a:lnTo>
                    <a:pt x="114" y="12"/>
                  </a:lnTo>
                  <a:lnTo>
                    <a:pt x="101" y="21"/>
                  </a:lnTo>
                  <a:lnTo>
                    <a:pt x="87" y="32"/>
                  </a:lnTo>
                  <a:lnTo>
                    <a:pt x="73" y="48"/>
                  </a:lnTo>
                  <a:lnTo>
                    <a:pt x="61" y="66"/>
                  </a:lnTo>
                  <a:lnTo>
                    <a:pt x="51" y="87"/>
                  </a:lnTo>
                  <a:lnTo>
                    <a:pt x="44" y="112"/>
                  </a:lnTo>
                  <a:lnTo>
                    <a:pt x="45" y="109"/>
                  </a:lnTo>
                  <a:lnTo>
                    <a:pt x="49" y="100"/>
                  </a:lnTo>
                  <a:lnTo>
                    <a:pt x="57" y="88"/>
                  </a:lnTo>
                  <a:lnTo>
                    <a:pt x="68" y="74"/>
                  </a:lnTo>
                  <a:lnTo>
                    <a:pt x="81" y="57"/>
                  </a:lnTo>
                  <a:lnTo>
                    <a:pt x="96" y="41"/>
                  </a:lnTo>
                  <a:lnTo>
                    <a:pt x="114" y="27"/>
                  </a:lnTo>
                  <a:lnTo>
                    <a:pt x="135" y="17"/>
                  </a:lnTo>
                  <a:lnTo>
                    <a:pt x="159" y="10"/>
                  </a:lnTo>
                  <a:lnTo>
                    <a:pt x="159" y="12"/>
                  </a:lnTo>
                  <a:lnTo>
                    <a:pt x="161" y="18"/>
                  </a:lnTo>
                  <a:lnTo>
                    <a:pt x="165" y="27"/>
                  </a:lnTo>
                  <a:lnTo>
                    <a:pt x="169" y="39"/>
                  </a:lnTo>
                  <a:lnTo>
                    <a:pt x="173" y="54"/>
                  </a:lnTo>
                  <a:lnTo>
                    <a:pt x="175" y="70"/>
                  </a:lnTo>
                  <a:lnTo>
                    <a:pt x="177" y="89"/>
                  </a:lnTo>
                  <a:lnTo>
                    <a:pt x="177" y="109"/>
                  </a:lnTo>
                  <a:lnTo>
                    <a:pt x="174" y="128"/>
                  </a:lnTo>
                  <a:lnTo>
                    <a:pt x="168" y="149"/>
                  </a:lnTo>
                  <a:lnTo>
                    <a:pt x="157" y="170"/>
                  </a:lnTo>
                  <a:lnTo>
                    <a:pt x="143" y="189"/>
                  </a:lnTo>
                  <a:lnTo>
                    <a:pt x="122" y="209"/>
                  </a:lnTo>
                  <a:lnTo>
                    <a:pt x="97" y="226"/>
                  </a:lnTo>
                  <a:lnTo>
                    <a:pt x="66" y="243"/>
                  </a:lnTo>
                  <a:lnTo>
                    <a:pt x="27" y="256"/>
                  </a:lnTo>
                  <a:lnTo>
                    <a:pt x="26" y="253"/>
                  </a:lnTo>
                  <a:lnTo>
                    <a:pt x="23" y="248"/>
                  </a:lnTo>
                  <a:lnTo>
                    <a:pt x="19" y="237"/>
                  </a:lnTo>
                  <a:lnTo>
                    <a:pt x="14" y="224"/>
                  </a:lnTo>
                  <a:lnTo>
                    <a:pt x="10" y="210"/>
                  </a:lnTo>
                  <a:lnTo>
                    <a:pt x="5" y="192"/>
                  </a:lnTo>
                  <a:lnTo>
                    <a:pt x="3" y="174"/>
                  </a:lnTo>
                  <a:lnTo>
                    <a:pt x="0" y="154"/>
                  </a:lnTo>
                  <a:lnTo>
                    <a:pt x="0" y="134"/>
                  </a:lnTo>
                  <a:lnTo>
                    <a:pt x="3" y="113"/>
                  </a:lnTo>
                  <a:lnTo>
                    <a:pt x="9" y="92"/>
                  </a:lnTo>
                  <a:lnTo>
                    <a:pt x="18" y="71"/>
                  </a:lnTo>
                  <a:lnTo>
                    <a:pt x="31" y="53"/>
                  </a:lnTo>
                  <a:lnTo>
                    <a:pt x="49" y="36"/>
                  </a:lnTo>
                  <a:lnTo>
                    <a:pt x="71" y="22"/>
                  </a:lnTo>
                  <a:lnTo>
                    <a:pt x="100" y="9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43" name="任意多边形: 形状 52"/>
            <p:cNvSpPr/>
            <p:nvPr/>
          </p:nvSpPr>
          <p:spPr bwMode="auto">
            <a:xfrm>
              <a:off x="582265" y="1702594"/>
              <a:ext cx="4622800" cy="3960813"/>
            </a:xfrm>
            <a:custGeom>
              <a:gdLst>
                <a:gd name="T0" fmla="*/ 1771 w 2912"/>
                <a:gd name="T1" fmla="*/ 212 h 2495"/>
                <a:gd name="T2" fmla="*/ 1821 w 2912"/>
                <a:gd name="T3" fmla="*/ 523 h 2495"/>
                <a:gd name="T4" fmla="*/ 2166 w 2912"/>
                <a:gd name="T5" fmla="*/ 719 h 2495"/>
                <a:gd name="T6" fmla="*/ 2127 w 2912"/>
                <a:gd name="T7" fmla="*/ 721 h 2495"/>
                <a:gd name="T8" fmla="*/ 1993 w 2912"/>
                <a:gd name="T9" fmla="*/ 734 h 2495"/>
                <a:gd name="T10" fmla="*/ 1970 w 2912"/>
                <a:gd name="T11" fmla="*/ 668 h 2495"/>
                <a:gd name="T12" fmla="*/ 1784 w 2912"/>
                <a:gd name="T13" fmla="*/ 579 h 2495"/>
                <a:gd name="T14" fmla="*/ 1693 w 2912"/>
                <a:gd name="T15" fmla="*/ 823 h 2495"/>
                <a:gd name="T16" fmla="*/ 1672 w 2912"/>
                <a:gd name="T17" fmla="*/ 1263 h 2495"/>
                <a:gd name="T18" fmla="*/ 2279 w 2912"/>
                <a:gd name="T19" fmla="*/ 1043 h 2495"/>
                <a:gd name="T20" fmla="*/ 2512 w 2912"/>
                <a:gd name="T21" fmla="*/ 751 h 2495"/>
                <a:gd name="T22" fmla="*/ 2531 w 2912"/>
                <a:gd name="T23" fmla="*/ 416 h 2495"/>
                <a:gd name="T24" fmla="*/ 2540 w 2912"/>
                <a:gd name="T25" fmla="*/ 680 h 2495"/>
                <a:gd name="T26" fmla="*/ 2714 w 2912"/>
                <a:gd name="T27" fmla="*/ 610 h 2495"/>
                <a:gd name="T28" fmla="*/ 2812 w 2912"/>
                <a:gd name="T29" fmla="*/ 553 h 2495"/>
                <a:gd name="T30" fmla="*/ 2414 w 2912"/>
                <a:gd name="T31" fmla="*/ 1060 h 2495"/>
                <a:gd name="T32" fmla="*/ 2656 w 2912"/>
                <a:gd name="T33" fmla="*/ 1202 h 2495"/>
                <a:gd name="T34" fmla="*/ 2899 w 2912"/>
                <a:gd name="T35" fmla="*/ 1204 h 2495"/>
                <a:gd name="T36" fmla="*/ 2652 w 2912"/>
                <a:gd name="T37" fmla="*/ 1277 h 2495"/>
                <a:gd name="T38" fmla="*/ 2305 w 2912"/>
                <a:gd name="T39" fmla="*/ 1129 h 2495"/>
                <a:gd name="T40" fmla="*/ 1921 w 2912"/>
                <a:gd name="T41" fmla="*/ 1342 h 2495"/>
                <a:gd name="T42" fmla="*/ 1916 w 2912"/>
                <a:gd name="T43" fmla="*/ 1456 h 2495"/>
                <a:gd name="T44" fmla="*/ 2436 w 2912"/>
                <a:gd name="T45" fmla="*/ 1563 h 2495"/>
                <a:gd name="T46" fmla="*/ 2652 w 2912"/>
                <a:gd name="T47" fmla="*/ 1526 h 2495"/>
                <a:gd name="T48" fmla="*/ 2372 w 2912"/>
                <a:gd name="T49" fmla="*/ 1620 h 2495"/>
                <a:gd name="T50" fmla="*/ 2395 w 2912"/>
                <a:gd name="T51" fmla="*/ 1808 h 2495"/>
                <a:gd name="T52" fmla="*/ 2223 w 2912"/>
                <a:gd name="T53" fmla="*/ 1608 h 2495"/>
                <a:gd name="T54" fmla="*/ 1763 w 2912"/>
                <a:gd name="T55" fmla="*/ 1592 h 2495"/>
                <a:gd name="T56" fmla="*/ 1711 w 2912"/>
                <a:gd name="T57" fmla="*/ 2043 h 2495"/>
                <a:gd name="T58" fmla="*/ 1944 w 2912"/>
                <a:gd name="T59" fmla="*/ 2432 h 2495"/>
                <a:gd name="T60" fmla="*/ 1675 w 2912"/>
                <a:gd name="T61" fmla="*/ 2448 h 2495"/>
                <a:gd name="T62" fmla="*/ 1097 w 2912"/>
                <a:gd name="T63" fmla="*/ 2487 h 2495"/>
                <a:gd name="T64" fmla="*/ 1415 w 2912"/>
                <a:gd name="T65" fmla="*/ 2369 h 2495"/>
                <a:gd name="T66" fmla="*/ 1296 w 2912"/>
                <a:gd name="T67" fmla="*/ 1765 h 2495"/>
                <a:gd name="T68" fmla="*/ 867 w 2912"/>
                <a:gd name="T69" fmla="*/ 1553 h 2495"/>
                <a:gd name="T70" fmla="*/ 596 w 2912"/>
                <a:gd name="T71" fmla="*/ 1669 h 2495"/>
                <a:gd name="T72" fmla="*/ 372 w 2912"/>
                <a:gd name="T73" fmla="*/ 1769 h 2495"/>
                <a:gd name="T74" fmla="*/ 574 w 2912"/>
                <a:gd name="T75" fmla="*/ 1595 h 2495"/>
                <a:gd name="T76" fmla="*/ 281 w 2912"/>
                <a:gd name="T77" fmla="*/ 1443 h 2495"/>
                <a:gd name="T78" fmla="*/ 2 w 2912"/>
                <a:gd name="T79" fmla="*/ 1182 h 2495"/>
                <a:gd name="T80" fmla="*/ 232 w 2912"/>
                <a:gd name="T81" fmla="*/ 1374 h 2495"/>
                <a:gd name="T82" fmla="*/ 367 w 2912"/>
                <a:gd name="T83" fmla="*/ 1342 h 2495"/>
                <a:gd name="T84" fmla="*/ 420 w 2912"/>
                <a:gd name="T85" fmla="*/ 1194 h 2495"/>
                <a:gd name="T86" fmla="*/ 488 w 2912"/>
                <a:gd name="T87" fmla="*/ 1417 h 2495"/>
                <a:gd name="T88" fmla="*/ 984 w 2912"/>
                <a:gd name="T89" fmla="*/ 1443 h 2495"/>
                <a:gd name="T90" fmla="*/ 1199 w 2912"/>
                <a:gd name="T91" fmla="*/ 1196 h 2495"/>
                <a:gd name="T92" fmla="*/ 926 w 2912"/>
                <a:gd name="T93" fmla="*/ 678 h 2495"/>
                <a:gd name="T94" fmla="*/ 648 w 2912"/>
                <a:gd name="T95" fmla="*/ 566 h 2495"/>
                <a:gd name="T96" fmla="*/ 849 w 2912"/>
                <a:gd name="T97" fmla="*/ 630 h 2495"/>
                <a:gd name="T98" fmla="*/ 837 w 2912"/>
                <a:gd name="T99" fmla="*/ 342 h 2495"/>
                <a:gd name="T100" fmla="*/ 912 w 2912"/>
                <a:gd name="T101" fmla="*/ 194 h 2495"/>
                <a:gd name="T102" fmla="*/ 940 w 2912"/>
                <a:gd name="T103" fmla="*/ 460 h 2495"/>
                <a:gd name="T104" fmla="*/ 1181 w 2912"/>
                <a:gd name="T105" fmla="*/ 331 h 2495"/>
                <a:gd name="T106" fmla="*/ 947 w 2912"/>
                <a:gd name="T107" fmla="*/ 528 h 2495"/>
                <a:gd name="T108" fmla="*/ 1166 w 2912"/>
                <a:gd name="T109" fmla="*/ 904 h 2495"/>
                <a:gd name="T110" fmla="*/ 1496 w 2912"/>
                <a:gd name="T111" fmla="*/ 1139 h 2495"/>
                <a:gd name="T112" fmla="*/ 1564 w 2912"/>
                <a:gd name="T113" fmla="*/ 746 h 2495"/>
                <a:gd name="T114" fmla="*/ 1334 w 2912"/>
                <a:gd name="T115" fmla="*/ 449 h 2495"/>
                <a:gd name="T116" fmla="*/ 1517 w 2912"/>
                <a:gd name="T117" fmla="*/ 654 h 2495"/>
                <a:gd name="T118" fmla="*/ 1701 w 2912"/>
                <a:gd name="T119" fmla="*/ 386 h 24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12" h="2495">
                  <a:moveTo>
                    <a:pt x="1750" y="0"/>
                  </a:moveTo>
                  <a:lnTo>
                    <a:pt x="1750" y="2"/>
                  </a:lnTo>
                  <a:lnTo>
                    <a:pt x="1752" y="7"/>
                  </a:lnTo>
                  <a:lnTo>
                    <a:pt x="1755" y="16"/>
                  </a:lnTo>
                  <a:lnTo>
                    <a:pt x="1759" y="31"/>
                  </a:lnTo>
                  <a:lnTo>
                    <a:pt x="1763" y="49"/>
                  </a:lnTo>
                  <a:lnTo>
                    <a:pt x="1765" y="72"/>
                  </a:lnTo>
                  <a:lnTo>
                    <a:pt x="1768" y="100"/>
                  </a:lnTo>
                  <a:lnTo>
                    <a:pt x="1771" y="132"/>
                  </a:lnTo>
                  <a:lnTo>
                    <a:pt x="1772" y="170"/>
                  </a:lnTo>
                  <a:lnTo>
                    <a:pt x="1771" y="212"/>
                  </a:lnTo>
                  <a:lnTo>
                    <a:pt x="1768" y="262"/>
                  </a:lnTo>
                  <a:lnTo>
                    <a:pt x="1763" y="315"/>
                  </a:lnTo>
                  <a:lnTo>
                    <a:pt x="1756" y="376"/>
                  </a:lnTo>
                  <a:lnTo>
                    <a:pt x="1746" y="442"/>
                  </a:lnTo>
                  <a:lnTo>
                    <a:pt x="1732" y="515"/>
                  </a:lnTo>
                  <a:lnTo>
                    <a:pt x="1734" y="515"/>
                  </a:lnTo>
                  <a:lnTo>
                    <a:pt x="1743" y="515"/>
                  </a:lnTo>
                  <a:lnTo>
                    <a:pt x="1756" y="516"/>
                  </a:lnTo>
                  <a:lnTo>
                    <a:pt x="1775" y="518"/>
                  </a:lnTo>
                  <a:lnTo>
                    <a:pt x="1797" y="519"/>
                  </a:lnTo>
                  <a:lnTo>
                    <a:pt x="1821" y="523"/>
                  </a:lnTo>
                  <a:lnTo>
                    <a:pt x="1850" y="528"/>
                  </a:lnTo>
                  <a:lnTo>
                    <a:pt x="1880" y="534"/>
                  </a:lnTo>
                  <a:lnTo>
                    <a:pt x="1912" y="543"/>
                  </a:lnTo>
                  <a:lnTo>
                    <a:pt x="1946" y="555"/>
                  </a:lnTo>
                  <a:lnTo>
                    <a:pt x="1980" y="568"/>
                  </a:lnTo>
                  <a:lnTo>
                    <a:pt x="2014" y="585"/>
                  </a:lnTo>
                  <a:lnTo>
                    <a:pt x="2048" y="604"/>
                  </a:lnTo>
                  <a:lnTo>
                    <a:pt x="2080" y="628"/>
                  </a:lnTo>
                  <a:lnTo>
                    <a:pt x="2111" y="654"/>
                  </a:lnTo>
                  <a:lnTo>
                    <a:pt x="2140" y="685"/>
                  </a:lnTo>
                  <a:lnTo>
                    <a:pt x="2166" y="719"/>
                  </a:lnTo>
                  <a:lnTo>
                    <a:pt x="2189" y="758"/>
                  </a:lnTo>
                  <a:lnTo>
                    <a:pt x="2207" y="802"/>
                  </a:lnTo>
                  <a:lnTo>
                    <a:pt x="2223" y="850"/>
                  </a:lnTo>
                  <a:lnTo>
                    <a:pt x="2222" y="847"/>
                  </a:lnTo>
                  <a:lnTo>
                    <a:pt x="2216" y="838"/>
                  </a:lnTo>
                  <a:lnTo>
                    <a:pt x="2209" y="825"/>
                  </a:lnTo>
                  <a:lnTo>
                    <a:pt x="2197" y="807"/>
                  </a:lnTo>
                  <a:lnTo>
                    <a:pt x="2183" y="788"/>
                  </a:lnTo>
                  <a:lnTo>
                    <a:pt x="2167" y="765"/>
                  </a:lnTo>
                  <a:lnTo>
                    <a:pt x="2148" y="743"/>
                  </a:lnTo>
                  <a:lnTo>
                    <a:pt x="2127" y="721"/>
                  </a:lnTo>
                  <a:lnTo>
                    <a:pt x="2103" y="699"/>
                  </a:lnTo>
                  <a:lnTo>
                    <a:pt x="2077" y="681"/>
                  </a:lnTo>
                  <a:lnTo>
                    <a:pt x="2051" y="666"/>
                  </a:lnTo>
                  <a:lnTo>
                    <a:pt x="2022" y="654"/>
                  </a:lnTo>
                  <a:lnTo>
                    <a:pt x="1992" y="647"/>
                  </a:lnTo>
                  <a:lnTo>
                    <a:pt x="1993" y="650"/>
                  </a:lnTo>
                  <a:lnTo>
                    <a:pt x="1996" y="659"/>
                  </a:lnTo>
                  <a:lnTo>
                    <a:pt x="1997" y="672"/>
                  </a:lnTo>
                  <a:lnTo>
                    <a:pt x="1998" y="690"/>
                  </a:lnTo>
                  <a:lnTo>
                    <a:pt x="1997" y="711"/>
                  </a:lnTo>
                  <a:lnTo>
                    <a:pt x="1993" y="734"/>
                  </a:lnTo>
                  <a:lnTo>
                    <a:pt x="1984" y="759"/>
                  </a:lnTo>
                  <a:lnTo>
                    <a:pt x="1968" y="785"/>
                  </a:lnTo>
                  <a:lnTo>
                    <a:pt x="1946" y="812"/>
                  </a:lnTo>
                  <a:lnTo>
                    <a:pt x="1949" y="810"/>
                  </a:lnTo>
                  <a:lnTo>
                    <a:pt x="1953" y="802"/>
                  </a:lnTo>
                  <a:lnTo>
                    <a:pt x="1960" y="790"/>
                  </a:lnTo>
                  <a:lnTo>
                    <a:pt x="1967" y="773"/>
                  </a:lnTo>
                  <a:lnTo>
                    <a:pt x="1972" y="751"/>
                  </a:lnTo>
                  <a:lnTo>
                    <a:pt x="1976" y="727"/>
                  </a:lnTo>
                  <a:lnTo>
                    <a:pt x="1976" y="699"/>
                  </a:lnTo>
                  <a:lnTo>
                    <a:pt x="1970" y="668"/>
                  </a:lnTo>
                  <a:lnTo>
                    <a:pt x="1958" y="633"/>
                  </a:lnTo>
                  <a:lnTo>
                    <a:pt x="1955" y="632"/>
                  </a:lnTo>
                  <a:lnTo>
                    <a:pt x="1947" y="628"/>
                  </a:lnTo>
                  <a:lnTo>
                    <a:pt x="1934" y="623"/>
                  </a:lnTo>
                  <a:lnTo>
                    <a:pt x="1919" y="615"/>
                  </a:lnTo>
                  <a:lnTo>
                    <a:pt x="1899" y="607"/>
                  </a:lnTo>
                  <a:lnTo>
                    <a:pt x="1877" y="599"/>
                  </a:lnTo>
                  <a:lnTo>
                    <a:pt x="1855" y="592"/>
                  </a:lnTo>
                  <a:lnTo>
                    <a:pt x="1830" y="585"/>
                  </a:lnTo>
                  <a:lnTo>
                    <a:pt x="1807" y="581"/>
                  </a:lnTo>
                  <a:lnTo>
                    <a:pt x="1784" y="579"/>
                  </a:lnTo>
                  <a:lnTo>
                    <a:pt x="1763" y="580"/>
                  </a:lnTo>
                  <a:lnTo>
                    <a:pt x="1742" y="584"/>
                  </a:lnTo>
                  <a:lnTo>
                    <a:pt x="1725" y="593"/>
                  </a:lnTo>
                  <a:lnTo>
                    <a:pt x="1725" y="597"/>
                  </a:lnTo>
                  <a:lnTo>
                    <a:pt x="1724" y="610"/>
                  </a:lnTo>
                  <a:lnTo>
                    <a:pt x="1721" y="629"/>
                  </a:lnTo>
                  <a:lnTo>
                    <a:pt x="1717" y="655"/>
                  </a:lnTo>
                  <a:lnTo>
                    <a:pt x="1712" y="689"/>
                  </a:lnTo>
                  <a:lnTo>
                    <a:pt x="1707" y="728"/>
                  </a:lnTo>
                  <a:lnTo>
                    <a:pt x="1701" y="773"/>
                  </a:lnTo>
                  <a:lnTo>
                    <a:pt x="1693" y="823"/>
                  </a:lnTo>
                  <a:lnTo>
                    <a:pt x="1684" y="877"/>
                  </a:lnTo>
                  <a:lnTo>
                    <a:pt x="1673" y="936"/>
                  </a:lnTo>
                  <a:lnTo>
                    <a:pt x="1662" y="998"/>
                  </a:lnTo>
                  <a:lnTo>
                    <a:pt x="1650" y="1063"/>
                  </a:lnTo>
                  <a:lnTo>
                    <a:pt x="1636" y="1130"/>
                  </a:lnTo>
                  <a:lnTo>
                    <a:pt x="1621" y="1199"/>
                  </a:lnTo>
                  <a:lnTo>
                    <a:pt x="1606" y="1269"/>
                  </a:lnTo>
                  <a:lnTo>
                    <a:pt x="1611" y="1269"/>
                  </a:lnTo>
                  <a:lnTo>
                    <a:pt x="1623" y="1268"/>
                  </a:lnTo>
                  <a:lnTo>
                    <a:pt x="1643" y="1267"/>
                  </a:lnTo>
                  <a:lnTo>
                    <a:pt x="1672" y="1263"/>
                  </a:lnTo>
                  <a:lnTo>
                    <a:pt x="1706" y="1257"/>
                  </a:lnTo>
                  <a:lnTo>
                    <a:pt x="1746" y="1250"/>
                  </a:lnTo>
                  <a:lnTo>
                    <a:pt x="1791" y="1241"/>
                  </a:lnTo>
                  <a:lnTo>
                    <a:pt x="1842" y="1228"/>
                  </a:lnTo>
                  <a:lnTo>
                    <a:pt x="1897" y="1213"/>
                  </a:lnTo>
                  <a:lnTo>
                    <a:pt x="1955" y="1195"/>
                  </a:lnTo>
                  <a:lnTo>
                    <a:pt x="2016" y="1173"/>
                  </a:lnTo>
                  <a:lnTo>
                    <a:pt x="2080" y="1147"/>
                  </a:lnTo>
                  <a:lnTo>
                    <a:pt x="2146" y="1117"/>
                  </a:lnTo>
                  <a:lnTo>
                    <a:pt x="2213" y="1082"/>
                  </a:lnTo>
                  <a:lnTo>
                    <a:pt x="2279" y="1043"/>
                  </a:lnTo>
                  <a:lnTo>
                    <a:pt x="2346" y="999"/>
                  </a:lnTo>
                  <a:lnTo>
                    <a:pt x="2413" y="950"/>
                  </a:lnTo>
                  <a:lnTo>
                    <a:pt x="2478" y="895"/>
                  </a:lnTo>
                  <a:lnTo>
                    <a:pt x="2541" y="833"/>
                  </a:lnTo>
                  <a:lnTo>
                    <a:pt x="2543" y="830"/>
                  </a:lnTo>
                  <a:lnTo>
                    <a:pt x="2540" y="824"/>
                  </a:lnTo>
                  <a:lnTo>
                    <a:pt x="2538" y="815"/>
                  </a:lnTo>
                  <a:lnTo>
                    <a:pt x="2531" y="803"/>
                  </a:lnTo>
                  <a:lnTo>
                    <a:pt x="2526" y="789"/>
                  </a:lnTo>
                  <a:lnTo>
                    <a:pt x="2518" y="772"/>
                  </a:lnTo>
                  <a:lnTo>
                    <a:pt x="2512" y="751"/>
                  </a:lnTo>
                  <a:lnTo>
                    <a:pt x="2505" y="728"/>
                  </a:lnTo>
                  <a:lnTo>
                    <a:pt x="2500" y="701"/>
                  </a:lnTo>
                  <a:lnTo>
                    <a:pt x="2496" y="671"/>
                  </a:lnTo>
                  <a:lnTo>
                    <a:pt x="2493" y="636"/>
                  </a:lnTo>
                  <a:lnTo>
                    <a:pt x="2495" y="598"/>
                  </a:lnTo>
                  <a:lnTo>
                    <a:pt x="2499" y="555"/>
                  </a:lnTo>
                  <a:lnTo>
                    <a:pt x="2505" y="510"/>
                  </a:lnTo>
                  <a:lnTo>
                    <a:pt x="2517" y="459"/>
                  </a:lnTo>
                  <a:lnTo>
                    <a:pt x="2532" y="405"/>
                  </a:lnTo>
                  <a:lnTo>
                    <a:pt x="2532" y="407"/>
                  </a:lnTo>
                  <a:lnTo>
                    <a:pt x="2531" y="416"/>
                  </a:lnTo>
                  <a:lnTo>
                    <a:pt x="2531" y="429"/>
                  </a:lnTo>
                  <a:lnTo>
                    <a:pt x="2531" y="446"/>
                  </a:lnTo>
                  <a:lnTo>
                    <a:pt x="2530" y="467"/>
                  </a:lnTo>
                  <a:lnTo>
                    <a:pt x="2530" y="490"/>
                  </a:lnTo>
                  <a:lnTo>
                    <a:pt x="2530" y="515"/>
                  </a:lnTo>
                  <a:lnTo>
                    <a:pt x="2530" y="542"/>
                  </a:lnTo>
                  <a:lnTo>
                    <a:pt x="2531" y="571"/>
                  </a:lnTo>
                  <a:lnTo>
                    <a:pt x="2532" y="599"/>
                  </a:lnTo>
                  <a:lnTo>
                    <a:pt x="2534" y="627"/>
                  </a:lnTo>
                  <a:lnTo>
                    <a:pt x="2536" y="654"/>
                  </a:lnTo>
                  <a:lnTo>
                    <a:pt x="2540" y="680"/>
                  </a:lnTo>
                  <a:lnTo>
                    <a:pt x="2544" y="703"/>
                  </a:lnTo>
                  <a:lnTo>
                    <a:pt x="2551" y="724"/>
                  </a:lnTo>
                  <a:lnTo>
                    <a:pt x="2557" y="742"/>
                  </a:lnTo>
                  <a:lnTo>
                    <a:pt x="2565" y="755"/>
                  </a:lnTo>
                  <a:lnTo>
                    <a:pt x="2573" y="763"/>
                  </a:lnTo>
                  <a:lnTo>
                    <a:pt x="2583" y="767"/>
                  </a:lnTo>
                  <a:lnTo>
                    <a:pt x="2596" y="764"/>
                  </a:lnTo>
                  <a:lnTo>
                    <a:pt x="2609" y="755"/>
                  </a:lnTo>
                  <a:lnTo>
                    <a:pt x="2625" y="740"/>
                  </a:lnTo>
                  <a:lnTo>
                    <a:pt x="2671" y="677"/>
                  </a:lnTo>
                  <a:lnTo>
                    <a:pt x="2714" y="610"/>
                  </a:lnTo>
                  <a:lnTo>
                    <a:pt x="2756" y="538"/>
                  </a:lnTo>
                  <a:lnTo>
                    <a:pt x="2794" y="462"/>
                  </a:lnTo>
                  <a:lnTo>
                    <a:pt x="2827" y="380"/>
                  </a:lnTo>
                  <a:lnTo>
                    <a:pt x="2829" y="384"/>
                  </a:lnTo>
                  <a:lnTo>
                    <a:pt x="2829" y="393"/>
                  </a:lnTo>
                  <a:lnTo>
                    <a:pt x="2830" y="407"/>
                  </a:lnTo>
                  <a:lnTo>
                    <a:pt x="2829" y="428"/>
                  </a:lnTo>
                  <a:lnTo>
                    <a:pt x="2827" y="453"/>
                  </a:lnTo>
                  <a:lnTo>
                    <a:pt x="2825" y="482"/>
                  </a:lnTo>
                  <a:lnTo>
                    <a:pt x="2820" y="515"/>
                  </a:lnTo>
                  <a:lnTo>
                    <a:pt x="2812" y="553"/>
                  </a:lnTo>
                  <a:lnTo>
                    <a:pt x="2801" y="592"/>
                  </a:lnTo>
                  <a:lnTo>
                    <a:pt x="2787" y="634"/>
                  </a:lnTo>
                  <a:lnTo>
                    <a:pt x="2768" y="678"/>
                  </a:lnTo>
                  <a:lnTo>
                    <a:pt x="2745" y="725"/>
                  </a:lnTo>
                  <a:lnTo>
                    <a:pt x="2717" y="773"/>
                  </a:lnTo>
                  <a:lnTo>
                    <a:pt x="2683" y="821"/>
                  </a:lnTo>
                  <a:lnTo>
                    <a:pt x="2643" y="869"/>
                  </a:lnTo>
                  <a:lnTo>
                    <a:pt x="2597" y="919"/>
                  </a:lnTo>
                  <a:lnTo>
                    <a:pt x="2544" y="967"/>
                  </a:lnTo>
                  <a:lnTo>
                    <a:pt x="2483" y="1015"/>
                  </a:lnTo>
                  <a:lnTo>
                    <a:pt x="2414" y="1060"/>
                  </a:lnTo>
                  <a:lnTo>
                    <a:pt x="2418" y="1063"/>
                  </a:lnTo>
                  <a:lnTo>
                    <a:pt x="2426" y="1068"/>
                  </a:lnTo>
                  <a:lnTo>
                    <a:pt x="2437" y="1078"/>
                  </a:lnTo>
                  <a:lnTo>
                    <a:pt x="2456" y="1090"/>
                  </a:lnTo>
                  <a:lnTo>
                    <a:pt x="2476" y="1104"/>
                  </a:lnTo>
                  <a:lnTo>
                    <a:pt x="2500" y="1121"/>
                  </a:lnTo>
                  <a:lnTo>
                    <a:pt x="2527" y="1138"/>
                  </a:lnTo>
                  <a:lnTo>
                    <a:pt x="2557" y="1155"/>
                  </a:lnTo>
                  <a:lnTo>
                    <a:pt x="2588" y="1172"/>
                  </a:lnTo>
                  <a:lnTo>
                    <a:pt x="2622" y="1187"/>
                  </a:lnTo>
                  <a:lnTo>
                    <a:pt x="2656" y="1202"/>
                  </a:lnTo>
                  <a:lnTo>
                    <a:pt x="2691" y="1215"/>
                  </a:lnTo>
                  <a:lnTo>
                    <a:pt x="2725" y="1225"/>
                  </a:lnTo>
                  <a:lnTo>
                    <a:pt x="2760" y="1230"/>
                  </a:lnTo>
                  <a:lnTo>
                    <a:pt x="2794" y="1233"/>
                  </a:lnTo>
                  <a:lnTo>
                    <a:pt x="2826" y="1232"/>
                  </a:lnTo>
                  <a:lnTo>
                    <a:pt x="2857" y="1224"/>
                  </a:lnTo>
                  <a:lnTo>
                    <a:pt x="2886" y="1211"/>
                  </a:lnTo>
                  <a:lnTo>
                    <a:pt x="2912" y="1191"/>
                  </a:lnTo>
                  <a:lnTo>
                    <a:pt x="2911" y="1194"/>
                  </a:lnTo>
                  <a:lnTo>
                    <a:pt x="2907" y="1198"/>
                  </a:lnTo>
                  <a:lnTo>
                    <a:pt x="2899" y="1204"/>
                  </a:lnTo>
                  <a:lnTo>
                    <a:pt x="2890" y="1213"/>
                  </a:lnTo>
                  <a:lnTo>
                    <a:pt x="2877" y="1224"/>
                  </a:lnTo>
                  <a:lnTo>
                    <a:pt x="2862" y="1234"/>
                  </a:lnTo>
                  <a:lnTo>
                    <a:pt x="2844" y="1245"/>
                  </a:lnTo>
                  <a:lnTo>
                    <a:pt x="2825" y="1255"/>
                  </a:lnTo>
                  <a:lnTo>
                    <a:pt x="2801" y="1264"/>
                  </a:lnTo>
                  <a:lnTo>
                    <a:pt x="2777" y="1272"/>
                  </a:lnTo>
                  <a:lnTo>
                    <a:pt x="2748" y="1277"/>
                  </a:lnTo>
                  <a:lnTo>
                    <a:pt x="2718" y="1281"/>
                  </a:lnTo>
                  <a:lnTo>
                    <a:pt x="2687" y="1281"/>
                  </a:lnTo>
                  <a:lnTo>
                    <a:pt x="2652" y="1277"/>
                  </a:lnTo>
                  <a:lnTo>
                    <a:pt x="2615" y="1269"/>
                  </a:lnTo>
                  <a:lnTo>
                    <a:pt x="2575" y="1256"/>
                  </a:lnTo>
                  <a:lnTo>
                    <a:pt x="2535" y="1238"/>
                  </a:lnTo>
                  <a:lnTo>
                    <a:pt x="2491" y="1215"/>
                  </a:lnTo>
                  <a:lnTo>
                    <a:pt x="2445" y="1185"/>
                  </a:lnTo>
                  <a:lnTo>
                    <a:pt x="2398" y="1147"/>
                  </a:lnTo>
                  <a:lnTo>
                    <a:pt x="2349" y="1102"/>
                  </a:lnTo>
                  <a:lnTo>
                    <a:pt x="2345" y="1104"/>
                  </a:lnTo>
                  <a:lnTo>
                    <a:pt x="2337" y="1109"/>
                  </a:lnTo>
                  <a:lnTo>
                    <a:pt x="2323" y="1117"/>
                  </a:lnTo>
                  <a:lnTo>
                    <a:pt x="2305" y="1129"/>
                  </a:lnTo>
                  <a:lnTo>
                    <a:pt x="2283" y="1143"/>
                  </a:lnTo>
                  <a:lnTo>
                    <a:pt x="2257" y="1159"/>
                  </a:lnTo>
                  <a:lnTo>
                    <a:pt x="2227" y="1176"/>
                  </a:lnTo>
                  <a:lnTo>
                    <a:pt x="2194" y="1195"/>
                  </a:lnTo>
                  <a:lnTo>
                    <a:pt x="2159" y="1216"/>
                  </a:lnTo>
                  <a:lnTo>
                    <a:pt x="2122" y="1237"/>
                  </a:lnTo>
                  <a:lnTo>
                    <a:pt x="2083" y="1257"/>
                  </a:lnTo>
                  <a:lnTo>
                    <a:pt x="2044" y="1280"/>
                  </a:lnTo>
                  <a:lnTo>
                    <a:pt x="2002" y="1300"/>
                  </a:lnTo>
                  <a:lnTo>
                    <a:pt x="1962" y="1321"/>
                  </a:lnTo>
                  <a:lnTo>
                    <a:pt x="1921" y="1342"/>
                  </a:lnTo>
                  <a:lnTo>
                    <a:pt x="1881" y="1360"/>
                  </a:lnTo>
                  <a:lnTo>
                    <a:pt x="1842" y="1378"/>
                  </a:lnTo>
                  <a:lnTo>
                    <a:pt x="1804" y="1392"/>
                  </a:lnTo>
                  <a:lnTo>
                    <a:pt x="1769" y="1405"/>
                  </a:lnTo>
                  <a:lnTo>
                    <a:pt x="1773" y="1407"/>
                  </a:lnTo>
                  <a:lnTo>
                    <a:pt x="1782" y="1411"/>
                  </a:lnTo>
                  <a:lnTo>
                    <a:pt x="1799" y="1417"/>
                  </a:lnTo>
                  <a:lnTo>
                    <a:pt x="1821" y="1425"/>
                  </a:lnTo>
                  <a:lnTo>
                    <a:pt x="1849" y="1434"/>
                  </a:lnTo>
                  <a:lnTo>
                    <a:pt x="1880" y="1444"/>
                  </a:lnTo>
                  <a:lnTo>
                    <a:pt x="1916" y="1456"/>
                  </a:lnTo>
                  <a:lnTo>
                    <a:pt x="1955" y="1468"/>
                  </a:lnTo>
                  <a:lnTo>
                    <a:pt x="1998" y="1481"/>
                  </a:lnTo>
                  <a:lnTo>
                    <a:pt x="2042" y="1494"/>
                  </a:lnTo>
                  <a:lnTo>
                    <a:pt x="2090" y="1505"/>
                  </a:lnTo>
                  <a:lnTo>
                    <a:pt x="2139" y="1518"/>
                  </a:lnTo>
                  <a:lnTo>
                    <a:pt x="2188" y="1529"/>
                  </a:lnTo>
                  <a:lnTo>
                    <a:pt x="2239" y="1539"/>
                  </a:lnTo>
                  <a:lnTo>
                    <a:pt x="2289" y="1548"/>
                  </a:lnTo>
                  <a:lnTo>
                    <a:pt x="2339" y="1555"/>
                  </a:lnTo>
                  <a:lnTo>
                    <a:pt x="2388" y="1560"/>
                  </a:lnTo>
                  <a:lnTo>
                    <a:pt x="2436" y="1563"/>
                  </a:lnTo>
                  <a:lnTo>
                    <a:pt x="2482" y="1564"/>
                  </a:lnTo>
                  <a:lnTo>
                    <a:pt x="2525" y="1561"/>
                  </a:lnTo>
                  <a:lnTo>
                    <a:pt x="2564" y="1556"/>
                  </a:lnTo>
                  <a:lnTo>
                    <a:pt x="2601" y="1547"/>
                  </a:lnTo>
                  <a:lnTo>
                    <a:pt x="2634" y="1534"/>
                  </a:lnTo>
                  <a:lnTo>
                    <a:pt x="2661" y="1518"/>
                  </a:lnTo>
                  <a:lnTo>
                    <a:pt x="2684" y="1498"/>
                  </a:lnTo>
                  <a:lnTo>
                    <a:pt x="2682" y="1499"/>
                  </a:lnTo>
                  <a:lnTo>
                    <a:pt x="2677" y="1505"/>
                  </a:lnTo>
                  <a:lnTo>
                    <a:pt x="2666" y="1515"/>
                  </a:lnTo>
                  <a:lnTo>
                    <a:pt x="2652" y="1526"/>
                  </a:lnTo>
                  <a:lnTo>
                    <a:pt x="2635" y="1540"/>
                  </a:lnTo>
                  <a:lnTo>
                    <a:pt x="2613" y="1555"/>
                  </a:lnTo>
                  <a:lnTo>
                    <a:pt x="2588" y="1569"/>
                  </a:lnTo>
                  <a:lnTo>
                    <a:pt x="2560" y="1582"/>
                  </a:lnTo>
                  <a:lnTo>
                    <a:pt x="2527" y="1594"/>
                  </a:lnTo>
                  <a:lnTo>
                    <a:pt x="2492" y="1603"/>
                  </a:lnTo>
                  <a:lnTo>
                    <a:pt x="2453" y="1609"/>
                  </a:lnTo>
                  <a:lnTo>
                    <a:pt x="2411" y="1612"/>
                  </a:lnTo>
                  <a:lnTo>
                    <a:pt x="2366" y="1609"/>
                  </a:lnTo>
                  <a:lnTo>
                    <a:pt x="2369" y="1612"/>
                  </a:lnTo>
                  <a:lnTo>
                    <a:pt x="2372" y="1620"/>
                  </a:lnTo>
                  <a:lnTo>
                    <a:pt x="2379" y="1633"/>
                  </a:lnTo>
                  <a:lnTo>
                    <a:pt x="2387" y="1650"/>
                  </a:lnTo>
                  <a:lnTo>
                    <a:pt x="2393" y="1670"/>
                  </a:lnTo>
                  <a:lnTo>
                    <a:pt x="2400" y="1696"/>
                  </a:lnTo>
                  <a:lnTo>
                    <a:pt x="2405" y="1726"/>
                  </a:lnTo>
                  <a:lnTo>
                    <a:pt x="2408" y="1760"/>
                  </a:lnTo>
                  <a:lnTo>
                    <a:pt x="2406" y="1798"/>
                  </a:lnTo>
                  <a:lnTo>
                    <a:pt x="2400" y="1838"/>
                  </a:lnTo>
                  <a:lnTo>
                    <a:pt x="2400" y="1835"/>
                  </a:lnTo>
                  <a:lnTo>
                    <a:pt x="2397" y="1825"/>
                  </a:lnTo>
                  <a:lnTo>
                    <a:pt x="2395" y="1808"/>
                  </a:lnTo>
                  <a:lnTo>
                    <a:pt x="2391" y="1788"/>
                  </a:lnTo>
                  <a:lnTo>
                    <a:pt x="2384" y="1765"/>
                  </a:lnTo>
                  <a:lnTo>
                    <a:pt x="2378" y="1740"/>
                  </a:lnTo>
                  <a:lnTo>
                    <a:pt x="2367" y="1714"/>
                  </a:lnTo>
                  <a:lnTo>
                    <a:pt x="2357" y="1688"/>
                  </a:lnTo>
                  <a:lnTo>
                    <a:pt x="2344" y="1665"/>
                  </a:lnTo>
                  <a:lnTo>
                    <a:pt x="2328" y="1644"/>
                  </a:lnTo>
                  <a:lnTo>
                    <a:pt x="2310" y="1627"/>
                  </a:lnTo>
                  <a:lnTo>
                    <a:pt x="2291" y="1616"/>
                  </a:lnTo>
                  <a:lnTo>
                    <a:pt x="2268" y="1611"/>
                  </a:lnTo>
                  <a:lnTo>
                    <a:pt x="2223" y="1608"/>
                  </a:lnTo>
                  <a:lnTo>
                    <a:pt x="2172" y="1604"/>
                  </a:lnTo>
                  <a:lnTo>
                    <a:pt x="2118" y="1600"/>
                  </a:lnTo>
                  <a:lnTo>
                    <a:pt x="2059" y="1594"/>
                  </a:lnTo>
                  <a:lnTo>
                    <a:pt x="1999" y="1586"/>
                  </a:lnTo>
                  <a:lnTo>
                    <a:pt x="1940" y="1576"/>
                  </a:lnTo>
                  <a:lnTo>
                    <a:pt x="1881" y="1563"/>
                  </a:lnTo>
                  <a:lnTo>
                    <a:pt x="1851" y="1557"/>
                  </a:lnTo>
                  <a:lnTo>
                    <a:pt x="1824" y="1559"/>
                  </a:lnTo>
                  <a:lnTo>
                    <a:pt x="1801" y="1565"/>
                  </a:lnTo>
                  <a:lnTo>
                    <a:pt x="1780" y="1576"/>
                  </a:lnTo>
                  <a:lnTo>
                    <a:pt x="1763" y="1592"/>
                  </a:lnTo>
                  <a:lnTo>
                    <a:pt x="1749" y="1613"/>
                  </a:lnTo>
                  <a:lnTo>
                    <a:pt x="1737" y="1639"/>
                  </a:lnTo>
                  <a:lnTo>
                    <a:pt x="1726" y="1669"/>
                  </a:lnTo>
                  <a:lnTo>
                    <a:pt x="1719" y="1704"/>
                  </a:lnTo>
                  <a:lnTo>
                    <a:pt x="1713" y="1742"/>
                  </a:lnTo>
                  <a:lnTo>
                    <a:pt x="1710" y="1785"/>
                  </a:lnTo>
                  <a:lnTo>
                    <a:pt x="1708" y="1830"/>
                  </a:lnTo>
                  <a:lnTo>
                    <a:pt x="1707" y="1879"/>
                  </a:lnTo>
                  <a:lnTo>
                    <a:pt x="1707" y="1931"/>
                  </a:lnTo>
                  <a:lnTo>
                    <a:pt x="1708" y="1986"/>
                  </a:lnTo>
                  <a:lnTo>
                    <a:pt x="1711" y="2043"/>
                  </a:lnTo>
                  <a:lnTo>
                    <a:pt x="1713" y="2104"/>
                  </a:lnTo>
                  <a:lnTo>
                    <a:pt x="1716" y="2166"/>
                  </a:lnTo>
                  <a:lnTo>
                    <a:pt x="1719" y="2231"/>
                  </a:lnTo>
                  <a:lnTo>
                    <a:pt x="1721" y="2297"/>
                  </a:lnTo>
                  <a:lnTo>
                    <a:pt x="1724" y="2365"/>
                  </a:lnTo>
                  <a:lnTo>
                    <a:pt x="1764" y="2371"/>
                  </a:lnTo>
                  <a:lnTo>
                    <a:pt x="1803" y="2382"/>
                  </a:lnTo>
                  <a:lnTo>
                    <a:pt x="1841" y="2392"/>
                  </a:lnTo>
                  <a:lnTo>
                    <a:pt x="1877" y="2405"/>
                  </a:lnTo>
                  <a:lnTo>
                    <a:pt x="1912" y="2418"/>
                  </a:lnTo>
                  <a:lnTo>
                    <a:pt x="1944" y="2432"/>
                  </a:lnTo>
                  <a:lnTo>
                    <a:pt x="1972" y="2445"/>
                  </a:lnTo>
                  <a:lnTo>
                    <a:pt x="1997" y="2458"/>
                  </a:lnTo>
                  <a:lnTo>
                    <a:pt x="2019" y="2470"/>
                  </a:lnTo>
                  <a:lnTo>
                    <a:pt x="2036" y="2480"/>
                  </a:lnTo>
                  <a:lnTo>
                    <a:pt x="2049" y="2487"/>
                  </a:lnTo>
                  <a:lnTo>
                    <a:pt x="2057" y="2492"/>
                  </a:lnTo>
                  <a:lnTo>
                    <a:pt x="2059" y="2495"/>
                  </a:lnTo>
                  <a:lnTo>
                    <a:pt x="1955" y="2478"/>
                  </a:lnTo>
                  <a:lnTo>
                    <a:pt x="1855" y="2465"/>
                  </a:lnTo>
                  <a:lnTo>
                    <a:pt x="1763" y="2454"/>
                  </a:lnTo>
                  <a:lnTo>
                    <a:pt x="1675" y="2448"/>
                  </a:lnTo>
                  <a:lnTo>
                    <a:pt x="1593" y="2445"/>
                  </a:lnTo>
                  <a:lnTo>
                    <a:pt x="1516" y="2444"/>
                  </a:lnTo>
                  <a:lnTo>
                    <a:pt x="1446" y="2445"/>
                  </a:lnTo>
                  <a:lnTo>
                    <a:pt x="1381" y="2448"/>
                  </a:lnTo>
                  <a:lnTo>
                    <a:pt x="1322" y="2452"/>
                  </a:lnTo>
                  <a:lnTo>
                    <a:pt x="1270" y="2457"/>
                  </a:lnTo>
                  <a:lnTo>
                    <a:pt x="1224" y="2462"/>
                  </a:lnTo>
                  <a:lnTo>
                    <a:pt x="1183" y="2469"/>
                  </a:lnTo>
                  <a:lnTo>
                    <a:pt x="1148" y="2475"/>
                  </a:lnTo>
                  <a:lnTo>
                    <a:pt x="1120" y="2482"/>
                  </a:lnTo>
                  <a:lnTo>
                    <a:pt x="1097" y="2487"/>
                  </a:lnTo>
                  <a:lnTo>
                    <a:pt x="1082" y="2491"/>
                  </a:lnTo>
                  <a:lnTo>
                    <a:pt x="1073" y="2493"/>
                  </a:lnTo>
                  <a:lnTo>
                    <a:pt x="1069" y="2495"/>
                  </a:lnTo>
                  <a:lnTo>
                    <a:pt x="1127" y="2463"/>
                  </a:lnTo>
                  <a:lnTo>
                    <a:pt x="1182" y="2439"/>
                  </a:lnTo>
                  <a:lnTo>
                    <a:pt x="1233" y="2419"/>
                  </a:lnTo>
                  <a:lnTo>
                    <a:pt x="1279" y="2402"/>
                  </a:lnTo>
                  <a:lnTo>
                    <a:pt x="1321" y="2391"/>
                  </a:lnTo>
                  <a:lnTo>
                    <a:pt x="1357" y="2382"/>
                  </a:lnTo>
                  <a:lnTo>
                    <a:pt x="1390" y="2374"/>
                  </a:lnTo>
                  <a:lnTo>
                    <a:pt x="1415" y="2369"/>
                  </a:lnTo>
                  <a:lnTo>
                    <a:pt x="1434" y="2365"/>
                  </a:lnTo>
                  <a:lnTo>
                    <a:pt x="1433" y="2280"/>
                  </a:lnTo>
                  <a:lnTo>
                    <a:pt x="1429" y="2204"/>
                  </a:lnTo>
                  <a:lnTo>
                    <a:pt x="1422" y="2134"/>
                  </a:lnTo>
                  <a:lnTo>
                    <a:pt x="1413" y="2069"/>
                  </a:lnTo>
                  <a:lnTo>
                    <a:pt x="1402" y="2009"/>
                  </a:lnTo>
                  <a:lnTo>
                    <a:pt x="1387" y="1953"/>
                  </a:lnTo>
                  <a:lnTo>
                    <a:pt x="1370" y="1903"/>
                  </a:lnTo>
                  <a:lnTo>
                    <a:pt x="1350" y="1855"/>
                  </a:lnTo>
                  <a:lnTo>
                    <a:pt x="1325" y="1809"/>
                  </a:lnTo>
                  <a:lnTo>
                    <a:pt x="1296" y="1765"/>
                  </a:lnTo>
                  <a:lnTo>
                    <a:pt x="1264" y="1724"/>
                  </a:lnTo>
                  <a:lnTo>
                    <a:pt x="1227" y="1682"/>
                  </a:lnTo>
                  <a:lnTo>
                    <a:pt x="1187" y="1640"/>
                  </a:lnTo>
                  <a:lnTo>
                    <a:pt x="1161" y="1621"/>
                  </a:lnTo>
                  <a:lnTo>
                    <a:pt x="1130" y="1604"/>
                  </a:lnTo>
                  <a:lnTo>
                    <a:pt x="1095" y="1590"/>
                  </a:lnTo>
                  <a:lnTo>
                    <a:pt x="1056" y="1579"/>
                  </a:lnTo>
                  <a:lnTo>
                    <a:pt x="1013" y="1570"/>
                  </a:lnTo>
                  <a:lnTo>
                    <a:pt x="967" y="1564"/>
                  </a:lnTo>
                  <a:lnTo>
                    <a:pt x="918" y="1559"/>
                  </a:lnTo>
                  <a:lnTo>
                    <a:pt x="867" y="1553"/>
                  </a:lnTo>
                  <a:lnTo>
                    <a:pt x="814" y="1550"/>
                  </a:lnTo>
                  <a:lnTo>
                    <a:pt x="760" y="1546"/>
                  </a:lnTo>
                  <a:lnTo>
                    <a:pt x="704" y="1542"/>
                  </a:lnTo>
                  <a:lnTo>
                    <a:pt x="702" y="1544"/>
                  </a:lnTo>
                  <a:lnTo>
                    <a:pt x="697" y="1552"/>
                  </a:lnTo>
                  <a:lnTo>
                    <a:pt x="691" y="1565"/>
                  </a:lnTo>
                  <a:lnTo>
                    <a:pt x="679" y="1581"/>
                  </a:lnTo>
                  <a:lnTo>
                    <a:pt x="665" y="1600"/>
                  </a:lnTo>
                  <a:lnTo>
                    <a:pt x="646" y="1622"/>
                  </a:lnTo>
                  <a:lnTo>
                    <a:pt x="623" y="1646"/>
                  </a:lnTo>
                  <a:lnTo>
                    <a:pt x="596" y="1669"/>
                  </a:lnTo>
                  <a:lnTo>
                    <a:pt x="563" y="1694"/>
                  </a:lnTo>
                  <a:lnTo>
                    <a:pt x="526" y="1718"/>
                  </a:lnTo>
                  <a:lnTo>
                    <a:pt x="483" y="1742"/>
                  </a:lnTo>
                  <a:lnTo>
                    <a:pt x="435" y="1764"/>
                  </a:lnTo>
                  <a:lnTo>
                    <a:pt x="380" y="1783"/>
                  </a:lnTo>
                  <a:lnTo>
                    <a:pt x="319" y="1799"/>
                  </a:lnTo>
                  <a:lnTo>
                    <a:pt x="322" y="1798"/>
                  </a:lnTo>
                  <a:lnTo>
                    <a:pt x="329" y="1794"/>
                  </a:lnTo>
                  <a:lnTo>
                    <a:pt x="340" y="1787"/>
                  </a:lnTo>
                  <a:lnTo>
                    <a:pt x="355" y="1779"/>
                  </a:lnTo>
                  <a:lnTo>
                    <a:pt x="372" y="1769"/>
                  </a:lnTo>
                  <a:lnTo>
                    <a:pt x="392" y="1757"/>
                  </a:lnTo>
                  <a:lnTo>
                    <a:pt x="414" y="1744"/>
                  </a:lnTo>
                  <a:lnTo>
                    <a:pt x="436" y="1730"/>
                  </a:lnTo>
                  <a:lnTo>
                    <a:pt x="458" y="1714"/>
                  </a:lnTo>
                  <a:lnTo>
                    <a:pt x="480" y="1698"/>
                  </a:lnTo>
                  <a:lnTo>
                    <a:pt x="502" y="1681"/>
                  </a:lnTo>
                  <a:lnTo>
                    <a:pt x="522" y="1664"/>
                  </a:lnTo>
                  <a:lnTo>
                    <a:pt x="540" y="1647"/>
                  </a:lnTo>
                  <a:lnTo>
                    <a:pt x="554" y="1629"/>
                  </a:lnTo>
                  <a:lnTo>
                    <a:pt x="566" y="1612"/>
                  </a:lnTo>
                  <a:lnTo>
                    <a:pt x="574" y="1595"/>
                  </a:lnTo>
                  <a:lnTo>
                    <a:pt x="576" y="1579"/>
                  </a:lnTo>
                  <a:lnTo>
                    <a:pt x="574" y="1565"/>
                  </a:lnTo>
                  <a:lnTo>
                    <a:pt x="566" y="1551"/>
                  </a:lnTo>
                  <a:lnTo>
                    <a:pt x="550" y="1538"/>
                  </a:lnTo>
                  <a:lnTo>
                    <a:pt x="528" y="1528"/>
                  </a:lnTo>
                  <a:lnTo>
                    <a:pt x="487" y="1511"/>
                  </a:lnTo>
                  <a:lnTo>
                    <a:pt x="445" y="1496"/>
                  </a:lnTo>
                  <a:lnTo>
                    <a:pt x="403" y="1483"/>
                  </a:lnTo>
                  <a:lnTo>
                    <a:pt x="362" y="1470"/>
                  </a:lnTo>
                  <a:lnTo>
                    <a:pt x="322" y="1456"/>
                  </a:lnTo>
                  <a:lnTo>
                    <a:pt x="281" y="1443"/>
                  </a:lnTo>
                  <a:lnTo>
                    <a:pt x="244" y="1429"/>
                  </a:lnTo>
                  <a:lnTo>
                    <a:pt x="207" y="1412"/>
                  </a:lnTo>
                  <a:lnTo>
                    <a:pt x="172" y="1395"/>
                  </a:lnTo>
                  <a:lnTo>
                    <a:pt x="140" y="1374"/>
                  </a:lnTo>
                  <a:lnTo>
                    <a:pt x="108" y="1351"/>
                  </a:lnTo>
                  <a:lnTo>
                    <a:pt x="81" y="1325"/>
                  </a:lnTo>
                  <a:lnTo>
                    <a:pt x="55" y="1295"/>
                  </a:lnTo>
                  <a:lnTo>
                    <a:pt x="33" y="1261"/>
                  </a:lnTo>
                  <a:lnTo>
                    <a:pt x="15" y="1224"/>
                  </a:lnTo>
                  <a:lnTo>
                    <a:pt x="0" y="1180"/>
                  </a:lnTo>
                  <a:lnTo>
                    <a:pt x="2" y="1182"/>
                  </a:lnTo>
                  <a:lnTo>
                    <a:pt x="8" y="1191"/>
                  </a:lnTo>
                  <a:lnTo>
                    <a:pt x="16" y="1204"/>
                  </a:lnTo>
                  <a:lnTo>
                    <a:pt x="29" y="1220"/>
                  </a:lnTo>
                  <a:lnTo>
                    <a:pt x="45" y="1239"/>
                  </a:lnTo>
                  <a:lnTo>
                    <a:pt x="63" y="1260"/>
                  </a:lnTo>
                  <a:lnTo>
                    <a:pt x="85" y="1281"/>
                  </a:lnTo>
                  <a:lnTo>
                    <a:pt x="108" y="1303"/>
                  </a:lnTo>
                  <a:lnTo>
                    <a:pt x="136" y="1324"/>
                  </a:lnTo>
                  <a:lnTo>
                    <a:pt x="166" y="1343"/>
                  </a:lnTo>
                  <a:lnTo>
                    <a:pt x="198" y="1360"/>
                  </a:lnTo>
                  <a:lnTo>
                    <a:pt x="232" y="1374"/>
                  </a:lnTo>
                  <a:lnTo>
                    <a:pt x="268" y="1383"/>
                  </a:lnTo>
                  <a:lnTo>
                    <a:pt x="307" y="1387"/>
                  </a:lnTo>
                  <a:lnTo>
                    <a:pt x="309" y="1387"/>
                  </a:lnTo>
                  <a:lnTo>
                    <a:pt x="312" y="1387"/>
                  </a:lnTo>
                  <a:lnTo>
                    <a:pt x="316" y="1387"/>
                  </a:lnTo>
                  <a:lnTo>
                    <a:pt x="323" y="1386"/>
                  </a:lnTo>
                  <a:lnTo>
                    <a:pt x="331" y="1382"/>
                  </a:lnTo>
                  <a:lnTo>
                    <a:pt x="340" y="1377"/>
                  </a:lnTo>
                  <a:lnTo>
                    <a:pt x="349" y="1369"/>
                  </a:lnTo>
                  <a:lnTo>
                    <a:pt x="358" y="1357"/>
                  </a:lnTo>
                  <a:lnTo>
                    <a:pt x="367" y="1342"/>
                  </a:lnTo>
                  <a:lnTo>
                    <a:pt x="376" y="1322"/>
                  </a:lnTo>
                  <a:lnTo>
                    <a:pt x="384" y="1298"/>
                  </a:lnTo>
                  <a:lnTo>
                    <a:pt x="392" y="1268"/>
                  </a:lnTo>
                  <a:lnTo>
                    <a:pt x="398" y="1232"/>
                  </a:lnTo>
                  <a:lnTo>
                    <a:pt x="403" y="1189"/>
                  </a:lnTo>
                  <a:lnTo>
                    <a:pt x="406" y="1138"/>
                  </a:lnTo>
                  <a:lnTo>
                    <a:pt x="407" y="1141"/>
                  </a:lnTo>
                  <a:lnTo>
                    <a:pt x="410" y="1147"/>
                  </a:lnTo>
                  <a:lnTo>
                    <a:pt x="414" y="1159"/>
                  </a:lnTo>
                  <a:lnTo>
                    <a:pt x="418" y="1174"/>
                  </a:lnTo>
                  <a:lnTo>
                    <a:pt x="420" y="1194"/>
                  </a:lnTo>
                  <a:lnTo>
                    <a:pt x="423" y="1219"/>
                  </a:lnTo>
                  <a:lnTo>
                    <a:pt x="424" y="1247"/>
                  </a:lnTo>
                  <a:lnTo>
                    <a:pt x="422" y="1281"/>
                  </a:lnTo>
                  <a:lnTo>
                    <a:pt x="418" y="1318"/>
                  </a:lnTo>
                  <a:lnTo>
                    <a:pt x="409" y="1361"/>
                  </a:lnTo>
                  <a:lnTo>
                    <a:pt x="396" y="1407"/>
                  </a:lnTo>
                  <a:lnTo>
                    <a:pt x="399" y="1408"/>
                  </a:lnTo>
                  <a:lnTo>
                    <a:pt x="412" y="1409"/>
                  </a:lnTo>
                  <a:lnTo>
                    <a:pt x="431" y="1411"/>
                  </a:lnTo>
                  <a:lnTo>
                    <a:pt x="457" y="1413"/>
                  </a:lnTo>
                  <a:lnTo>
                    <a:pt x="488" y="1417"/>
                  </a:lnTo>
                  <a:lnTo>
                    <a:pt x="524" y="1420"/>
                  </a:lnTo>
                  <a:lnTo>
                    <a:pt x="563" y="1424"/>
                  </a:lnTo>
                  <a:lnTo>
                    <a:pt x="607" y="1428"/>
                  </a:lnTo>
                  <a:lnTo>
                    <a:pt x="653" y="1430"/>
                  </a:lnTo>
                  <a:lnTo>
                    <a:pt x="701" y="1434"/>
                  </a:lnTo>
                  <a:lnTo>
                    <a:pt x="750" y="1437"/>
                  </a:lnTo>
                  <a:lnTo>
                    <a:pt x="800" y="1439"/>
                  </a:lnTo>
                  <a:lnTo>
                    <a:pt x="848" y="1442"/>
                  </a:lnTo>
                  <a:lnTo>
                    <a:pt x="896" y="1443"/>
                  </a:lnTo>
                  <a:lnTo>
                    <a:pt x="941" y="1443"/>
                  </a:lnTo>
                  <a:lnTo>
                    <a:pt x="984" y="1443"/>
                  </a:lnTo>
                  <a:lnTo>
                    <a:pt x="1025" y="1442"/>
                  </a:lnTo>
                  <a:lnTo>
                    <a:pt x="1060" y="1439"/>
                  </a:lnTo>
                  <a:lnTo>
                    <a:pt x="1090" y="1435"/>
                  </a:lnTo>
                  <a:lnTo>
                    <a:pt x="1116" y="1429"/>
                  </a:lnTo>
                  <a:lnTo>
                    <a:pt x="1134" y="1422"/>
                  </a:lnTo>
                  <a:lnTo>
                    <a:pt x="1144" y="1413"/>
                  </a:lnTo>
                  <a:lnTo>
                    <a:pt x="1172" y="1370"/>
                  </a:lnTo>
                  <a:lnTo>
                    <a:pt x="1190" y="1328"/>
                  </a:lnTo>
                  <a:lnTo>
                    <a:pt x="1200" y="1285"/>
                  </a:lnTo>
                  <a:lnTo>
                    <a:pt x="1203" y="1241"/>
                  </a:lnTo>
                  <a:lnTo>
                    <a:pt x="1199" y="1196"/>
                  </a:lnTo>
                  <a:lnTo>
                    <a:pt x="1188" y="1152"/>
                  </a:lnTo>
                  <a:lnTo>
                    <a:pt x="1173" y="1108"/>
                  </a:lnTo>
                  <a:lnTo>
                    <a:pt x="1153" y="1063"/>
                  </a:lnTo>
                  <a:lnTo>
                    <a:pt x="1130" y="1017"/>
                  </a:lnTo>
                  <a:lnTo>
                    <a:pt x="1104" y="971"/>
                  </a:lnTo>
                  <a:lnTo>
                    <a:pt x="1075" y="924"/>
                  </a:lnTo>
                  <a:lnTo>
                    <a:pt x="1044" y="876"/>
                  </a:lnTo>
                  <a:lnTo>
                    <a:pt x="1014" y="828"/>
                  </a:lnTo>
                  <a:lnTo>
                    <a:pt x="983" y="780"/>
                  </a:lnTo>
                  <a:lnTo>
                    <a:pt x="954" y="729"/>
                  </a:lnTo>
                  <a:lnTo>
                    <a:pt x="926" y="678"/>
                  </a:lnTo>
                  <a:lnTo>
                    <a:pt x="923" y="678"/>
                  </a:lnTo>
                  <a:lnTo>
                    <a:pt x="915" y="678"/>
                  </a:lnTo>
                  <a:lnTo>
                    <a:pt x="904" y="677"/>
                  </a:lnTo>
                  <a:lnTo>
                    <a:pt x="887" y="675"/>
                  </a:lnTo>
                  <a:lnTo>
                    <a:pt x="865" y="669"/>
                  </a:lnTo>
                  <a:lnTo>
                    <a:pt x="839" y="662"/>
                  </a:lnTo>
                  <a:lnTo>
                    <a:pt x="809" y="651"/>
                  </a:lnTo>
                  <a:lnTo>
                    <a:pt x="775" y="637"/>
                  </a:lnTo>
                  <a:lnTo>
                    <a:pt x="736" y="619"/>
                  </a:lnTo>
                  <a:lnTo>
                    <a:pt x="693" y="595"/>
                  </a:lnTo>
                  <a:lnTo>
                    <a:pt x="648" y="566"/>
                  </a:lnTo>
                  <a:lnTo>
                    <a:pt x="650" y="567"/>
                  </a:lnTo>
                  <a:lnTo>
                    <a:pt x="658" y="571"/>
                  </a:lnTo>
                  <a:lnTo>
                    <a:pt x="672" y="575"/>
                  </a:lnTo>
                  <a:lnTo>
                    <a:pt x="689" y="581"/>
                  </a:lnTo>
                  <a:lnTo>
                    <a:pt x="709" y="588"/>
                  </a:lnTo>
                  <a:lnTo>
                    <a:pt x="732" y="595"/>
                  </a:lnTo>
                  <a:lnTo>
                    <a:pt x="756" y="603"/>
                  </a:lnTo>
                  <a:lnTo>
                    <a:pt x="780" y="611"/>
                  </a:lnTo>
                  <a:lnTo>
                    <a:pt x="805" y="619"/>
                  </a:lnTo>
                  <a:lnTo>
                    <a:pt x="828" y="625"/>
                  </a:lnTo>
                  <a:lnTo>
                    <a:pt x="849" y="630"/>
                  </a:lnTo>
                  <a:lnTo>
                    <a:pt x="869" y="634"/>
                  </a:lnTo>
                  <a:lnTo>
                    <a:pt x="884" y="637"/>
                  </a:lnTo>
                  <a:lnTo>
                    <a:pt x="896" y="638"/>
                  </a:lnTo>
                  <a:lnTo>
                    <a:pt x="901" y="636"/>
                  </a:lnTo>
                  <a:lnTo>
                    <a:pt x="902" y="632"/>
                  </a:lnTo>
                  <a:lnTo>
                    <a:pt x="883" y="585"/>
                  </a:lnTo>
                  <a:lnTo>
                    <a:pt x="866" y="538"/>
                  </a:lnTo>
                  <a:lnTo>
                    <a:pt x="853" y="490"/>
                  </a:lnTo>
                  <a:lnTo>
                    <a:pt x="843" y="442"/>
                  </a:lnTo>
                  <a:lnTo>
                    <a:pt x="837" y="393"/>
                  </a:lnTo>
                  <a:lnTo>
                    <a:pt x="837" y="342"/>
                  </a:lnTo>
                  <a:lnTo>
                    <a:pt x="843" y="292"/>
                  </a:lnTo>
                  <a:lnTo>
                    <a:pt x="853" y="240"/>
                  </a:lnTo>
                  <a:lnTo>
                    <a:pt x="871" y="188"/>
                  </a:lnTo>
                  <a:lnTo>
                    <a:pt x="896" y="133"/>
                  </a:lnTo>
                  <a:lnTo>
                    <a:pt x="928" y="79"/>
                  </a:lnTo>
                  <a:lnTo>
                    <a:pt x="928" y="83"/>
                  </a:lnTo>
                  <a:lnTo>
                    <a:pt x="926" y="94"/>
                  </a:lnTo>
                  <a:lnTo>
                    <a:pt x="923" y="112"/>
                  </a:lnTo>
                  <a:lnTo>
                    <a:pt x="919" y="136"/>
                  </a:lnTo>
                  <a:lnTo>
                    <a:pt x="915" y="163"/>
                  </a:lnTo>
                  <a:lnTo>
                    <a:pt x="912" y="194"/>
                  </a:lnTo>
                  <a:lnTo>
                    <a:pt x="909" y="228"/>
                  </a:lnTo>
                  <a:lnTo>
                    <a:pt x="906" y="263"/>
                  </a:lnTo>
                  <a:lnTo>
                    <a:pt x="904" y="298"/>
                  </a:lnTo>
                  <a:lnTo>
                    <a:pt x="904" y="332"/>
                  </a:lnTo>
                  <a:lnTo>
                    <a:pt x="905" y="366"/>
                  </a:lnTo>
                  <a:lnTo>
                    <a:pt x="909" y="395"/>
                  </a:lnTo>
                  <a:lnTo>
                    <a:pt x="915" y="421"/>
                  </a:lnTo>
                  <a:lnTo>
                    <a:pt x="923" y="444"/>
                  </a:lnTo>
                  <a:lnTo>
                    <a:pt x="935" y="459"/>
                  </a:lnTo>
                  <a:lnTo>
                    <a:pt x="936" y="459"/>
                  </a:lnTo>
                  <a:lnTo>
                    <a:pt x="940" y="460"/>
                  </a:lnTo>
                  <a:lnTo>
                    <a:pt x="947" y="460"/>
                  </a:lnTo>
                  <a:lnTo>
                    <a:pt x="957" y="460"/>
                  </a:lnTo>
                  <a:lnTo>
                    <a:pt x="969" y="459"/>
                  </a:lnTo>
                  <a:lnTo>
                    <a:pt x="984" y="457"/>
                  </a:lnTo>
                  <a:lnTo>
                    <a:pt x="1003" y="450"/>
                  </a:lnTo>
                  <a:lnTo>
                    <a:pt x="1025" y="441"/>
                  </a:lnTo>
                  <a:lnTo>
                    <a:pt x="1049" y="429"/>
                  </a:lnTo>
                  <a:lnTo>
                    <a:pt x="1077" y="412"/>
                  </a:lnTo>
                  <a:lnTo>
                    <a:pt x="1108" y="390"/>
                  </a:lnTo>
                  <a:lnTo>
                    <a:pt x="1143" y="363"/>
                  </a:lnTo>
                  <a:lnTo>
                    <a:pt x="1181" y="331"/>
                  </a:lnTo>
                  <a:lnTo>
                    <a:pt x="1179" y="334"/>
                  </a:lnTo>
                  <a:lnTo>
                    <a:pt x="1175" y="342"/>
                  </a:lnTo>
                  <a:lnTo>
                    <a:pt x="1168" y="357"/>
                  </a:lnTo>
                  <a:lnTo>
                    <a:pt x="1156" y="375"/>
                  </a:lnTo>
                  <a:lnTo>
                    <a:pt x="1140" y="395"/>
                  </a:lnTo>
                  <a:lnTo>
                    <a:pt x="1121" y="418"/>
                  </a:lnTo>
                  <a:lnTo>
                    <a:pt x="1096" y="441"/>
                  </a:lnTo>
                  <a:lnTo>
                    <a:pt x="1066" y="466"/>
                  </a:lnTo>
                  <a:lnTo>
                    <a:pt x="1032" y="488"/>
                  </a:lnTo>
                  <a:lnTo>
                    <a:pt x="992" y="510"/>
                  </a:lnTo>
                  <a:lnTo>
                    <a:pt x="947" y="528"/>
                  </a:lnTo>
                  <a:lnTo>
                    <a:pt x="948" y="532"/>
                  </a:lnTo>
                  <a:lnTo>
                    <a:pt x="953" y="542"/>
                  </a:lnTo>
                  <a:lnTo>
                    <a:pt x="961" y="560"/>
                  </a:lnTo>
                  <a:lnTo>
                    <a:pt x="971" y="584"/>
                  </a:lnTo>
                  <a:lnTo>
                    <a:pt x="987" y="614"/>
                  </a:lnTo>
                  <a:lnTo>
                    <a:pt x="1005" y="649"/>
                  </a:lnTo>
                  <a:lnTo>
                    <a:pt x="1029" y="690"/>
                  </a:lnTo>
                  <a:lnTo>
                    <a:pt x="1056" y="737"/>
                  </a:lnTo>
                  <a:lnTo>
                    <a:pt x="1087" y="788"/>
                  </a:lnTo>
                  <a:lnTo>
                    <a:pt x="1125" y="843"/>
                  </a:lnTo>
                  <a:lnTo>
                    <a:pt x="1166" y="904"/>
                  </a:lnTo>
                  <a:lnTo>
                    <a:pt x="1213" y="968"/>
                  </a:lnTo>
                  <a:lnTo>
                    <a:pt x="1265" y="1035"/>
                  </a:lnTo>
                  <a:lnTo>
                    <a:pt x="1322" y="1107"/>
                  </a:lnTo>
                  <a:lnTo>
                    <a:pt x="1386" y="1181"/>
                  </a:lnTo>
                  <a:lnTo>
                    <a:pt x="1456" y="1257"/>
                  </a:lnTo>
                  <a:lnTo>
                    <a:pt x="1457" y="1254"/>
                  </a:lnTo>
                  <a:lnTo>
                    <a:pt x="1461" y="1243"/>
                  </a:lnTo>
                  <a:lnTo>
                    <a:pt x="1467" y="1226"/>
                  </a:lnTo>
                  <a:lnTo>
                    <a:pt x="1476" y="1203"/>
                  </a:lnTo>
                  <a:lnTo>
                    <a:pt x="1485" y="1174"/>
                  </a:lnTo>
                  <a:lnTo>
                    <a:pt x="1496" y="1139"/>
                  </a:lnTo>
                  <a:lnTo>
                    <a:pt x="1509" y="1100"/>
                  </a:lnTo>
                  <a:lnTo>
                    <a:pt x="1524" y="1056"/>
                  </a:lnTo>
                  <a:lnTo>
                    <a:pt x="1539" y="1008"/>
                  </a:lnTo>
                  <a:lnTo>
                    <a:pt x="1555" y="956"/>
                  </a:lnTo>
                  <a:lnTo>
                    <a:pt x="1572" y="900"/>
                  </a:lnTo>
                  <a:lnTo>
                    <a:pt x="1589" y="842"/>
                  </a:lnTo>
                  <a:lnTo>
                    <a:pt x="1606" y="781"/>
                  </a:lnTo>
                  <a:lnTo>
                    <a:pt x="1603" y="776"/>
                  </a:lnTo>
                  <a:lnTo>
                    <a:pt x="1595" y="768"/>
                  </a:lnTo>
                  <a:lnTo>
                    <a:pt x="1582" y="759"/>
                  </a:lnTo>
                  <a:lnTo>
                    <a:pt x="1564" y="746"/>
                  </a:lnTo>
                  <a:lnTo>
                    <a:pt x="1542" y="730"/>
                  </a:lnTo>
                  <a:lnTo>
                    <a:pt x="1519" y="711"/>
                  </a:lnTo>
                  <a:lnTo>
                    <a:pt x="1491" y="688"/>
                  </a:lnTo>
                  <a:lnTo>
                    <a:pt x="1464" y="660"/>
                  </a:lnTo>
                  <a:lnTo>
                    <a:pt x="1434" y="628"/>
                  </a:lnTo>
                  <a:lnTo>
                    <a:pt x="1405" y="590"/>
                  </a:lnTo>
                  <a:lnTo>
                    <a:pt x="1378" y="547"/>
                  </a:lnTo>
                  <a:lnTo>
                    <a:pt x="1352" y="498"/>
                  </a:lnTo>
                  <a:lnTo>
                    <a:pt x="1329" y="444"/>
                  </a:lnTo>
                  <a:lnTo>
                    <a:pt x="1329" y="444"/>
                  </a:lnTo>
                  <a:lnTo>
                    <a:pt x="1334" y="449"/>
                  </a:lnTo>
                  <a:lnTo>
                    <a:pt x="1342" y="459"/>
                  </a:lnTo>
                  <a:lnTo>
                    <a:pt x="1352" y="472"/>
                  </a:lnTo>
                  <a:lnTo>
                    <a:pt x="1365" y="488"/>
                  </a:lnTo>
                  <a:lnTo>
                    <a:pt x="1381" y="506"/>
                  </a:lnTo>
                  <a:lnTo>
                    <a:pt x="1398" y="527"/>
                  </a:lnTo>
                  <a:lnTo>
                    <a:pt x="1416" y="547"/>
                  </a:lnTo>
                  <a:lnTo>
                    <a:pt x="1435" y="569"/>
                  </a:lnTo>
                  <a:lnTo>
                    <a:pt x="1455" y="592"/>
                  </a:lnTo>
                  <a:lnTo>
                    <a:pt x="1476" y="614"/>
                  </a:lnTo>
                  <a:lnTo>
                    <a:pt x="1496" y="634"/>
                  </a:lnTo>
                  <a:lnTo>
                    <a:pt x="1517" y="654"/>
                  </a:lnTo>
                  <a:lnTo>
                    <a:pt x="1537" y="671"/>
                  </a:lnTo>
                  <a:lnTo>
                    <a:pt x="1556" y="685"/>
                  </a:lnTo>
                  <a:lnTo>
                    <a:pt x="1574" y="695"/>
                  </a:lnTo>
                  <a:lnTo>
                    <a:pt x="1590" y="703"/>
                  </a:lnTo>
                  <a:lnTo>
                    <a:pt x="1604" y="706"/>
                  </a:lnTo>
                  <a:lnTo>
                    <a:pt x="1616" y="703"/>
                  </a:lnTo>
                  <a:lnTo>
                    <a:pt x="1626" y="694"/>
                  </a:lnTo>
                  <a:lnTo>
                    <a:pt x="1632" y="680"/>
                  </a:lnTo>
                  <a:lnTo>
                    <a:pt x="1656" y="584"/>
                  </a:lnTo>
                  <a:lnTo>
                    <a:pt x="1680" y="486"/>
                  </a:lnTo>
                  <a:lnTo>
                    <a:pt x="1701" y="386"/>
                  </a:lnTo>
                  <a:lnTo>
                    <a:pt x="1717" y="286"/>
                  </a:lnTo>
                  <a:lnTo>
                    <a:pt x="1733" y="188"/>
                  </a:lnTo>
                  <a:lnTo>
                    <a:pt x="1743" y="92"/>
                  </a:lnTo>
                  <a:lnTo>
                    <a:pt x="17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645052" y="2180884"/>
            <a:ext cx="4676354" cy="2823984"/>
            <a:chOff x="4983789" y="1635663"/>
            <a:chExt cx="3507265" cy="2117988"/>
          </a:xfrm>
        </p:grpSpPr>
        <p:grpSp>
          <p:nvGrpSpPr>
            <p:cNvPr id="45" name="组合 44"/>
            <p:cNvGrpSpPr/>
            <p:nvPr/>
          </p:nvGrpSpPr>
          <p:grpSpPr>
            <a:xfrm>
              <a:off x="5254689" y="1635663"/>
              <a:ext cx="3236365" cy="2117988"/>
              <a:chOff x="7613322" y="2352118"/>
              <a:chExt cx="4315153" cy="2823984"/>
            </a:xfrm>
          </p:grpSpPr>
          <p:sp>
            <p:nvSpPr>
              <p:cNvPr id="56" name="文本框 12"/>
              <p:cNvSpPr txBox="1"/>
              <p:nvPr/>
            </p:nvSpPr>
            <p:spPr>
              <a:xfrm>
                <a:off x="7613322" y="2352118"/>
                <a:ext cx="4315153" cy="616730"/>
              </a:xfrm>
              <a:prstGeom prst="rect">
                <a:avLst/>
              </a:prstGeom>
            </p:spPr>
            <p:txBody>
              <a:bodyPr vert="horz" wrap="square" lIns="146304" tIns="73152" rIns="146304" bIns="73152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65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腾祥铁山楷书繁" panose="01010104010101010101" pitchFamily="2" charset="-122"/>
                    <a:ea typeface="腾祥铁山楷书繁" panose="01010104010101010101" pitchFamily="2" charset="-122"/>
                  </a:rPr>
                  <a:t>此部分内容作为文字排版占位显示（建议使用主题字体）</a:t>
                </a:r>
                <a:br>
                  <a:rPr lang="zh-CN" altLang="en-US" sz="1065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腾祥铁山楷书繁" panose="01010104010101010101" pitchFamily="2" charset="-122"/>
                    <a:ea typeface="腾祥铁山楷书繁" panose="01010104010101010101" pitchFamily="2" charset="-122"/>
                  </a:rPr>
                </a:br>
                <a:r>
                  <a:rPr lang="zh-CN" altLang="en-US" sz="1065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腾祥铁山楷书繁" panose="01010104010101010101" pitchFamily="2" charset="-122"/>
                    <a:ea typeface="腾祥铁山楷书繁" panose="01010104010101010101" pitchFamily="2" charset="-122"/>
                  </a:rPr>
                  <a:t>如需更改请在（设置形状格式）菜单下（文本选项）中调整</a:t>
                </a:r>
                <a:endParaRPr lang="zh-CN" altLang="en-US" sz="1065">
                  <a:solidFill>
                    <a:schemeClr val="tx1">
                      <a:lumMod val="50000"/>
                      <a:lumOff val="50000"/>
                    </a:schemeClr>
                  </a:solidFill>
                  <a:latin typeface="腾祥铁山楷书繁" panose="01010104010101010101" pitchFamily="2" charset="-122"/>
                  <a:ea typeface="腾祥铁山楷书繁" panose="01010104010101010101" pitchFamily="2" charset="-122"/>
                </a:endParaRPr>
              </a:p>
            </p:txBody>
          </p:sp>
          <p:sp>
            <p:nvSpPr>
              <p:cNvPr id="54" name="文本框 10"/>
              <p:cNvSpPr txBox="1"/>
              <p:nvPr/>
            </p:nvSpPr>
            <p:spPr>
              <a:xfrm>
                <a:off x="7613322" y="3455745"/>
                <a:ext cx="4315153" cy="616730"/>
              </a:xfrm>
              <a:prstGeom prst="rect">
                <a:avLst/>
              </a:prstGeom>
            </p:spPr>
            <p:txBody>
              <a:bodyPr vert="horz" wrap="square" lIns="146304" tIns="73152" rIns="146304" bIns="73152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65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腾祥铁山楷书繁" panose="01010104010101010101" pitchFamily="2" charset="-122"/>
                    <a:ea typeface="腾祥铁山楷书繁" panose="01010104010101010101" pitchFamily="2" charset="-122"/>
                  </a:rPr>
                  <a:t>此部分内容作为文字排版占位显示（建议使用主题字体）</a:t>
                </a:r>
                <a:br>
                  <a:rPr lang="zh-CN" altLang="en-US" sz="1065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腾祥铁山楷书繁" panose="01010104010101010101" pitchFamily="2" charset="-122"/>
                    <a:ea typeface="腾祥铁山楷书繁" panose="01010104010101010101" pitchFamily="2" charset="-122"/>
                  </a:rPr>
                </a:br>
                <a:r>
                  <a:rPr lang="zh-CN" altLang="en-US" sz="1065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腾祥铁山楷书繁" panose="01010104010101010101" pitchFamily="2" charset="-122"/>
                    <a:ea typeface="腾祥铁山楷书繁" panose="01010104010101010101" pitchFamily="2" charset="-122"/>
                  </a:rPr>
                  <a:t>如需更改请在（设置形状格式）菜单下（文本选项）中调整</a:t>
                </a:r>
                <a:endParaRPr lang="zh-CN" altLang="en-US" sz="1065">
                  <a:solidFill>
                    <a:schemeClr val="tx1">
                      <a:lumMod val="50000"/>
                      <a:lumOff val="50000"/>
                    </a:schemeClr>
                  </a:solidFill>
                  <a:latin typeface="腾祥铁山楷书繁" panose="01010104010101010101" pitchFamily="2" charset="-122"/>
                  <a:ea typeface="腾祥铁山楷书繁" panose="01010104010101010101" pitchFamily="2" charset="-122"/>
                </a:endParaRPr>
              </a:p>
            </p:txBody>
          </p:sp>
          <p:sp>
            <p:nvSpPr>
              <p:cNvPr id="52" name="文本框 8"/>
              <p:cNvSpPr txBox="1"/>
              <p:nvPr/>
            </p:nvSpPr>
            <p:spPr>
              <a:xfrm>
                <a:off x="7613322" y="4559372"/>
                <a:ext cx="4315153" cy="616730"/>
              </a:xfrm>
              <a:prstGeom prst="rect">
                <a:avLst/>
              </a:prstGeom>
            </p:spPr>
            <p:txBody>
              <a:bodyPr vert="horz" wrap="square" lIns="146304" tIns="73152" rIns="146304" bIns="73152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65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腾祥铁山楷书繁" panose="01010104010101010101" pitchFamily="2" charset="-122"/>
                    <a:ea typeface="腾祥铁山楷书繁" panose="01010104010101010101" pitchFamily="2" charset="-122"/>
                  </a:rPr>
                  <a:t>此部分内容作为文字排版占位显示（建议使用主题字体）</a:t>
                </a:r>
                <a:br>
                  <a:rPr lang="zh-CN" altLang="en-US" sz="1065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腾祥铁山楷书繁" panose="01010104010101010101" pitchFamily="2" charset="-122"/>
                    <a:ea typeface="腾祥铁山楷书繁" panose="01010104010101010101" pitchFamily="2" charset="-122"/>
                  </a:rPr>
                </a:br>
                <a:r>
                  <a:rPr lang="zh-CN" altLang="en-US" sz="1065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腾祥铁山楷书繁" panose="01010104010101010101" pitchFamily="2" charset="-122"/>
                    <a:ea typeface="腾祥铁山楷书繁" panose="01010104010101010101" pitchFamily="2" charset="-122"/>
                  </a:rPr>
                  <a:t>如需更改请在（设置形状格式）菜单下（文本选项）中调整</a:t>
                </a:r>
                <a:endParaRPr lang="zh-CN" altLang="en-US" sz="1065">
                  <a:solidFill>
                    <a:schemeClr val="tx1">
                      <a:lumMod val="50000"/>
                      <a:lumOff val="50000"/>
                    </a:schemeClr>
                  </a:solidFill>
                  <a:latin typeface="腾祥铁山楷书繁" panose="01010104010101010101" pitchFamily="2" charset="-122"/>
                  <a:ea typeface="腾祥铁山楷书繁" panose="01010104010101010101" pitchFamily="2" charset="-122"/>
                </a:endParaRPr>
              </a:p>
            </p:txBody>
          </p:sp>
        </p:grpSp>
        <p:cxnSp>
          <p:nvCxnSpPr>
            <p:cNvPr id="46" name="直接连接符 45"/>
            <p:cNvCxnSpPr/>
            <p:nvPr/>
          </p:nvCxnSpPr>
          <p:spPr>
            <a:xfrm>
              <a:off x="4983789" y="2269268"/>
              <a:ext cx="3236257" cy="0"/>
            </a:xfrm>
            <a:prstGeom prst="line">
              <a:avLst/>
            </a:prstGeom>
            <a:ln w="31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4983789" y="3112230"/>
              <a:ext cx="3236257" cy="0"/>
            </a:xfrm>
            <a:prstGeom prst="line">
              <a:avLst/>
            </a:prstGeom>
            <a:ln w="31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文本框 47"/>
          <p:cNvSpPr txBox="1"/>
          <p:nvPr/>
        </p:nvSpPr>
        <p:spPr>
          <a:xfrm>
            <a:off x="4777299" y="299484"/>
            <a:ext cx="2545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添加标题文字内容</a:t>
            </a:r>
            <a:endParaRPr lang="zh-CN" altLang="en-US" sz="20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30"/>
          <a:stretch>
            <a:fillRect/>
          </a:stretch>
        </p:blipFill>
        <p:spPr>
          <a:xfrm>
            <a:off x="1172" y="0"/>
            <a:ext cx="12189658" cy="685800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>
            <a:fillRect/>
          </a:stretch>
        </p:blipFill>
        <p:spPr>
          <a:xfrm>
            <a:off x="6778762" y="0"/>
            <a:ext cx="5449726" cy="3698814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7" b="16381"/>
          <a:stretch>
            <a:fillRect/>
          </a:stretch>
        </p:blipFill>
        <p:spPr>
          <a:xfrm flipH="1">
            <a:off x="19239" y="3714023"/>
            <a:ext cx="5301084" cy="3143977"/>
          </a:xfrm>
          <a:prstGeom prst="rect">
            <a:avLst/>
          </a:prstGeom>
        </p:spPr>
      </p:pic>
      <p:sp>
        <p:nvSpPr>
          <p:cNvPr id="59" name="圆角矩形 25"/>
          <p:cNvSpPr/>
          <p:nvPr/>
        </p:nvSpPr>
        <p:spPr>
          <a:xfrm rot="743606">
            <a:off x="3692727" y="1861266"/>
            <a:ext cx="958128" cy="958128"/>
          </a:xfrm>
          <a:prstGeom prst="roundRect">
            <a:avLst/>
          </a:prstGeom>
          <a:solidFill>
            <a:srgbClr val="A7C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文本框 74"/>
          <p:cNvSpPr txBox="1"/>
          <p:nvPr/>
        </p:nvSpPr>
        <p:spPr>
          <a:xfrm>
            <a:off x="5198858" y="1660313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01</a:t>
            </a:r>
            <a:endParaRPr lang="zh-CN" altLang="en-US" sz="3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5925339" y="176961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5198858" y="2187170"/>
            <a:ext cx="2424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添加文本添加文本添加文本添加文本添加文本添加文本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13787" y="2959126"/>
            <a:ext cx="1809021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6000" b="1" spc="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方正姚体" panose="02010601030101010101" pitchFamily="2" charset="-122"/>
              </a:rPr>
              <a:t>目录</a:t>
            </a:r>
            <a:endParaRPr lang="zh-CN" altLang="en-US" sz="6000" b="1" spc="30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方正姚体" panose="02010601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13787" y="3954440"/>
            <a:ext cx="3004318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000" b="1" spc="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方正姚体" panose="02010601030101010101" pitchFamily="2" charset="-122"/>
              </a:rPr>
              <a:t>CONTENTS</a:t>
            </a:r>
            <a:endParaRPr lang="zh-CN" altLang="en-US" sz="4000" b="1" spc="30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方正姚体" panose="02010601030101010101" pitchFamily="2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795" y="1671518"/>
            <a:ext cx="1685811" cy="1407652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 rot="743606">
            <a:off x="3692727" y="4131016"/>
            <a:ext cx="958128" cy="958128"/>
          </a:xfrm>
          <a:prstGeom prst="roundRect">
            <a:avLst/>
          </a:prstGeom>
          <a:solidFill>
            <a:srgbClr val="A7C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198858" y="3930063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01</a:t>
            </a:r>
            <a:endParaRPr lang="zh-CN" altLang="en-US" sz="3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925339" y="40393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198858" y="4456920"/>
            <a:ext cx="2424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添加文本添加文本添加文本添加文本添加文本添加文本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536" y="3906254"/>
            <a:ext cx="1685811" cy="1407652"/>
          </a:xfrm>
          <a:prstGeom prst="rect">
            <a:avLst/>
          </a:prstGeom>
        </p:spPr>
      </p:pic>
      <p:sp>
        <p:nvSpPr>
          <p:cNvPr id="32" name="圆角矩形 25"/>
          <p:cNvSpPr/>
          <p:nvPr/>
        </p:nvSpPr>
        <p:spPr>
          <a:xfrm rot="743606">
            <a:off x="7863660" y="1861266"/>
            <a:ext cx="958128" cy="958128"/>
          </a:xfrm>
          <a:prstGeom prst="roundRect">
            <a:avLst/>
          </a:prstGeom>
          <a:solidFill>
            <a:srgbClr val="A7C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9369791" y="1660313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01</a:t>
            </a:r>
            <a:endParaRPr lang="zh-CN" altLang="en-US" sz="3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0096272" y="176961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369791" y="2187170"/>
            <a:ext cx="2424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添加文本添加文本添加文本添加文本添加文本添加文本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385" y="1732687"/>
            <a:ext cx="1685811" cy="1407652"/>
          </a:xfrm>
          <a:prstGeom prst="rect">
            <a:avLst/>
          </a:prstGeom>
        </p:spPr>
      </p:pic>
      <p:sp>
        <p:nvSpPr>
          <p:cNvPr id="40" name="圆角矩形 39"/>
          <p:cNvSpPr/>
          <p:nvPr/>
        </p:nvSpPr>
        <p:spPr>
          <a:xfrm rot="743606">
            <a:off x="7863660" y="4131016"/>
            <a:ext cx="958128" cy="958128"/>
          </a:xfrm>
          <a:prstGeom prst="roundRect">
            <a:avLst/>
          </a:prstGeom>
          <a:solidFill>
            <a:srgbClr val="A7C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9369791" y="3930063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01</a:t>
            </a:r>
            <a:endParaRPr lang="zh-CN" altLang="en-US" sz="3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0096272" y="40393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369791" y="4456920"/>
            <a:ext cx="2424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添加文本添加文本添加文本添加文本添加文本添加文本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06" y="3954440"/>
            <a:ext cx="1685811" cy="140765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335" y="571727"/>
            <a:ext cx="2843208" cy="2374078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  <p:cond evt="onBegin" delay="0">
                          <p:tn val="40"/>
                        </p:cond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  <p:cond evt="onBegin" delay="0">
                          <p:tn val="64"/>
                        </p:cond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  <p:cond evt="onBegin" delay="0">
                          <p:tn val="88"/>
                        </p:cond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75" grpId="0"/>
      <p:bldP spid="76" grpId="0"/>
      <p:bldP spid="77" grpId="0"/>
      <p:bldP spid="33" grpId="0"/>
      <p:bldP spid="34" grpId="0"/>
      <p:bldP spid="26" grpId="0" animBg="1"/>
      <p:bldP spid="28" grpId="0"/>
      <p:bldP spid="29" grpId="0"/>
      <p:bldP spid="30" grpId="0"/>
      <p:bldP spid="32" grpId="0" animBg="1"/>
      <p:bldP spid="36" grpId="0"/>
      <p:bldP spid="37" grpId="0"/>
      <p:bldP spid="38" grpId="0"/>
      <p:bldP spid="40" grpId="0" animBg="1"/>
      <p:bldP spid="42" grpId="0"/>
      <p:bldP spid="43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6" name="3d16b036-8531-4299-a1a5-0d6c162f6e2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794504" y="1378932"/>
            <a:ext cx="10659290" cy="4737754"/>
            <a:chOff x="794504" y="1378932"/>
            <a:chExt cx="10659290" cy="4737754"/>
          </a:xfrm>
        </p:grpSpPr>
        <p:grpSp>
          <p:nvGrpSpPr>
            <p:cNvPr id="37" name="îşļïḋé"/>
            <p:cNvGrpSpPr/>
            <p:nvPr/>
          </p:nvGrpSpPr>
          <p:grpSpPr>
            <a:xfrm>
              <a:off x="8021045" y="4178805"/>
              <a:ext cx="361660" cy="366044"/>
              <a:chOff x="5511966" y="4178805"/>
              <a:chExt cx="361660" cy="366044"/>
            </a:xfrm>
          </p:grpSpPr>
          <p:sp>
            <p:nvSpPr>
              <p:cNvPr id="100" name="íSļïḍe"/>
              <p:cNvSpPr/>
              <p:nvPr/>
            </p:nvSpPr>
            <p:spPr>
              <a:xfrm>
                <a:off x="5511966" y="4178805"/>
                <a:ext cx="361660" cy="366044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1" name="íṥlîdê"/>
              <p:cNvSpPr/>
              <p:nvPr/>
            </p:nvSpPr>
            <p:spPr>
              <a:xfrm>
                <a:off x="5556292" y="4223667"/>
                <a:ext cx="273008" cy="2763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38" name="iSliḑê"/>
            <p:cNvSpPr/>
            <p:nvPr/>
          </p:nvSpPr>
          <p:spPr bwMode="auto">
            <a:xfrm>
              <a:off x="7580953" y="3892528"/>
              <a:ext cx="175865" cy="326606"/>
            </a:xfrm>
            <a:custGeom>
              <a:gdLst>
                <a:gd name="T0" fmla="*/ 12 w 70"/>
                <a:gd name="T1" fmla="*/ 130 h 130"/>
                <a:gd name="T2" fmla="*/ 0 w 70"/>
                <a:gd name="T3" fmla="*/ 123 h 130"/>
                <a:gd name="T4" fmla="*/ 58 w 70"/>
                <a:gd name="T5" fmla="*/ 0 h 130"/>
                <a:gd name="T6" fmla="*/ 70 w 70"/>
                <a:gd name="T7" fmla="*/ 4 h 130"/>
                <a:gd name="T8" fmla="*/ 12 w 70"/>
                <a:gd name="T9" fmla="*/ 130 h 1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30">
                  <a:moveTo>
                    <a:pt x="12" y="130"/>
                  </a:moveTo>
                  <a:lnTo>
                    <a:pt x="0" y="123"/>
                  </a:lnTo>
                  <a:lnTo>
                    <a:pt x="58" y="0"/>
                  </a:lnTo>
                  <a:lnTo>
                    <a:pt x="70" y="4"/>
                  </a:lnTo>
                  <a:lnTo>
                    <a:pt x="12" y="13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ïślidé"/>
            <p:cNvSpPr/>
            <p:nvPr/>
          </p:nvSpPr>
          <p:spPr bwMode="auto">
            <a:xfrm>
              <a:off x="5676590" y="3857355"/>
              <a:ext cx="32661" cy="33916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išḷîďê"/>
            <p:cNvSpPr/>
            <p:nvPr/>
          </p:nvSpPr>
          <p:spPr bwMode="auto">
            <a:xfrm>
              <a:off x="5342448" y="2294672"/>
              <a:ext cx="5519640" cy="1278788"/>
            </a:xfrm>
            <a:custGeom>
              <a:gdLst>
                <a:gd name="T0" fmla="*/ 996 w 1056"/>
                <a:gd name="T1" fmla="*/ 139 h 244"/>
                <a:gd name="T2" fmla="*/ 1051 w 1056"/>
                <a:gd name="T3" fmla="*/ 140 h 244"/>
                <a:gd name="T4" fmla="*/ 1013 w 1056"/>
                <a:gd name="T5" fmla="*/ 101 h 244"/>
                <a:gd name="T6" fmla="*/ 1056 w 1056"/>
                <a:gd name="T7" fmla="*/ 0 h 244"/>
                <a:gd name="T8" fmla="*/ 966 w 1056"/>
                <a:gd name="T9" fmla="*/ 4 h 244"/>
                <a:gd name="T10" fmla="*/ 850 w 1056"/>
                <a:gd name="T11" fmla="*/ 125 h 244"/>
                <a:gd name="T12" fmla="*/ 187 w 1056"/>
                <a:gd name="T13" fmla="*/ 143 h 244"/>
                <a:gd name="T14" fmla="*/ 163 w 1056"/>
                <a:gd name="T15" fmla="*/ 150 h 244"/>
                <a:gd name="T16" fmla="*/ 56 w 1056"/>
                <a:gd name="T17" fmla="*/ 218 h 244"/>
                <a:gd name="T18" fmla="*/ 0 w 1056"/>
                <a:gd name="T19" fmla="*/ 244 h 244"/>
                <a:gd name="T20" fmla="*/ 964 w 1056"/>
                <a:gd name="T21" fmla="*/ 220 h 244"/>
                <a:gd name="T22" fmla="*/ 996 w 1056"/>
                <a:gd name="T23" fmla="*/ 139 h 2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6" h="244">
                  <a:moveTo>
                    <a:pt x="996" y="139"/>
                  </a:moveTo>
                  <a:cubicBezTo>
                    <a:pt x="1051" y="140"/>
                    <a:pt x="1051" y="140"/>
                    <a:pt x="1051" y="140"/>
                  </a:cubicBezTo>
                  <a:cubicBezTo>
                    <a:pt x="1013" y="101"/>
                    <a:pt x="1013" y="101"/>
                    <a:pt x="1013" y="101"/>
                  </a:cubicBezTo>
                  <a:cubicBezTo>
                    <a:pt x="1056" y="0"/>
                    <a:pt x="1056" y="0"/>
                    <a:pt x="1056" y="0"/>
                  </a:cubicBezTo>
                  <a:cubicBezTo>
                    <a:pt x="966" y="4"/>
                    <a:pt x="966" y="4"/>
                    <a:pt x="966" y="4"/>
                  </a:cubicBezTo>
                  <a:cubicBezTo>
                    <a:pt x="850" y="125"/>
                    <a:pt x="850" y="125"/>
                    <a:pt x="850" y="125"/>
                  </a:cubicBezTo>
                  <a:cubicBezTo>
                    <a:pt x="187" y="143"/>
                    <a:pt x="187" y="143"/>
                    <a:pt x="187" y="143"/>
                  </a:cubicBezTo>
                  <a:cubicBezTo>
                    <a:pt x="163" y="150"/>
                    <a:pt x="163" y="150"/>
                    <a:pt x="163" y="150"/>
                  </a:cubicBezTo>
                  <a:cubicBezTo>
                    <a:pt x="56" y="218"/>
                    <a:pt x="56" y="218"/>
                    <a:pt x="56" y="218"/>
                  </a:cubicBezTo>
                  <a:cubicBezTo>
                    <a:pt x="56" y="218"/>
                    <a:pt x="21" y="230"/>
                    <a:pt x="0" y="244"/>
                  </a:cubicBezTo>
                  <a:cubicBezTo>
                    <a:pt x="964" y="220"/>
                    <a:pt x="964" y="220"/>
                    <a:pt x="964" y="220"/>
                  </a:cubicBezTo>
                  <a:lnTo>
                    <a:pt x="996" y="139"/>
                  </a:lnTo>
                  <a:close/>
                </a:path>
              </a:pathLst>
            </a:custGeom>
            <a:solidFill>
              <a:srgbClr val="A7C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îṩḻîḑê"/>
            <p:cNvSpPr/>
            <p:nvPr/>
          </p:nvSpPr>
          <p:spPr bwMode="auto">
            <a:xfrm>
              <a:off x="5231904" y="3447843"/>
              <a:ext cx="5150324" cy="1042627"/>
            </a:xfrm>
            <a:custGeom>
              <a:gdLst>
                <a:gd name="T0" fmla="*/ 962 w 985"/>
                <a:gd name="T1" fmla="*/ 59 h 199"/>
                <a:gd name="T2" fmla="*/ 985 w 985"/>
                <a:gd name="T3" fmla="*/ 0 h 199"/>
                <a:gd name="T4" fmla="*/ 21 w 985"/>
                <a:gd name="T5" fmla="*/ 24 h 199"/>
                <a:gd name="T6" fmla="*/ 5 w 985"/>
                <a:gd name="T7" fmla="*/ 41 h 199"/>
                <a:gd name="T8" fmla="*/ 30 w 985"/>
                <a:gd name="T9" fmla="*/ 85 h 199"/>
                <a:gd name="T10" fmla="*/ 410 w 985"/>
                <a:gd name="T11" fmla="*/ 84 h 199"/>
                <a:gd name="T12" fmla="*/ 660 w 985"/>
                <a:gd name="T13" fmla="*/ 199 h 199"/>
                <a:gd name="T14" fmla="*/ 790 w 985"/>
                <a:gd name="T15" fmla="*/ 196 h 199"/>
                <a:gd name="T16" fmla="*/ 642 w 985"/>
                <a:gd name="T17" fmla="*/ 81 h 199"/>
                <a:gd name="T18" fmla="*/ 785 w 985"/>
                <a:gd name="T19" fmla="*/ 76 h 199"/>
                <a:gd name="T20" fmla="*/ 962 w 985"/>
                <a:gd name="T21" fmla="*/ 59 h 1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4" h="199">
                  <a:moveTo>
                    <a:pt x="962" y="59"/>
                  </a:moveTo>
                  <a:cubicBezTo>
                    <a:pt x="985" y="0"/>
                    <a:pt x="985" y="0"/>
                    <a:pt x="985" y="0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2" y="30"/>
                    <a:pt x="6" y="36"/>
                    <a:pt x="5" y="41"/>
                  </a:cubicBezTo>
                  <a:cubicBezTo>
                    <a:pt x="4" y="59"/>
                    <a:pt x="0" y="76"/>
                    <a:pt x="30" y="85"/>
                  </a:cubicBezTo>
                  <a:cubicBezTo>
                    <a:pt x="60" y="94"/>
                    <a:pt x="410" y="84"/>
                    <a:pt x="410" y="84"/>
                  </a:cubicBezTo>
                  <a:cubicBezTo>
                    <a:pt x="660" y="199"/>
                    <a:pt x="660" y="199"/>
                    <a:pt x="660" y="199"/>
                  </a:cubicBezTo>
                  <a:cubicBezTo>
                    <a:pt x="790" y="196"/>
                    <a:pt x="790" y="196"/>
                    <a:pt x="790" y="196"/>
                  </a:cubicBezTo>
                  <a:cubicBezTo>
                    <a:pt x="642" y="81"/>
                    <a:pt x="642" y="81"/>
                    <a:pt x="642" y="81"/>
                  </a:cubicBezTo>
                  <a:cubicBezTo>
                    <a:pt x="785" y="76"/>
                    <a:pt x="785" y="76"/>
                    <a:pt x="785" y="76"/>
                  </a:cubicBezTo>
                  <a:lnTo>
                    <a:pt x="962" y="59"/>
                  </a:lnTo>
                  <a:close/>
                </a:path>
              </a:pathLst>
            </a:custGeom>
            <a:solidFill>
              <a:srgbClr val="6EB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íṡḷîḍe"/>
            <p:cNvSpPr/>
            <p:nvPr/>
          </p:nvSpPr>
          <p:spPr bwMode="auto">
            <a:xfrm>
              <a:off x="7224199" y="2631327"/>
              <a:ext cx="1102924" cy="391927"/>
            </a:xfrm>
            <a:custGeom>
              <a:gdLst>
                <a:gd name="T0" fmla="*/ 21 w 439"/>
                <a:gd name="T1" fmla="*/ 146 h 156"/>
                <a:gd name="T2" fmla="*/ 233 w 439"/>
                <a:gd name="T3" fmla="*/ 2 h 156"/>
                <a:gd name="T4" fmla="*/ 439 w 439"/>
                <a:gd name="T5" fmla="*/ 0 h 156"/>
                <a:gd name="T6" fmla="*/ 360 w 439"/>
                <a:gd name="T7" fmla="*/ 146 h 156"/>
                <a:gd name="T8" fmla="*/ 0 w 439"/>
                <a:gd name="T9" fmla="*/ 156 h 156"/>
                <a:gd name="T10" fmla="*/ 21 w 439"/>
                <a:gd name="T11" fmla="*/ 146 h 1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156">
                  <a:moveTo>
                    <a:pt x="21" y="146"/>
                  </a:moveTo>
                  <a:lnTo>
                    <a:pt x="233" y="2"/>
                  </a:lnTo>
                  <a:lnTo>
                    <a:pt x="439" y="0"/>
                  </a:lnTo>
                  <a:lnTo>
                    <a:pt x="360" y="146"/>
                  </a:lnTo>
                  <a:lnTo>
                    <a:pt x="0" y="156"/>
                  </a:lnTo>
                  <a:lnTo>
                    <a:pt x="21" y="146"/>
                  </a:lnTo>
                  <a:close/>
                </a:path>
              </a:pathLst>
            </a:custGeom>
            <a:solidFill>
              <a:srgbClr val="A7C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ïṥḻíďe"/>
            <p:cNvSpPr/>
            <p:nvPr/>
          </p:nvSpPr>
          <p:spPr bwMode="auto">
            <a:xfrm>
              <a:off x="5636392" y="3013205"/>
              <a:ext cx="741145" cy="424588"/>
            </a:xfrm>
            <a:custGeom>
              <a:gdLst>
                <a:gd name="T0" fmla="*/ 0 w 142"/>
                <a:gd name="T1" fmla="*/ 81 h 81"/>
                <a:gd name="T2" fmla="*/ 94 w 142"/>
                <a:gd name="T3" fmla="*/ 78 h 81"/>
                <a:gd name="T4" fmla="*/ 114 w 142"/>
                <a:gd name="T5" fmla="*/ 17 h 81"/>
                <a:gd name="T6" fmla="*/ 0 w 142"/>
                <a:gd name="T7" fmla="*/ 81 h 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81">
                  <a:moveTo>
                    <a:pt x="0" y="81"/>
                  </a:moveTo>
                  <a:cubicBezTo>
                    <a:pt x="94" y="78"/>
                    <a:pt x="94" y="78"/>
                    <a:pt x="94" y="78"/>
                  </a:cubicBezTo>
                  <a:cubicBezTo>
                    <a:pt x="94" y="78"/>
                    <a:pt x="142" y="35"/>
                    <a:pt x="114" y="17"/>
                  </a:cubicBezTo>
                  <a:cubicBezTo>
                    <a:pt x="86" y="0"/>
                    <a:pt x="10" y="41"/>
                    <a:pt x="0" y="81"/>
                  </a:cubicBezTo>
                  <a:close/>
                </a:path>
              </a:pathLst>
            </a:custGeom>
            <a:solidFill>
              <a:srgbClr val="6EB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iš1ídè"/>
            <p:cNvSpPr/>
            <p:nvPr/>
          </p:nvSpPr>
          <p:spPr bwMode="auto">
            <a:xfrm>
              <a:off x="9392361" y="3553361"/>
              <a:ext cx="831590" cy="429613"/>
            </a:xfrm>
            <a:custGeom>
              <a:gdLst>
                <a:gd name="T0" fmla="*/ 105 w 159"/>
                <a:gd name="T1" fmla="*/ 13 h 82"/>
                <a:gd name="T2" fmla="*/ 0 w 159"/>
                <a:gd name="T3" fmla="*/ 10 h 82"/>
                <a:gd name="T4" fmla="*/ 2 w 159"/>
                <a:gd name="T5" fmla="*/ 75 h 82"/>
                <a:gd name="T6" fmla="*/ 106 w 159"/>
                <a:gd name="T7" fmla="*/ 67 h 82"/>
                <a:gd name="T8" fmla="*/ 159 w 159"/>
                <a:gd name="T9" fmla="*/ 38 h 82"/>
                <a:gd name="T10" fmla="*/ 105 w 159"/>
                <a:gd name="T11" fmla="*/ 13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82">
                  <a:moveTo>
                    <a:pt x="105" y="13"/>
                  </a:moveTo>
                  <a:cubicBezTo>
                    <a:pt x="45" y="0"/>
                    <a:pt x="0" y="10"/>
                    <a:pt x="0" y="10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47" y="82"/>
                    <a:pt x="106" y="67"/>
                  </a:cubicBezTo>
                  <a:cubicBezTo>
                    <a:pt x="157" y="54"/>
                    <a:pt x="159" y="42"/>
                    <a:pt x="159" y="38"/>
                  </a:cubicBezTo>
                  <a:cubicBezTo>
                    <a:pt x="159" y="35"/>
                    <a:pt x="156" y="23"/>
                    <a:pt x="105" y="13"/>
                  </a:cubicBezTo>
                  <a:close/>
                </a:path>
              </a:pathLst>
            </a:custGeom>
            <a:solidFill>
              <a:srgbClr val="A7C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îSḻiḑé"/>
            <p:cNvSpPr/>
            <p:nvPr/>
          </p:nvSpPr>
          <p:spPr bwMode="auto">
            <a:xfrm>
              <a:off x="9304428" y="3606120"/>
              <a:ext cx="178378" cy="334144"/>
            </a:xfrm>
            <a:custGeom>
              <a:gdLst>
                <a:gd name="T0" fmla="*/ 17 w 34"/>
                <a:gd name="T1" fmla="*/ 64 h 64"/>
                <a:gd name="T2" fmla="*/ 0 w 34"/>
                <a:gd name="T3" fmla="*/ 32 h 64"/>
                <a:gd name="T4" fmla="*/ 17 w 34"/>
                <a:gd name="T5" fmla="*/ 0 h 64"/>
                <a:gd name="T6" fmla="*/ 33 w 34"/>
                <a:gd name="T7" fmla="*/ 32 h 64"/>
                <a:gd name="T8" fmla="*/ 17 w 34"/>
                <a:gd name="T9" fmla="*/ 64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4">
                  <a:moveTo>
                    <a:pt x="17" y="64"/>
                  </a:moveTo>
                  <a:cubicBezTo>
                    <a:pt x="8" y="64"/>
                    <a:pt x="0" y="50"/>
                    <a:pt x="0" y="32"/>
                  </a:cubicBezTo>
                  <a:cubicBezTo>
                    <a:pt x="0" y="15"/>
                    <a:pt x="7" y="0"/>
                    <a:pt x="17" y="0"/>
                  </a:cubicBezTo>
                  <a:cubicBezTo>
                    <a:pt x="26" y="0"/>
                    <a:pt x="33" y="14"/>
                    <a:pt x="33" y="32"/>
                  </a:cubicBezTo>
                  <a:cubicBezTo>
                    <a:pt x="34" y="50"/>
                    <a:pt x="26" y="64"/>
                    <a:pt x="17" y="6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" name="íšļídé"/>
            <p:cNvSpPr/>
            <p:nvPr/>
          </p:nvSpPr>
          <p:spPr bwMode="auto">
            <a:xfrm>
              <a:off x="7025724" y="3158921"/>
              <a:ext cx="303996" cy="3039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iṣľíḓe"/>
            <p:cNvSpPr/>
            <p:nvPr/>
          </p:nvSpPr>
          <p:spPr bwMode="auto">
            <a:xfrm>
              <a:off x="7596027" y="3163946"/>
              <a:ext cx="296458" cy="3039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8" name="iṡḻïḍé"/>
            <p:cNvSpPr/>
            <p:nvPr/>
          </p:nvSpPr>
          <p:spPr bwMode="auto">
            <a:xfrm>
              <a:off x="8148745" y="3163946"/>
              <a:ext cx="303996" cy="3039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îṧḻîḍe"/>
            <p:cNvSpPr/>
            <p:nvPr/>
          </p:nvSpPr>
          <p:spPr bwMode="auto">
            <a:xfrm>
              <a:off x="8744174" y="3153897"/>
              <a:ext cx="303996" cy="3039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ïsľîďé"/>
            <p:cNvSpPr/>
            <p:nvPr/>
          </p:nvSpPr>
          <p:spPr bwMode="auto">
            <a:xfrm>
              <a:off x="6513204" y="3128773"/>
              <a:ext cx="391927" cy="743656"/>
            </a:xfrm>
            <a:custGeom>
              <a:gdLst>
                <a:gd name="T0" fmla="*/ 44 w 75"/>
                <a:gd name="T1" fmla="*/ 142 h 142"/>
                <a:gd name="T2" fmla="*/ 31 w 75"/>
                <a:gd name="T3" fmla="*/ 142 h 142"/>
                <a:gd name="T4" fmla="*/ 0 w 75"/>
                <a:gd name="T5" fmla="*/ 111 h 142"/>
                <a:gd name="T6" fmla="*/ 0 w 75"/>
                <a:gd name="T7" fmla="*/ 32 h 142"/>
                <a:gd name="T8" fmla="*/ 31 w 75"/>
                <a:gd name="T9" fmla="*/ 0 h 142"/>
                <a:gd name="T10" fmla="*/ 44 w 75"/>
                <a:gd name="T11" fmla="*/ 0 h 142"/>
                <a:gd name="T12" fmla="*/ 75 w 75"/>
                <a:gd name="T13" fmla="*/ 32 h 142"/>
                <a:gd name="T14" fmla="*/ 75 w 75"/>
                <a:gd name="T15" fmla="*/ 111 h 142"/>
                <a:gd name="T16" fmla="*/ 44 w 75"/>
                <a:gd name="T17" fmla="*/ 142 h 1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42">
                  <a:moveTo>
                    <a:pt x="44" y="142"/>
                  </a:moveTo>
                  <a:cubicBezTo>
                    <a:pt x="31" y="142"/>
                    <a:pt x="31" y="142"/>
                    <a:pt x="31" y="142"/>
                  </a:cubicBezTo>
                  <a:cubicBezTo>
                    <a:pt x="14" y="142"/>
                    <a:pt x="0" y="128"/>
                    <a:pt x="0" y="11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61" y="0"/>
                    <a:pt x="75" y="14"/>
                    <a:pt x="75" y="32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75" y="128"/>
                    <a:pt x="61" y="142"/>
                    <a:pt x="44" y="1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52" name="išḻiḓe"/>
            <p:cNvGrpSpPr/>
            <p:nvPr/>
          </p:nvGrpSpPr>
          <p:grpSpPr>
            <a:xfrm>
              <a:off x="8184232" y="5080869"/>
              <a:ext cx="3269562" cy="1035817"/>
              <a:chOff x="914713" y="4776540"/>
              <a:chExt cx="3269562" cy="1035817"/>
            </a:xfrm>
          </p:grpSpPr>
          <p:sp>
            <p:nvSpPr>
              <p:cNvPr id="92" name="íŝḷíḑê"/>
              <p:cNvSpPr/>
              <p:nvPr/>
            </p:nvSpPr>
            <p:spPr bwMode="auto">
              <a:xfrm>
                <a:off x="914713" y="4776540"/>
                <a:ext cx="964142" cy="1009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>
                <a:normAutofit/>
              </a:bodyPr>
              <a:lstStyle/>
              <a:p>
                <a:pPr algn="l"/>
                <a:r>
                  <a:rPr lang="en-US" sz="6000">
                    <a:solidFill>
                      <a:srgbClr val="6EBA35"/>
                    </a:solidFill>
                    <a:latin typeface="Impact" panose="020b0806030902050204" pitchFamily="34" charset="0"/>
                  </a:rPr>
                  <a:t>45</a:t>
                </a:r>
                <a:endParaRPr lang="en-US" sz="6000">
                  <a:solidFill>
                    <a:srgbClr val="6EBA35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93" name="îṣľíḍê"/>
              <p:cNvSpPr/>
              <p:nvPr/>
            </p:nvSpPr>
            <p:spPr bwMode="auto">
              <a:xfrm>
                <a:off x="1701716" y="4955928"/>
                <a:ext cx="365125" cy="492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>
                <a:normAutofit/>
              </a:bodyPr>
              <a:lstStyle/>
              <a:p>
                <a:pPr algn="l"/>
                <a:r>
                  <a:rPr lang="en-US" sz="3200">
                    <a:solidFill>
                      <a:schemeClr val="tx1">
                        <a:lumMod val="20000"/>
                        <a:lumOff val="80000"/>
                      </a:schemeClr>
                    </a:solidFill>
                  </a:rPr>
                  <a:t>%</a:t>
                </a:r>
                <a:endParaRPr lang="en-US" sz="3200">
                  <a:solidFill>
                    <a:schemeClr val="tx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94" name="iṡḷïḑè"/>
              <p:cNvSpPr/>
              <p:nvPr/>
            </p:nvSpPr>
            <p:spPr bwMode="auto">
              <a:xfrm>
                <a:off x="2096043" y="5254958"/>
                <a:ext cx="2088232" cy="5573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rm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 （建议使用主题字体）</a:t>
                </a:r>
                <a:endParaRPr lang="zh-CN" altLang="en-US" sz="1000"/>
              </a:p>
            </p:txBody>
          </p:sp>
          <p:sp>
            <p:nvSpPr>
              <p:cNvPr id="95" name="íšlíḍê"/>
              <p:cNvSpPr txBox="1"/>
              <p:nvPr/>
            </p:nvSpPr>
            <p:spPr bwMode="auto">
              <a:xfrm>
                <a:off x="2096043" y="4903819"/>
                <a:ext cx="2088232" cy="3511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>
                <a:normAutofit lnSpcReduction="10000"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/>
                  <a:t>标题文本预设</a:t>
                </a:r>
                <a:endParaRPr lang="zh-CN" altLang="en-US" sz="1800" b="1"/>
              </a:p>
            </p:txBody>
          </p:sp>
          <p:cxnSp>
            <p:nvCxnSpPr>
              <p:cNvPr id="96" name="直接连接符 95"/>
              <p:cNvCxnSpPr/>
              <p:nvPr/>
            </p:nvCxnSpPr>
            <p:spPr>
              <a:xfrm flipH="1">
                <a:off x="2096043" y="4955928"/>
                <a:ext cx="0" cy="777328"/>
              </a:xfrm>
              <a:prstGeom prst="line">
                <a:avLst/>
              </a:prstGeom>
              <a:ln w="3175" cap="rnd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ïṩ1íḓê"/>
            <p:cNvGrpSpPr/>
            <p:nvPr/>
          </p:nvGrpSpPr>
          <p:grpSpPr>
            <a:xfrm>
              <a:off x="4489368" y="5080869"/>
              <a:ext cx="3269562" cy="1035817"/>
              <a:chOff x="914713" y="4776540"/>
              <a:chExt cx="3269562" cy="1035817"/>
            </a:xfrm>
          </p:grpSpPr>
          <p:sp>
            <p:nvSpPr>
              <p:cNvPr id="87" name="iṡľîdé"/>
              <p:cNvSpPr/>
              <p:nvPr/>
            </p:nvSpPr>
            <p:spPr bwMode="auto">
              <a:xfrm>
                <a:off x="914713" y="4776540"/>
                <a:ext cx="964142" cy="1009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>
                <a:normAutofit/>
              </a:bodyPr>
              <a:lstStyle/>
              <a:p>
                <a:pPr algn="l"/>
                <a:r>
                  <a:rPr lang="en-US" sz="6000">
                    <a:solidFill>
                      <a:srgbClr val="6EBA35"/>
                    </a:solidFill>
                    <a:latin typeface="Impact" panose="020b0806030902050204" pitchFamily="34" charset="0"/>
                  </a:rPr>
                  <a:t>66</a:t>
                </a:r>
                <a:endParaRPr lang="en-US" sz="6000">
                  <a:solidFill>
                    <a:srgbClr val="6EBA35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88" name="ïşḷîḋè"/>
              <p:cNvSpPr/>
              <p:nvPr/>
            </p:nvSpPr>
            <p:spPr bwMode="auto">
              <a:xfrm>
                <a:off x="1701716" y="4955928"/>
                <a:ext cx="365125" cy="492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>
                <a:normAutofit/>
              </a:bodyPr>
              <a:lstStyle/>
              <a:p>
                <a:pPr algn="l"/>
                <a:r>
                  <a:rPr lang="en-US" sz="3200">
                    <a:solidFill>
                      <a:schemeClr val="tx1">
                        <a:lumMod val="20000"/>
                        <a:lumOff val="80000"/>
                      </a:schemeClr>
                    </a:solidFill>
                  </a:rPr>
                  <a:t>%</a:t>
                </a:r>
                <a:endParaRPr lang="en-US" sz="3200">
                  <a:solidFill>
                    <a:schemeClr val="tx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89" name="ïṥļïḍé"/>
              <p:cNvSpPr/>
              <p:nvPr/>
            </p:nvSpPr>
            <p:spPr bwMode="auto">
              <a:xfrm>
                <a:off x="2096043" y="5254958"/>
                <a:ext cx="2088232" cy="5573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rm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 （建议使用主题字体）</a:t>
                </a:r>
                <a:endParaRPr lang="zh-CN" altLang="en-US" sz="1000"/>
              </a:p>
            </p:txBody>
          </p:sp>
          <p:sp>
            <p:nvSpPr>
              <p:cNvPr id="90" name="ïs1íde"/>
              <p:cNvSpPr txBox="1"/>
              <p:nvPr/>
            </p:nvSpPr>
            <p:spPr bwMode="auto">
              <a:xfrm>
                <a:off x="2096043" y="4903819"/>
                <a:ext cx="2088232" cy="3511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>
                <a:normAutofit lnSpcReduction="10000"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/>
                  <a:t>标题文本预设</a:t>
                </a:r>
                <a:endParaRPr lang="zh-CN" altLang="en-US" sz="1800" b="1"/>
              </a:p>
            </p:txBody>
          </p:sp>
          <p:cxnSp>
            <p:nvCxnSpPr>
              <p:cNvPr id="91" name="直接连接符 90"/>
              <p:cNvCxnSpPr/>
              <p:nvPr/>
            </p:nvCxnSpPr>
            <p:spPr>
              <a:xfrm flipH="1">
                <a:off x="2096043" y="4955928"/>
                <a:ext cx="0" cy="777328"/>
              </a:xfrm>
              <a:prstGeom prst="line">
                <a:avLst/>
              </a:prstGeom>
              <a:ln w="3175" cap="rnd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ïṡḷiḍé"/>
            <p:cNvGrpSpPr/>
            <p:nvPr/>
          </p:nvGrpSpPr>
          <p:grpSpPr>
            <a:xfrm>
              <a:off x="794504" y="5080869"/>
              <a:ext cx="3269562" cy="1035817"/>
              <a:chOff x="914713" y="4776540"/>
              <a:chExt cx="3269562" cy="1035817"/>
            </a:xfrm>
          </p:grpSpPr>
          <p:sp>
            <p:nvSpPr>
              <p:cNvPr id="82" name="îš1îḑé"/>
              <p:cNvSpPr/>
              <p:nvPr/>
            </p:nvSpPr>
            <p:spPr bwMode="auto">
              <a:xfrm>
                <a:off x="914713" y="4776540"/>
                <a:ext cx="964142" cy="1009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>
                <a:normAutofit/>
              </a:bodyPr>
              <a:lstStyle/>
              <a:p>
                <a:pPr algn="l"/>
                <a:r>
                  <a:rPr lang="en-US" sz="6000">
                    <a:solidFill>
                      <a:srgbClr val="6EBA35"/>
                    </a:solidFill>
                    <a:latin typeface="Impact" panose="020b0806030902050204" pitchFamily="34" charset="0"/>
                  </a:rPr>
                  <a:t>32</a:t>
                </a:r>
                <a:endParaRPr lang="en-US" sz="6000">
                  <a:solidFill>
                    <a:srgbClr val="6EBA35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83" name="îšlïde"/>
              <p:cNvSpPr/>
              <p:nvPr/>
            </p:nvSpPr>
            <p:spPr bwMode="auto">
              <a:xfrm>
                <a:off x="1701716" y="4955928"/>
                <a:ext cx="365125" cy="492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>
                <a:normAutofit/>
              </a:bodyPr>
              <a:lstStyle/>
              <a:p>
                <a:pPr algn="l"/>
                <a:r>
                  <a:rPr lang="en-US" sz="3200">
                    <a:solidFill>
                      <a:schemeClr val="tx1">
                        <a:lumMod val="20000"/>
                        <a:lumOff val="80000"/>
                      </a:schemeClr>
                    </a:solidFill>
                  </a:rPr>
                  <a:t>%</a:t>
                </a:r>
                <a:endParaRPr lang="en-US" sz="3200">
                  <a:solidFill>
                    <a:schemeClr val="tx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84" name="í$ļïḑè"/>
              <p:cNvSpPr/>
              <p:nvPr/>
            </p:nvSpPr>
            <p:spPr bwMode="auto">
              <a:xfrm>
                <a:off x="2096043" y="5254958"/>
                <a:ext cx="2088232" cy="5573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rm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 （建议使用主题字体）</a:t>
                </a:r>
                <a:endParaRPr lang="zh-CN" altLang="en-US" sz="1000"/>
              </a:p>
            </p:txBody>
          </p:sp>
          <p:sp>
            <p:nvSpPr>
              <p:cNvPr id="85" name="íṣ1íďe"/>
              <p:cNvSpPr txBox="1"/>
              <p:nvPr/>
            </p:nvSpPr>
            <p:spPr bwMode="auto">
              <a:xfrm>
                <a:off x="2096043" y="4903819"/>
                <a:ext cx="2088232" cy="3511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>
                <a:normAutofit lnSpcReduction="10000"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/>
                  <a:t>标题文本预设</a:t>
                </a:r>
                <a:endParaRPr lang="zh-CN" altLang="en-US" sz="1800" b="1"/>
              </a:p>
            </p:txBody>
          </p:sp>
          <p:cxnSp>
            <p:nvCxnSpPr>
              <p:cNvPr id="86" name="直接连接符 85"/>
              <p:cNvCxnSpPr/>
              <p:nvPr/>
            </p:nvCxnSpPr>
            <p:spPr>
              <a:xfrm flipH="1">
                <a:off x="2096043" y="4955928"/>
                <a:ext cx="0" cy="777328"/>
              </a:xfrm>
              <a:prstGeom prst="line">
                <a:avLst/>
              </a:prstGeom>
              <a:ln w="3175" cap="rnd">
                <a:solidFill>
                  <a:schemeClr val="tx1">
                    <a:lumMod val="20000"/>
                    <a:lumOff val="80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iŝliḍe"/>
            <p:cNvGrpSpPr/>
            <p:nvPr/>
          </p:nvGrpSpPr>
          <p:grpSpPr>
            <a:xfrm>
              <a:off x="5511966" y="4178805"/>
              <a:ext cx="361660" cy="366044"/>
              <a:chOff x="5511966" y="4178805"/>
              <a:chExt cx="361660" cy="366044"/>
            </a:xfrm>
          </p:grpSpPr>
          <p:sp>
            <p:nvSpPr>
              <p:cNvPr id="80" name="ïṡļîḑe"/>
              <p:cNvSpPr/>
              <p:nvPr/>
            </p:nvSpPr>
            <p:spPr>
              <a:xfrm>
                <a:off x="5511966" y="4178805"/>
                <a:ext cx="361660" cy="366044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81" name="îṧľíďe"/>
              <p:cNvSpPr/>
              <p:nvPr/>
            </p:nvSpPr>
            <p:spPr>
              <a:xfrm>
                <a:off x="5556292" y="4223667"/>
                <a:ext cx="273008" cy="2763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7" name="îṧ1îḋé"/>
            <p:cNvGrpSpPr/>
            <p:nvPr/>
          </p:nvGrpSpPr>
          <p:grpSpPr>
            <a:xfrm>
              <a:off x="7395158" y="4178805"/>
              <a:ext cx="361660" cy="366044"/>
              <a:chOff x="5511966" y="4178805"/>
              <a:chExt cx="361660" cy="366044"/>
            </a:xfrm>
          </p:grpSpPr>
          <p:sp>
            <p:nvSpPr>
              <p:cNvPr id="78" name="îśľidè"/>
              <p:cNvSpPr/>
              <p:nvPr/>
            </p:nvSpPr>
            <p:spPr>
              <a:xfrm>
                <a:off x="5511966" y="4178805"/>
                <a:ext cx="361660" cy="366044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9" name="ïsľíḍe"/>
              <p:cNvSpPr/>
              <p:nvPr/>
            </p:nvSpPr>
            <p:spPr>
              <a:xfrm>
                <a:off x="5556292" y="4223667"/>
                <a:ext cx="273008" cy="2763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cxnSp>
          <p:nvCxnSpPr>
            <p:cNvPr id="68" name="肘形连接符 70"/>
            <p:cNvCxnSpPr>
              <a:stCxn id="81" idx="4"/>
              <a:endCxn id="85" idx="0"/>
            </p:cNvCxnSpPr>
            <p:nvPr/>
          </p:nvCxnSpPr>
          <p:spPr>
            <a:xfrm rot="5400000">
              <a:off x="4002293" y="3517644"/>
              <a:ext cx="708161" cy="2672846"/>
            </a:xfrm>
            <a:prstGeom prst="bentConnector3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肘形连接符 72"/>
            <p:cNvCxnSpPr>
              <a:stCxn id="78" idx="4"/>
              <a:endCxn id="90" idx="0"/>
            </p:cNvCxnSpPr>
            <p:nvPr/>
          </p:nvCxnSpPr>
          <p:spPr>
            <a:xfrm rot="5400000">
              <a:off x="6813752" y="4445911"/>
              <a:ext cx="663299" cy="861174"/>
            </a:xfrm>
            <a:prstGeom prst="bentConnector3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肘形连接符 74"/>
            <p:cNvCxnSpPr>
              <a:stCxn id="100" idx="4"/>
              <a:endCxn id="95" idx="0"/>
            </p:cNvCxnSpPr>
            <p:nvPr/>
          </p:nvCxnSpPr>
          <p:spPr>
            <a:xfrm rot="16200000" flipH="1">
              <a:off x="8974127" y="3772596"/>
              <a:ext cx="663299" cy="2207803"/>
            </a:xfrm>
            <a:prstGeom prst="bentConnector3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ï$ļîdè"/>
            <p:cNvSpPr txBox="1"/>
            <p:nvPr/>
          </p:nvSpPr>
          <p:spPr>
            <a:xfrm>
              <a:off x="3019950" y="4436650"/>
              <a:ext cx="914400" cy="521720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/>
            </a:bodyPr>
            <a:lstStyle/>
            <a:p>
              <a:r>
                <a:rPr lang="zh-CN" altLang="en-US" sz="1400" b="1"/>
                <a:t>关键词</a:t>
              </a:r>
              <a:endParaRPr lang="zh-CN" altLang="en-US" sz="1400" b="1"/>
            </a:p>
          </p:txBody>
        </p:sp>
        <p:sp>
          <p:nvSpPr>
            <p:cNvPr id="72" name="i$ḻiďe"/>
            <p:cNvSpPr txBox="1"/>
            <p:nvPr/>
          </p:nvSpPr>
          <p:spPr>
            <a:xfrm>
              <a:off x="6713980" y="4436650"/>
              <a:ext cx="914400" cy="521720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/>
            </a:bodyPr>
            <a:lstStyle/>
            <a:p>
              <a:r>
                <a:rPr lang="zh-CN" altLang="en-US" sz="1400" b="1"/>
                <a:t>关键词</a:t>
              </a:r>
              <a:endParaRPr lang="zh-CN" altLang="en-US" sz="1400" b="1"/>
            </a:p>
          </p:txBody>
        </p:sp>
        <p:sp>
          <p:nvSpPr>
            <p:cNvPr id="73" name="işľidè"/>
            <p:cNvSpPr txBox="1"/>
            <p:nvPr/>
          </p:nvSpPr>
          <p:spPr>
            <a:xfrm>
              <a:off x="8198274" y="4436650"/>
              <a:ext cx="914400" cy="521720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/>
            </a:bodyPr>
            <a:lstStyle/>
            <a:p>
              <a:r>
                <a:rPr lang="zh-CN" altLang="en-US" sz="1400" b="1"/>
                <a:t>关键词</a:t>
              </a:r>
              <a:endParaRPr lang="zh-CN" altLang="en-US" sz="1400" b="1"/>
            </a:p>
          </p:txBody>
        </p:sp>
        <p:grpSp>
          <p:nvGrpSpPr>
            <p:cNvPr id="74" name="ïṧ1îḑé"/>
            <p:cNvGrpSpPr/>
            <p:nvPr/>
          </p:nvGrpSpPr>
          <p:grpSpPr>
            <a:xfrm>
              <a:off x="6700351" y="1378932"/>
              <a:ext cx="2730040" cy="1147162"/>
              <a:chOff x="1038678" y="1986228"/>
              <a:chExt cx="2730040" cy="1147162"/>
            </a:xfrm>
          </p:grpSpPr>
          <p:sp>
            <p:nvSpPr>
              <p:cNvPr id="75" name="ï$lídè"/>
              <p:cNvSpPr/>
              <p:nvPr/>
            </p:nvSpPr>
            <p:spPr>
              <a:xfrm>
                <a:off x="1038678" y="2654846"/>
                <a:ext cx="2730040" cy="478544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（建议使用主题字体）</a:t>
                </a:r>
                <a:endParaRPr lang="zh-CN" altLang="en-US" sz="1100">
                  <a:solidFill>
                    <a:schemeClr val="dk1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76" name="isļîḍê"/>
              <p:cNvSpPr/>
              <p:nvPr/>
            </p:nvSpPr>
            <p:spPr>
              <a:xfrm>
                <a:off x="1038678" y="1986228"/>
                <a:ext cx="1680474" cy="672131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r>
                  <a:rPr lang="en-US" altLang="zh-CN" sz="3600">
                    <a:solidFill>
                      <a:srgbClr val="6EBA35"/>
                    </a:solidFill>
                    <a:effectLst/>
                    <a:latin typeface="Impact" panose="020b0806030902050204" pitchFamily="34" charset="0"/>
                  </a:rPr>
                  <a:t>60%</a:t>
                </a:r>
                <a:endParaRPr lang="en-US" altLang="zh-CN" sz="3600">
                  <a:solidFill>
                    <a:srgbClr val="6EBA35"/>
                  </a:solidFill>
                  <a:effectLst/>
                  <a:latin typeface="Impact" panose="020b0806030902050204" pitchFamily="34" charset="0"/>
                </a:endParaRPr>
              </a:p>
            </p:txBody>
          </p:sp>
          <p:sp>
            <p:nvSpPr>
              <p:cNvPr id="77" name="îśḻíḓè"/>
              <p:cNvSpPr/>
              <p:nvPr/>
            </p:nvSpPr>
            <p:spPr>
              <a:xfrm>
                <a:off x="1985923" y="2270690"/>
                <a:ext cx="1708088" cy="263902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标题文本预设</a:t>
                </a:r>
                <a:endParaRPr lang="zh-CN" altLang="en-US" sz="1400" b="1">
                  <a:solidFill>
                    <a:schemeClr val="dk1">
                      <a:lumMod val="100000"/>
                    </a:schemeClr>
                  </a:solidFill>
                  <a:effectLst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1445825" y="2251991"/>
            <a:ext cx="2031325" cy="911955"/>
            <a:chOff x="468937" y="2419540"/>
            <a:chExt cx="2031325" cy="911955"/>
          </a:xfrm>
        </p:grpSpPr>
        <p:sp>
          <p:nvSpPr>
            <p:cNvPr id="61" name="TextBox 18"/>
            <p:cNvSpPr txBox="1"/>
            <p:nvPr/>
          </p:nvSpPr>
          <p:spPr>
            <a:xfrm flipH="1">
              <a:off x="468937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>
                  <a:latin typeface="Roboto Black" charset="0"/>
                  <a:ea typeface="Roboto Black" charset="0"/>
                  <a:cs typeface="Roboto Black" charset="0"/>
                </a:rPr>
                <a:t>添加标题文字</a:t>
              </a:r>
              <a:endParaRPr lang="en-US" sz="2400" b="1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/>
                <a:t>OF THIS SCHEME, WE THANK YOU FOR YOUR READING, THE PROPOSAL</a:t>
              </a:r>
              <a:endParaRPr lang="en-US" altLang="zh-CN" sz="900"/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4777299" y="299484"/>
            <a:ext cx="2545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添加标题文字内容</a:t>
            </a:r>
            <a:endParaRPr lang="zh-CN" altLang="en-US" sz="20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7027196" y="2821987"/>
            <a:ext cx="3657600" cy="2447365"/>
          </a:xfrm>
          <a:prstGeom prst="rect">
            <a:avLst/>
          </a:prstGeom>
          <a:solidFill>
            <a:srgbClr val="6EB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7857845" y="3589691"/>
            <a:ext cx="2031325" cy="911955"/>
            <a:chOff x="468937" y="2419540"/>
            <a:chExt cx="2031325" cy="911955"/>
          </a:xfrm>
        </p:grpSpPr>
        <p:sp>
          <p:nvSpPr>
            <p:cNvPr id="10" name="TextBox 18"/>
            <p:cNvSpPr txBox="1"/>
            <p:nvPr/>
          </p:nvSpPr>
          <p:spPr>
            <a:xfrm flipH="1">
              <a:off x="468937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>
                  <a:latin typeface="Roboto Black" charset="0"/>
                  <a:ea typeface="Roboto Black" charset="0"/>
                  <a:cs typeface="Roboto Black" charset="0"/>
                </a:rPr>
                <a:t>添加标题文字</a:t>
              </a:r>
              <a:endParaRPr lang="en-US" sz="2400" b="1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/>
                <a:t>OF THIS SCHEME, WE THANK YOU FOR YOUR READING, THE PROPOSAL</a:t>
              </a:r>
              <a:endParaRPr lang="en-US" altLang="zh-CN" sz="9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566724" y="1324820"/>
            <a:ext cx="2031325" cy="911955"/>
            <a:chOff x="468937" y="2419540"/>
            <a:chExt cx="2031325" cy="911955"/>
          </a:xfrm>
        </p:grpSpPr>
        <p:sp>
          <p:nvSpPr>
            <p:cNvPr id="13" name="TextBox 18"/>
            <p:cNvSpPr txBox="1"/>
            <p:nvPr/>
          </p:nvSpPr>
          <p:spPr>
            <a:xfrm flipH="1">
              <a:off x="468937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>
                  <a:latin typeface="Roboto Black" charset="0"/>
                  <a:ea typeface="Roboto Black" charset="0"/>
                  <a:cs typeface="Roboto Black" charset="0"/>
                </a:rPr>
                <a:t>添加标题文字</a:t>
              </a:r>
              <a:endParaRPr lang="en-US" sz="2400" b="1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/>
                <a:t>OF THIS SCHEME, WE THANK YOU FOR YOUR READING, THE PROPOSAL</a:t>
              </a:r>
              <a:endParaRPr lang="en-US" altLang="zh-CN" sz="900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77940" cy="68580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777299" y="299484"/>
            <a:ext cx="2545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添加标题文字内容</a:t>
            </a:r>
            <a:endParaRPr lang="zh-CN" altLang="en-US" sz="20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9" name="01e5c4eb-a727-4f9f-a824-29de42068ad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199456" y="1281559"/>
            <a:ext cx="9915758" cy="4811737"/>
            <a:chOff x="1199456" y="1281559"/>
            <a:chExt cx="9915758" cy="4811737"/>
          </a:xfrm>
        </p:grpSpPr>
        <p:grpSp>
          <p:nvGrpSpPr>
            <p:cNvPr id="60" name="îşlïḋé"/>
            <p:cNvGrpSpPr/>
            <p:nvPr/>
          </p:nvGrpSpPr>
          <p:grpSpPr>
            <a:xfrm>
              <a:off x="6528048" y="1524891"/>
              <a:ext cx="4587166" cy="4326832"/>
              <a:chOff x="6528048" y="1524891"/>
              <a:chExt cx="4587166" cy="4326832"/>
            </a:xfrm>
          </p:grpSpPr>
          <p:sp>
            <p:nvSpPr>
              <p:cNvPr id="118" name="íṡľïḋê"/>
              <p:cNvSpPr/>
              <p:nvPr/>
            </p:nvSpPr>
            <p:spPr>
              <a:xfrm flipH="1">
                <a:off x="9430126" y="4509827"/>
                <a:ext cx="710415" cy="134189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134"/>
                    </a:moveTo>
                    <a:cubicBezTo>
                      <a:pt x="21600" y="20944"/>
                      <a:pt x="20360" y="21600"/>
                      <a:pt x="18831" y="21600"/>
                    </a:cubicBezTo>
                    <a:lnTo>
                      <a:pt x="2769" y="21600"/>
                    </a:lnTo>
                    <a:cubicBezTo>
                      <a:pt x="1240" y="21600"/>
                      <a:pt x="0" y="20944"/>
                      <a:pt x="0" y="20134"/>
                    </a:cubicBezTo>
                    <a:lnTo>
                      <a:pt x="0" y="1466"/>
                    </a:lnTo>
                    <a:cubicBezTo>
                      <a:pt x="0" y="656"/>
                      <a:pt x="1240" y="0"/>
                      <a:pt x="2769" y="0"/>
                    </a:cubicBezTo>
                    <a:lnTo>
                      <a:pt x="18831" y="0"/>
                    </a:lnTo>
                    <a:cubicBezTo>
                      <a:pt x="20360" y="0"/>
                      <a:pt x="21600" y="656"/>
                      <a:pt x="21600" y="1466"/>
                    </a:cubicBezTo>
                    <a:cubicBezTo>
                      <a:pt x="21600" y="1466"/>
                      <a:pt x="21600" y="20134"/>
                      <a:pt x="21600" y="20134"/>
                    </a:cubicBezTo>
                    <a:close/>
                  </a:path>
                </a:pathLst>
              </a:custGeom>
              <a:solidFill>
                <a:srgbClr val="6EBA35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9" name="íSḻiḍê"/>
              <p:cNvSpPr/>
              <p:nvPr/>
            </p:nvSpPr>
            <p:spPr>
              <a:xfrm flipH="1">
                <a:off x="9487606" y="4617603"/>
                <a:ext cx="592018" cy="106866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ubicBezTo>
                      <a:pt x="21600" y="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666666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0" name="îSḻîḑé"/>
              <p:cNvSpPr/>
              <p:nvPr/>
            </p:nvSpPr>
            <p:spPr>
              <a:xfrm flipH="1">
                <a:off x="9738800" y="5723482"/>
                <a:ext cx="97155" cy="9716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1" name="îSľiḋè"/>
              <p:cNvSpPr/>
              <p:nvPr/>
            </p:nvSpPr>
            <p:spPr>
              <a:xfrm flipH="1">
                <a:off x="9926790" y="5723482"/>
                <a:ext cx="96603" cy="9654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3" h="21600" extrusionOk="0">
                    <a:moveTo>
                      <a:pt x="21542" y="17046"/>
                    </a:moveTo>
                    <a:cubicBezTo>
                      <a:pt x="21588" y="17395"/>
                      <a:pt x="21483" y="17703"/>
                      <a:pt x="21224" y="17961"/>
                    </a:cubicBezTo>
                    <a:lnTo>
                      <a:pt x="18189" y="20982"/>
                    </a:lnTo>
                    <a:cubicBezTo>
                      <a:pt x="18051" y="21135"/>
                      <a:pt x="17873" y="21264"/>
                      <a:pt x="17653" y="21372"/>
                    </a:cubicBezTo>
                    <a:cubicBezTo>
                      <a:pt x="17432" y="21478"/>
                      <a:pt x="17215" y="21546"/>
                      <a:pt x="17001" y="21577"/>
                    </a:cubicBezTo>
                    <a:cubicBezTo>
                      <a:pt x="16987" y="21577"/>
                      <a:pt x="16941" y="21580"/>
                      <a:pt x="16866" y="21588"/>
                    </a:cubicBezTo>
                    <a:cubicBezTo>
                      <a:pt x="16788" y="21596"/>
                      <a:pt x="16690" y="21600"/>
                      <a:pt x="16568" y="21600"/>
                    </a:cubicBezTo>
                    <a:cubicBezTo>
                      <a:pt x="16280" y="21600"/>
                      <a:pt x="15811" y="21550"/>
                      <a:pt x="15166" y="21451"/>
                    </a:cubicBezTo>
                    <a:cubicBezTo>
                      <a:pt x="14518" y="21350"/>
                      <a:pt x="13728" y="21108"/>
                      <a:pt x="12792" y="20719"/>
                    </a:cubicBezTo>
                    <a:cubicBezTo>
                      <a:pt x="11858" y="20330"/>
                      <a:pt x="10796" y="19747"/>
                      <a:pt x="9609" y="18969"/>
                    </a:cubicBezTo>
                    <a:cubicBezTo>
                      <a:pt x="8423" y="18191"/>
                      <a:pt x="7160" y="17123"/>
                      <a:pt x="5822" y="15765"/>
                    </a:cubicBezTo>
                    <a:cubicBezTo>
                      <a:pt x="4757" y="14713"/>
                      <a:pt x="3875" y="13707"/>
                      <a:pt x="3175" y="12743"/>
                    </a:cubicBezTo>
                    <a:cubicBezTo>
                      <a:pt x="2476" y="11784"/>
                      <a:pt x="1913" y="10895"/>
                      <a:pt x="1487" y="10078"/>
                    </a:cubicBezTo>
                    <a:cubicBezTo>
                      <a:pt x="1061" y="9263"/>
                      <a:pt x="741" y="8524"/>
                      <a:pt x="528" y="7861"/>
                    </a:cubicBezTo>
                    <a:cubicBezTo>
                      <a:pt x="315" y="7197"/>
                      <a:pt x="171" y="6625"/>
                      <a:pt x="95" y="6144"/>
                    </a:cubicBezTo>
                    <a:cubicBezTo>
                      <a:pt x="20" y="5664"/>
                      <a:pt x="-12" y="5285"/>
                      <a:pt x="3" y="5011"/>
                    </a:cubicBezTo>
                    <a:cubicBezTo>
                      <a:pt x="20" y="4738"/>
                      <a:pt x="27" y="4586"/>
                      <a:pt x="27" y="4554"/>
                    </a:cubicBezTo>
                    <a:cubicBezTo>
                      <a:pt x="56" y="4341"/>
                      <a:pt x="126" y="4124"/>
                      <a:pt x="232" y="3902"/>
                    </a:cubicBezTo>
                    <a:cubicBezTo>
                      <a:pt x="339" y="3681"/>
                      <a:pt x="467" y="3501"/>
                      <a:pt x="620" y="3364"/>
                    </a:cubicBezTo>
                    <a:lnTo>
                      <a:pt x="3654" y="321"/>
                    </a:lnTo>
                    <a:cubicBezTo>
                      <a:pt x="3868" y="107"/>
                      <a:pt x="4111" y="0"/>
                      <a:pt x="4385" y="0"/>
                    </a:cubicBezTo>
                    <a:cubicBezTo>
                      <a:pt x="4583" y="0"/>
                      <a:pt x="4757" y="58"/>
                      <a:pt x="4909" y="172"/>
                    </a:cubicBezTo>
                    <a:cubicBezTo>
                      <a:pt x="5061" y="286"/>
                      <a:pt x="5191" y="429"/>
                      <a:pt x="5298" y="595"/>
                    </a:cubicBezTo>
                    <a:lnTo>
                      <a:pt x="7739" y="5241"/>
                    </a:lnTo>
                    <a:cubicBezTo>
                      <a:pt x="7875" y="5484"/>
                      <a:pt x="7913" y="5753"/>
                      <a:pt x="7852" y="6040"/>
                    </a:cubicBezTo>
                    <a:cubicBezTo>
                      <a:pt x="7791" y="6331"/>
                      <a:pt x="7663" y="6575"/>
                      <a:pt x="7466" y="6771"/>
                    </a:cubicBezTo>
                    <a:lnTo>
                      <a:pt x="6347" y="7893"/>
                    </a:lnTo>
                    <a:cubicBezTo>
                      <a:pt x="6316" y="7924"/>
                      <a:pt x="6290" y="7973"/>
                      <a:pt x="6267" y="8043"/>
                    </a:cubicBezTo>
                    <a:cubicBezTo>
                      <a:pt x="6244" y="8113"/>
                      <a:pt x="6234" y="8169"/>
                      <a:pt x="6234" y="8215"/>
                    </a:cubicBezTo>
                    <a:cubicBezTo>
                      <a:pt x="6293" y="8534"/>
                      <a:pt x="6430" y="8902"/>
                      <a:pt x="6643" y="9313"/>
                    </a:cubicBezTo>
                    <a:cubicBezTo>
                      <a:pt x="6826" y="9679"/>
                      <a:pt x="7107" y="10125"/>
                      <a:pt x="7488" y="10651"/>
                    </a:cubicBezTo>
                    <a:cubicBezTo>
                      <a:pt x="7868" y="11179"/>
                      <a:pt x="8408" y="11784"/>
                      <a:pt x="9108" y="12470"/>
                    </a:cubicBezTo>
                    <a:cubicBezTo>
                      <a:pt x="9791" y="13172"/>
                      <a:pt x="10401" y="13717"/>
                      <a:pt x="10932" y="14106"/>
                    </a:cubicBezTo>
                    <a:cubicBezTo>
                      <a:pt x="11465" y="14495"/>
                      <a:pt x="11910" y="14782"/>
                      <a:pt x="12267" y="14964"/>
                    </a:cubicBezTo>
                    <a:cubicBezTo>
                      <a:pt x="12625" y="15147"/>
                      <a:pt x="12898" y="15259"/>
                      <a:pt x="13089" y="15297"/>
                    </a:cubicBezTo>
                    <a:lnTo>
                      <a:pt x="13374" y="15353"/>
                    </a:lnTo>
                    <a:cubicBezTo>
                      <a:pt x="13404" y="15353"/>
                      <a:pt x="13454" y="15342"/>
                      <a:pt x="13522" y="15318"/>
                    </a:cubicBezTo>
                    <a:cubicBezTo>
                      <a:pt x="13590" y="15297"/>
                      <a:pt x="13641" y="15269"/>
                      <a:pt x="13671" y="15240"/>
                    </a:cubicBezTo>
                    <a:lnTo>
                      <a:pt x="14971" y="13911"/>
                    </a:lnTo>
                    <a:cubicBezTo>
                      <a:pt x="15246" y="13667"/>
                      <a:pt x="15565" y="13545"/>
                      <a:pt x="15929" y="13545"/>
                    </a:cubicBezTo>
                    <a:cubicBezTo>
                      <a:pt x="16189" y="13545"/>
                      <a:pt x="16394" y="13592"/>
                      <a:pt x="16545" y="13683"/>
                    </a:cubicBezTo>
                    <a:lnTo>
                      <a:pt x="16568" y="13683"/>
                    </a:lnTo>
                    <a:lnTo>
                      <a:pt x="20972" y="16292"/>
                    </a:lnTo>
                    <a:cubicBezTo>
                      <a:pt x="21292" y="16490"/>
                      <a:pt x="21483" y="16741"/>
                      <a:pt x="21542" y="17046"/>
                    </a:cubicBezTo>
                    <a:cubicBezTo>
                      <a:pt x="21542" y="17046"/>
                      <a:pt x="21542" y="17046"/>
                      <a:pt x="21542" y="1704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2" name="íṣḻîḋê"/>
              <p:cNvSpPr/>
              <p:nvPr/>
            </p:nvSpPr>
            <p:spPr>
              <a:xfrm flipH="1">
                <a:off x="9574863" y="4973734"/>
                <a:ext cx="420414" cy="42042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269" y="10083"/>
                    </a:moveTo>
                    <a:cubicBezTo>
                      <a:pt x="17227" y="9077"/>
                      <a:pt x="17107" y="8107"/>
                      <a:pt x="16910" y="7200"/>
                    </a:cubicBezTo>
                    <a:lnTo>
                      <a:pt x="19442" y="7200"/>
                    </a:lnTo>
                    <a:cubicBezTo>
                      <a:pt x="19814" y="8100"/>
                      <a:pt x="20053" y="9063"/>
                      <a:pt x="20131" y="10083"/>
                    </a:cubicBezTo>
                    <a:cubicBezTo>
                      <a:pt x="20131" y="10083"/>
                      <a:pt x="17269" y="10083"/>
                      <a:pt x="17269" y="10083"/>
                    </a:cubicBezTo>
                    <a:close/>
                    <a:moveTo>
                      <a:pt x="19442" y="14400"/>
                    </a:moveTo>
                    <a:lnTo>
                      <a:pt x="16910" y="14400"/>
                    </a:lnTo>
                    <a:cubicBezTo>
                      <a:pt x="17107" y="13493"/>
                      <a:pt x="17227" y="12523"/>
                      <a:pt x="17269" y="11517"/>
                    </a:cubicBezTo>
                    <a:lnTo>
                      <a:pt x="20131" y="11517"/>
                    </a:lnTo>
                    <a:cubicBezTo>
                      <a:pt x="20053" y="12537"/>
                      <a:pt x="19814" y="13500"/>
                      <a:pt x="19442" y="14400"/>
                    </a:cubicBezTo>
                    <a:cubicBezTo>
                      <a:pt x="19442" y="14400"/>
                      <a:pt x="19442" y="14400"/>
                      <a:pt x="19442" y="14400"/>
                    </a:cubicBezTo>
                    <a:close/>
                    <a:moveTo>
                      <a:pt x="14836" y="19244"/>
                    </a:moveTo>
                    <a:cubicBezTo>
                      <a:pt x="15532" y="18316"/>
                      <a:pt x="16116" y="17164"/>
                      <a:pt x="16538" y="15842"/>
                    </a:cubicBezTo>
                    <a:lnTo>
                      <a:pt x="18689" y="15842"/>
                    </a:lnTo>
                    <a:cubicBezTo>
                      <a:pt x="17754" y="17304"/>
                      <a:pt x="16418" y="18492"/>
                      <a:pt x="14836" y="19244"/>
                    </a:cubicBezTo>
                    <a:cubicBezTo>
                      <a:pt x="14836" y="19244"/>
                      <a:pt x="14836" y="19244"/>
                      <a:pt x="14836" y="19244"/>
                    </a:cubicBezTo>
                    <a:close/>
                    <a:moveTo>
                      <a:pt x="11517" y="20067"/>
                    </a:moveTo>
                    <a:lnTo>
                      <a:pt x="11517" y="15842"/>
                    </a:lnTo>
                    <a:lnTo>
                      <a:pt x="15047" y="15842"/>
                    </a:lnTo>
                    <a:cubicBezTo>
                      <a:pt x="14274" y="18084"/>
                      <a:pt x="13001" y="19674"/>
                      <a:pt x="11517" y="20067"/>
                    </a:cubicBezTo>
                    <a:cubicBezTo>
                      <a:pt x="11517" y="20067"/>
                      <a:pt x="11517" y="20067"/>
                      <a:pt x="11517" y="20067"/>
                    </a:cubicBezTo>
                    <a:close/>
                    <a:moveTo>
                      <a:pt x="11517" y="11517"/>
                    </a:moveTo>
                    <a:lnTo>
                      <a:pt x="15828" y="11517"/>
                    </a:lnTo>
                    <a:cubicBezTo>
                      <a:pt x="15785" y="12537"/>
                      <a:pt x="15659" y="13500"/>
                      <a:pt x="15455" y="14400"/>
                    </a:cubicBezTo>
                    <a:lnTo>
                      <a:pt x="11517" y="14400"/>
                    </a:lnTo>
                    <a:cubicBezTo>
                      <a:pt x="11517" y="14400"/>
                      <a:pt x="11517" y="11517"/>
                      <a:pt x="11517" y="11517"/>
                    </a:cubicBezTo>
                    <a:close/>
                    <a:moveTo>
                      <a:pt x="11517" y="7200"/>
                    </a:moveTo>
                    <a:lnTo>
                      <a:pt x="15455" y="7200"/>
                    </a:lnTo>
                    <a:cubicBezTo>
                      <a:pt x="15659" y="8100"/>
                      <a:pt x="15778" y="9063"/>
                      <a:pt x="15828" y="10083"/>
                    </a:cubicBezTo>
                    <a:lnTo>
                      <a:pt x="11517" y="10083"/>
                    </a:lnTo>
                    <a:cubicBezTo>
                      <a:pt x="11517" y="10083"/>
                      <a:pt x="11517" y="7200"/>
                      <a:pt x="11517" y="7200"/>
                    </a:cubicBezTo>
                    <a:close/>
                    <a:moveTo>
                      <a:pt x="11517" y="1533"/>
                    </a:moveTo>
                    <a:cubicBezTo>
                      <a:pt x="13001" y="1927"/>
                      <a:pt x="14274" y="3516"/>
                      <a:pt x="15047" y="5759"/>
                    </a:cubicBezTo>
                    <a:lnTo>
                      <a:pt x="11517" y="5759"/>
                    </a:lnTo>
                    <a:cubicBezTo>
                      <a:pt x="11517" y="5759"/>
                      <a:pt x="11517" y="1533"/>
                      <a:pt x="11517" y="1533"/>
                    </a:cubicBezTo>
                    <a:close/>
                    <a:moveTo>
                      <a:pt x="18689" y="5759"/>
                    </a:moveTo>
                    <a:lnTo>
                      <a:pt x="16538" y="5759"/>
                    </a:lnTo>
                    <a:cubicBezTo>
                      <a:pt x="16116" y="4437"/>
                      <a:pt x="15539" y="3277"/>
                      <a:pt x="14836" y="2356"/>
                    </a:cubicBezTo>
                    <a:cubicBezTo>
                      <a:pt x="16418" y="3108"/>
                      <a:pt x="17754" y="4296"/>
                      <a:pt x="18689" y="5759"/>
                    </a:cubicBezTo>
                    <a:cubicBezTo>
                      <a:pt x="18689" y="5759"/>
                      <a:pt x="18689" y="5759"/>
                      <a:pt x="18689" y="5759"/>
                    </a:cubicBezTo>
                    <a:close/>
                    <a:moveTo>
                      <a:pt x="10084" y="5759"/>
                    </a:moveTo>
                    <a:lnTo>
                      <a:pt x="6554" y="5759"/>
                    </a:lnTo>
                    <a:cubicBezTo>
                      <a:pt x="7325" y="3516"/>
                      <a:pt x="8599" y="1927"/>
                      <a:pt x="10084" y="1533"/>
                    </a:cubicBezTo>
                    <a:cubicBezTo>
                      <a:pt x="10084" y="1533"/>
                      <a:pt x="10084" y="5759"/>
                      <a:pt x="10084" y="5759"/>
                    </a:cubicBezTo>
                    <a:close/>
                    <a:moveTo>
                      <a:pt x="10084" y="10083"/>
                    </a:moveTo>
                    <a:lnTo>
                      <a:pt x="5772" y="10083"/>
                    </a:lnTo>
                    <a:cubicBezTo>
                      <a:pt x="5814" y="9063"/>
                      <a:pt x="5941" y="8100"/>
                      <a:pt x="6145" y="7200"/>
                    </a:cubicBezTo>
                    <a:lnTo>
                      <a:pt x="10084" y="7200"/>
                    </a:lnTo>
                    <a:cubicBezTo>
                      <a:pt x="10084" y="7200"/>
                      <a:pt x="10084" y="10083"/>
                      <a:pt x="10084" y="10083"/>
                    </a:cubicBezTo>
                    <a:close/>
                    <a:moveTo>
                      <a:pt x="10084" y="14400"/>
                    </a:moveTo>
                    <a:lnTo>
                      <a:pt x="6145" y="14400"/>
                    </a:lnTo>
                    <a:cubicBezTo>
                      <a:pt x="5941" y="13500"/>
                      <a:pt x="5814" y="12537"/>
                      <a:pt x="5772" y="11517"/>
                    </a:cubicBezTo>
                    <a:lnTo>
                      <a:pt x="10084" y="11517"/>
                    </a:lnTo>
                    <a:cubicBezTo>
                      <a:pt x="10084" y="11517"/>
                      <a:pt x="10084" y="14400"/>
                      <a:pt x="10084" y="14400"/>
                    </a:cubicBezTo>
                    <a:close/>
                    <a:moveTo>
                      <a:pt x="10084" y="20067"/>
                    </a:moveTo>
                    <a:cubicBezTo>
                      <a:pt x="8599" y="19674"/>
                      <a:pt x="7325" y="18084"/>
                      <a:pt x="6554" y="15842"/>
                    </a:cubicBezTo>
                    <a:lnTo>
                      <a:pt x="10084" y="15842"/>
                    </a:lnTo>
                    <a:cubicBezTo>
                      <a:pt x="10084" y="15842"/>
                      <a:pt x="10084" y="20067"/>
                      <a:pt x="10084" y="20067"/>
                    </a:cubicBezTo>
                    <a:close/>
                    <a:moveTo>
                      <a:pt x="2911" y="15842"/>
                    </a:moveTo>
                    <a:lnTo>
                      <a:pt x="5062" y="15842"/>
                    </a:lnTo>
                    <a:cubicBezTo>
                      <a:pt x="5484" y="17164"/>
                      <a:pt x="6061" y="18323"/>
                      <a:pt x="6764" y="19244"/>
                    </a:cubicBezTo>
                    <a:cubicBezTo>
                      <a:pt x="5182" y="18492"/>
                      <a:pt x="3847" y="17304"/>
                      <a:pt x="2911" y="15842"/>
                    </a:cubicBezTo>
                    <a:cubicBezTo>
                      <a:pt x="2911" y="15842"/>
                      <a:pt x="2911" y="15842"/>
                      <a:pt x="2911" y="15842"/>
                    </a:cubicBezTo>
                    <a:close/>
                    <a:moveTo>
                      <a:pt x="1469" y="11517"/>
                    </a:moveTo>
                    <a:lnTo>
                      <a:pt x="4331" y="11517"/>
                    </a:lnTo>
                    <a:cubicBezTo>
                      <a:pt x="4374" y="12523"/>
                      <a:pt x="4493" y="13493"/>
                      <a:pt x="4689" y="14400"/>
                    </a:cubicBezTo>
                    <a:lnTo>
                      <a:pt x="2158" y="14400"/>
                    </a:lnTo>
                    <a:cubicBezTo>
                      <a:pt x="1786" y="13500"/>
                      <a:pt x="1546" y="12537"/>
                      <a:pt x="1469" y="11517"/>
                    </a:cubicBezTo>
                    <a:cubicBezTo>
                      <a:pt x="1469" y="11517"/>
                      <a:pt x="1469" y="11517"/>
                      <a:pt x="1469" y="11517"/>
                    </a:cubicBezTo>
                    <a:close/>
                    <a:moveTo>
                      <a:pt x="2158" y="7200"/>
                    </a:moveTo>
                    <a:lnTo>
                      <a:pt x="4689" y="7200"/>
                    </a:lnTo>
                    <a:cubicBezTo>
                      <a:pt x="4493" y="8107"/>
                      <a:pt x="4374" y="9077"/>
                      <a:pt x="4331" y="10083"/>
                    </a:cubicBezTo>
                    <a:lnTo>
                      <a:pt x="1469" y="10083"/>
                    </a:lnTo>
                    <a:cubicBezTo>
                      <a:pt x="1546" y="9063"/>
                      <a:pt x="1786" y="8100"/>
                      <a:pt x="2158" y="7200"/>
                    </a:cubicBezTo>
                    <a:cubicBezTo>
                      <a:pt x="2158" y="7200"/>
                      <a:pt x="2158" y="7200"/>
                      <a:pt x="2158" y="7200"/>
                    </a:cubicBezTo>
                    <a:close/>
                    <a:moveTo>
                      <a:pt x="6764" y="2356"/>
                    </a:moveTo>
                    <a:cubicBezTo>
                      <a:pt x="6068" y="3277"/>
                      <a:pt x="5484" y="4437"/>
                      <a:pt x="5069" y="5759"/>
                    </a:cubicBezTo>
                    <a:lnTo>
                      <a:pt x="2911" y="5759"/>
                    </a:lnTo>
                    <a:cubicBezTo>
                      <a:pt x="3847" y="4296"/>
                      <a:pt x="5182" y="3108"/>
                      <a:pt x="6764" y="2356"/>
                    </a:cubicBezTo>
                    <a:cubicBezTo>
                      <a:pt x="6764" y="2356"/>
                      <a:pt x="6764" y="2356"/>
                      <a:pt x="6764" y="2356"/>
                    </a:cubicBezTo>
                    <a:close/>
                    <a:moveTo>
                      <a:pt x="21572" y="10083"/>
                    </a:moveTo>
                    <a:cubicBezTo>
                      <a:pt x="21221" y="4690"/>
                      <a:pt x="16910" y="380"/>
                      <a:pt x="11517" y="21"/>
                    </a:cubicBezTo>
                    <a:lnTo>
                      <a:pt x="11517" y="0"/>
                    </a:lnTo>
                    <a:lnTo>
                      <a:pt x="10084" y="0"/>
                    </a:lnTo>
                    <a:lnTo>
                      <a:pt x="10084" y="21"/>
                    </a:lnTo>
                    <a:cubicBezTo>
                      <a:pt x="4689" y="380"/>
                      <a:pt x="380" y="4690"/>
                      <a:pt x="22" y="10083"/>
                    </a:cubicBezTo>
                    <a:lnTo>
                      <a:pt x="0" y="10083"/>
                    </a:lnTo>
                    <a:lnTo>
                      <a:pt x="0" y="11517"/>
                    </a:lnTo>
                    <a:lnTo>
                      <a:pt x="22" y="11517"/>
                    </a:lnTo>
                    <a:cubicBezTo>
                      <a:pt x="380" y="16910"/>
                      <a:pt x="4689" y="21220"/>
                      <a:pt x="10084" y="21572"/>
                    </a:cubicBezTo>
                    <a:lnTo>
                      <a:pt x="10084" y="21600"/>
                    </a:lnTo>
                    <a:lnTo>
                      <a:pt x="11517" y="21600"/>
                    </a:lnTo>
                    <a:lnTo>
                      <a:pt x="11517" y="21572"/>
                    </a:lnTo>
                    <a:cubicBezTo>
                      <a:pt x="16910" y="21220"/>
                      <a:pt x="21221" y="16910"/>
                      <a:pt x="21572" y="11517"/>
                    </a:cubicBezTo>
                    <a:lnTo>
                      <a:pt x="21600" y="11517"/>
                    </a:lnTo>
                    <a:lnTo>
                      <a:pt x="21600" y="10083"/>
                    </a:lnTo>
                    <a:cubicBezTo>
                      <a:pt x="21600" y="10083"/>
                      <a:pt x="21572" y="10083"/>
                      <a:pt x="21572" y="100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3" name="îśḻîḓé"/>
              <p:cNvSpPr/>
              <p:nvPr/>
            </p:nvSpPr>
            <p:spPr>
              <a:xfrm flipH="1">
                <a:off x="9697183" y="4556686"/>
                <a:ext cx="180946" cy="2660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70"/>
                      <a:pt x="20888" y="21600"/>
                      <a:pt x="20011" y="21600"/>
                    </a:cubicBezTo>
                    <a:lnTo>
                      <a:pt x="1588" y="21600"/>
                    </a:lnTo>
                    <a:cubicBezTo>
                      <a:pt x="711" y="21600"/>
                      <a:pt x="0" y="16770"/>
                      <a:pt x="0" y="10800"/>
                    </a:cubicBezTo>
                    <a:lnTo>
                      <a:pt x="0" y="10800"/>
                    </a:lnTo>
                    <a:cubicBezTo>
                      <a:pt x="0" y="4833"/>
                      <a:pt x="711" y="0"/>
                      <a:pt x="1588" y="0"/>
                    </a:cubicBezTo>
                    <a:lnTo>
                      <a:pt x="20011" y="0"/>
                    </a:lnTo>
                    <a:cubicBezTo>
                      <a:pt x="20888" y="0"/>
                      <a:pt x="21600" y="4833"/>
                      <a:pt x="21600" y="10800"/>
                    </a:cubicBezTo>
                    <a:cubicBezTo>
                      <a:pt x="21600" y="10800"/>
                      <a:pt x="21600" y="10800"/>
                      <a:pt x="21600" y="108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4" name="iṩḷîḓe"/>
              <p:cNvSpPr/>
              <p:nvPr/>
            </p:nvSpPr>
            <p:spPr>
              <a:xfrm flipH="1">
                <a:off x="9544604" y="5765655"/>
                <a:ext cx="108600" cy="1470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1"/>
                      <a:pt x="21073" y="21600"/>
                      <a:pt x="20422" y="21600"/>
                    </a:cubicBezTo>
                    <a:lnTo>
                      <a:pt x="1178" y="21600"/>
                    </a:lnTo>
                    <a:cubicBezTo>
                      <a:pt x="528" y="21600"/>
                      <a:pt x="0" y="16761"/>
                      <a:pt x="0" y="10800"/>
                    </a:cubicBezTo>
                    <a:lnTo>
                      <a:pt x="0" y="10800"/>
                    </a:lnTo>
                    <a:cubicBezTo>
                      <a:pt x="0" y="4839"/>
                      <a:pt x="528" y="0"/>
                      <a:pt x="1178" y="0"/>
                    </a:cubicBezTo>
                    <a:lnTo>
                      <a:pt x="20422" y="0"/>
                    </a:lnTo>
                    <a:cubicBezTo>
                      <a:pt x="21073" y="0"/>
                      <a:pt x="21600" y="4839"/>
                      <a:pt x="21600" y="10800"/>
                    </a:cubicBezTo>
                    <a:cubicBezTo>
                      <a:pt x="21600" y="10800"/>
                      <a:pt x="21600" y="10800"/>
                      <a:pt x="21600" y="1080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5" name="îşḻîḓê"/>
              <p:cNvSpPr/>
              <p:nvPr/>
            </p:nvSpPr>
            <p:spPr>
              <a:xfrm flipH="1">
                <a:off x="9759566" y="5742226"/>
                <a:ext cx="52960" cy="6008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81" y="2467"/>
                    </a:moveTo>
                    <a:cubicBezTo>
                      <a:pt x="3779" y="2467"/>
                      <a:pt x="2801" y="3331"/>
                      <a:pt x="2801" y="4390"/>
                    </a:cubicBezTo>
                    <a:lnTo>
                      <a:pt x="2801" y="17210"/>
                    </a:lnTo>
                    <a:cubicBezTo>
                      <a:pt x="2801" y="18269"/>
                      <a:pt x="3779" y="19133"/>
                      <a:pt x="4981" y="19133"/>
                    </a:cubicBezTo>
                    <a:lnTo>
                      <a:pt x="16619" y="19133"/>
                    </a:lnTo>
                    <a:cubicBezTo>
                      <a:pt x="17821" y="19133"/>
                      <a:pt x="18799" y="18269"/>
                      <a:pt x="18799" y="17210"/>
                    </a:cubicBezTo>
                    <a:lnTo>
                      <a:pt x="18799" y="4390"/>
                    </a:lnTo>
                    <a:cubicBezTo>
                      <a:pt x="18799" y="3331"/>
                      <a:pt x="17821" y="2467"/>
                      <a:pt x="16619" y="2467"/>
                    </a:cubicBezTo>
                    <a:cubicBezTo>
                      <a:pt x="16619" y="2467"/>
                      <a:pt x="4981" y="2467"/>
                      <a:pt x="4981" y="2467"/>
                    </a:cubicBezTo>
                    <a:close/>
                    <a:moveTo>
                      <a:pt x="16619" y="21600"/>
                    </a:moveTo>
                    <a:lnTo>
                      <a:pt x="4981" y="21600"/>
                    </a:lnTo>
                    <a:cubicBezTo>
                      <a:pt x="2234" y="21600"/>
                      <a:pt x="0" y="19631"/>
                      <a:pt x="0" y="17210"/>
                    </a:cubicBezTo>
                    <a:lnTo>
                      <a:pt x="0" y="4390"/>
                    </a:lnTo>
                    <a:cubicBezTo>
                      <a:pt x="0" y="1969"/>
                      <a:pt x="2234" y="0"/>
                      <a:pt x="4981" y="0"/>
                    </a:cubicBezTo>
                    <a:lnTo>
                      <a:pt x="16619" y="0"/>
                    </a:lnTo>
                    <a:cubicBezTo>
                      <a:pt x="19366" y="0"/>
                      <a:pt x="21600" y="1969"/>
                      <a:pt x="21600" y="4390"/>
                    </a:cubicBezTo>
                    <a:lnTo>
                      <a:pt x="21600" y="17210"/>
                    </a:lnTo>
                    <a:cubicBezTo>
                      <a:pt x="21600" y="19631"/>
                      <a:pt x="19366" y="21600"/>
                      <a:pt x="16619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6" name="íśľíḋê"/>
              <p:cNvSpPr/>
              <p:nvPr/>
            </p:nvSpPr>
            <p:spPr>
              <a:xfrm>
                <a:off x="10587117" y="2304987"/>
                <a:ext cx="372156" cy="30243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150"/>
                    </a:moveTo>
                    <a:cubicBezTo>
                      <a:pt x="1961" y="20697"/>
                      <a:pt x="4290" y="21600"/>
                      <a:pt x="6793" y="21600"/>
                    </a:cubicBezTo>
                    <a:cubicBezTo>
                      <a:pt x="14944" y="21600"/>
                      <a:pt x="19401" y="13291"/>
                      <a:pt x="19401" y="6085"/>
                    </a:cubicBezTo>
                    <a:cubicBezTo>
                      <a:pt x="19401" y="5849"/>
                      <a:pt x="19397" y="5614"/>
                      <a:pt x="19388" y="5379"/>
                    </a:cubicBezTo>
                    <a:cubicBezTo>
                      <a:pt x="20254" y="4611"/>
                      <a:pt x="21006" y="3650"/>
                      <a:pt x="21600" y="2557"/>
                    </a:cubicBezTo>
                    <a:cubicBezTo>
                      <a:pt x="20805" y="2991"/>
                      <a:pt x="19951" y="3284"/>
                      <a:pt x="19055" y="3416"/>
                    </a:cubicBezTo>
                    <a:cubicBezTo>
                      <a:pt x="19969" y="2741"/>
                      <a:pt x="20672" y="1672"/>
                      <a:pt x="21003" y="398"/>
                    </a:cubicBezTo>
                    <a:cubicBezTo>
                      <a:pt x="20147" y="1024"/>
                      <a:pt x="19198" y="1477"/>
                      <a:pt x="18189" y="1722"/>
                    </a:cubicBezTo>
                    <a:cubicBezTo>
                      <a:pt x="17381" y="662"/>
                      <a:pt x="16229" y="0"/>
                      <a:pt x="14954" y="0"/>
                    </a:cubicBezTo>
                    <a:cubicBezTo>
                      <a:pt x="12507" y="0"/>
                      <a:pt x="10523" y="2442"/>
                      <a:pt x="10523" y="5453"/>
                    </a:cubicBezTo>
                    <a:cubicBezTo>
                      <a:pt x="10523" y="5880"/>
                      <a:pt x="10562" y="6296"/>
                      <a:pt x="10637" y="6696"/>
                    </a:cubicBezTo>
                    <a:cubicBezTo>
                      <a:pt x="6955" y="6468"/>
                      <a:pt x="3689" y="4297"/>
                      <a:pt x="1503" y="998"/>
                    </a:cubicBezTo>
                    <a:cubicBezTo>
                      <a:pt x="1122" y="1803"/>
                      <a:pt x="904" y="2740"/>
                      <a:pt x="904" y="3740"/>
                    </a:cubicBezTo>
                    <a:cubicBezTo>
                      <a:pt x="904" y="5631"/>
                      <a:pt x="1685" y="7300"/>
                      <a:pt x="2875" y="8278"/>
                    </a:cubicBezTo>
                    <a:cubicBezTo>
                      <a:pt x="2149" y="8250"/>
                      <a:pt x="1465" y="8005"/>
                      <a:pt x="868" y="7596"/>
                    </a:cubicBezTo>
                    <a:cubicBezTo>
                      <a:pt x="867" y="7619"/>
                      <a:pt x="867" y="7641"/>
                      <a:pt x="867" y="7665"/>
                    </a:cubicBezTo>
                    <a:cubicBezTo>
                      <a:pt x="867" y="10307"/>
                      <a:pt x="2395" y="12511"/>
                      <a:pt x="4422" y="13012"/>
                    </a:cubicBezTo>
                    <a:cubicBezTo>
                      <a:pt x="4050" y="13136"/>
                      <a:pt x="3659" y="13203"/>
                      <a:pt x="3255" y="13203"/>
                    </a:cubicBezTo>
                    <a:cubicBezTo>
                      <a:pt x="2969" y="13203"/>
                      <a:pt x="2692" y="13169"/>
                      <a:pt x="2421" y="13105"/>
                    </a:cubicBezTo>
                    <a:cubicBezTo>
                      <a:pt x="2984" y="15271"/>
                      <a:pt x="4621" y="16848"/>
                      <a:pt x="6561" y="16892"/>
                    </a:cubicBezTo>
                    <a:cubicBezTo>
                      <a:pt x="5044" y="18355"/>
                      <a:pt x="3133" y="19226"/>
                      <a:pt x="1057" y="19226"/>
                    </a:cubicBezTo>
                    <a:cubicBezTo>
                      <a:pt x="699" y="19226"/>
                      <a:pt x="346" y="19201"/>
                      <a:pt x="0" y="1915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7" name="ïś1ïḍé"/>
              <p:cNvSpPr/>
              <p:nvPr/>
            </p:nvSpPr>
            <p:spPr>
              <a:xfrm flipH="1">
                <a:off x="10328597" y="2016913"/>
                <a:ext cx="336768" cy="33678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6" h="21287" extrusionOk="0">
                    <a:moveTo>
                      <a:pt x="445" y="5642"/>
                    </a:moveTo>
                    <a:lnTo>
                      <a:pt x="9504" y="9703"/>
                    </a:lnTo>
                    <a:lnTo>
                      <a:pt x="6903" y="12304"/>
                    </a:lnTo>
                    <a:lnTo>
                      <a:pt x="2360" y="12304"/>
                    </a:lnTo>
                    <a:cubicBezTo>
                      <a:pt x="2161" y="12304"/>
                      <a:pt x="1970" y="12384"/>
                      <a:pt x="1828" y="12524"/>
                    </a:cubicBezTo>
                    <a:lnTo>
                      <a:pt x="1448" y="12906"/>
                    </a:lnTo>
                    <a:cubicBezTo>
                      <a:pt x="1071" y="13283"/>
                      <a:pt x="1195" y="13920"/>
                      <a:pt x="1683" y="14129"/>
                    </a:cubicBezTo>
                    <a:lnTo>
                      <a:pt x="5516" y="15771"/>
                    </a:lnTo>
                    <a:lnTo>
                      <a:pt x="7158" y="19604"/>
                    </a:lnTo>
                    <a:cubicBezTo>
                      <a:pt x="7367" y="20092"/>
                      <a:pt x="8006" y="20216"/>
                      <a:pt x="8381" y="19839"/>
                    </a:cubicBezTo>
                    <a:lnTo>
                      <a:pt x="8763" y="19457"/>
                    </a:lnTo>
                    <a:cubicBezTo>
                      <a:pt x="8905" y="19315"/>
                      <a:pt x="8982" y="19124"/>
                      <a:pt x="8982" y="18925"/>
                    </a:cubicBezTo>
                    <a:lnTo>
                      <a:pt x="8982" y="14382"/>
                    </a:lnTo>
                    <a:lnTo>
                      <a:pt x="11583" y="11781"/>
                    </a:lnTo>
                    <a:lnTo>
                      <a:pt x="15645" y="20842"/>
                    </a:lnTo>
                    <a:cubicBezTo>
                      <a:pt x="15860" y="21323"/>
                      <a:pt x="16490" y="21439"/>
                      <a:pt x="16864" y="21066"/>
                    </a:cubicBezTo>
                    <a:lnTo>
                      <a:pt x="17567" y="20363"/>
                    </a:lnTo>
                    <a:cubicBezTo>
                      <a:pt x="17731" y="20198"/>
                      <a:pt x="17808" y="19970"/>
                      <a:pt x="17782" y="19741"/>
                    </a:cubicBezTo>
                    <a:lnTo>
                      <a:pt x="16264" y="7100"/>
                    </a:lnTo>
                    <a:lnTo>
                      <a:pt x="19937" y="3428"/>
                    </a:lnTo>
                    <a:cubicBezTo>
                      <a:pt x="20050" y="3314"/>
                      <a:pt x="20141" y="3184"/>
                      <a:pt x="20208" y="3037"/>
                    </a:cubicBezTo>
                    <a:lnTo>
                      <a:pt x="21233" y="784"/>
                    </a:lnTo>
                    <a:cubicBezTo>
                      <a:pt x="21448" y="320"/>
                      <a:pt x="20969" y="-161"/>
                      <a:pt x="20500" y="52"/>
                    </a:cubicBezTo>
                    <a:lnTo>
                      <a:pt x="18248" y="1077"/>
                    </a:lnTo>
                    <a:cubicBezTo>
                      <a:pt x="18104" y="1144"/>
                      <a:pt x="17971" y="1235"/>
                      <a:pt x="17858" y="1348"/>
                    </a:cubicBezTo>
                    <a:lnTo>
                      <a:pt x="14187" y="5021"/>
                    </a:lnTo>
                    <a:lnTo>
                      <a:pt x="1545" y="3505"/>
                    </a:lnTo>
                    <a:cubicBezTo>
                      <a:pt x="1316" y="3479"/>
                      <a:pt x="1086" y="3556"/>
                      <a:pt x="924" y="3720"/>
                    </a:cubicBezTo>
                    <a:lnTo>
                      <a:pt x="221" y="4424"/>
                    </a:lnTo>
                    <a:cubicBezTo>
                      <a:pt x="-152" y="4797"/>
                      <a:pt x="-36" y="5427"/>
                      <a:pt x="445" y="5642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8" name="ïṣḷïḍe"/>
              <p:cNvSpPr/>
              <p:nvPr/>
            </p:nvSpPr>
            <p:spPr>
              <a:xfrm>
                <a:off x="9236511" y="2391787"/>
                <a:ext cx="173025" cy="37071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74" y="3786"/>
                    </a:moveTo>
                    <a:lnTo>
                      <a:pt x="21600" y="3786"/>
                    </a:lnTo>
                    <a:lnTo>
                      <a:pt x="21600" y="0"/>
                    </a:lnTo>
                    <a:lnTo>
                      <a:pt x="14493" y="0"/>
                    </a:lnTo>
                    <a:cubicBezTo>
                      <a:pt x="4432" y="0"/>
                      <a:pt x="4667" y="3640"/>
                      <a:pt x="4667" y="4183"/>
                    </a:cubicBezTo>
                    <a:lnTo>
                      <a:pt x="4667" y="7156"/>
                    </a:lnTo>
                    <a:lnTo>
                      <a:pt x="0" y="7156"/>
                    </a:lnTo>
                    <a:lnTo>
                      <a:pt x="0" y="10793"/>
                    </a:lnTo>
                    <a:lnTo>
                      <a:pt x="4667" y="10793"/>
                    </a:lnTo>
                    <a:lnTo>
                      <a:pt x="4667" y="21600"/>
                    </a:lnTo>
                    <a:lnTo>
                      <a:pt x="14258" y="21600"/>
                    </a:lnTo>
                    <a:lnTo>
                      <a:pt x="14258" y="10794"/>
                    </a:lnTo>
                    <a:lnTo>
                      <a:pt x="20691" y="10794"/>
                    </a:lnTo>
                    <a:cubicBezTo>
                      <a:pt x="20691" y="10794"/>
                      <a:pt x="21297" y="9050"/>
                      <a:pt x="21589" y="7144"/>
                    </a:cubicBezTo>
                    <a:lnTo>
                      <a:pt x="14294" y="7144"/>
                    </a:lnTo>
                    <a:lnTo>
                      <a:pt x="14294" y="4657"/>
                    </a:lnTo>
                    <a:cubicBezTo>
                      <a:pt x="14294" y="4285"/>
                      <a:pt x="15340" y="3786"/>
                      <a:pt x="16374" y="3786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9" name="ïṧliḑe"/>
              <p:cNvSpPr/>
              <p:nvPr/>
            </p:nvSpPr>
            <p:spPr>
              <a:xfrm flipH="1">
                <a:off x="10000448" y="2298069"/>
                <a:ext cx="561827" cy="33256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660" y="8315"/>
                    </a:moveTo>
                    <a:cubicBezTo>
                      <a:pt x="17486" y="3673"/>
                      <a:pt x="15202" y="0"/>
                      <a:pt x="12411" y="0"/>
                    </a:cubicBezTo>
                    <a:cubicBezTo>
                      <a:pt x="9835" y="0"/>
                      <a:pt x="7692" y="3128"/>
                      <a:pt x="7238" y="7255"/>
                    </a:cubicBezTo>
                    <a:cubicBezTo>
                      <a:pt x="7180" y="7250"/>
                      <a:pt x="7119" y="7247"/>
                      <a:pt x="7060" y="7247"/>
                    </a:cubicBezTo>
                    <a:cubicBezTo>
                      <a:pt x="5141" y="7247"/>
                      <a:pt x="3522" y="9394"/>
                      <a:pt x="2994" y="12343"/>
                    </a:cubicBezTo>
                    <a:cubicBezTo>
                      <a:pt x="2913" y="12332"/>
                      <a:pt x="2829" y="12324"/>
                      <a:pt x="2746" y="12324"/>
                    </a:cubicBezTo>
                    <a:cubicBezTo>
                      <a:pt x="1231" y="12324"/>
                      <a:pt x="0" y="14399"/>
                      <a:pt x="0" y="16962"/>
                    </a:cubicBezTo>
                    <a:cubicBezTo>
                      <a:pt x="0" y="19525"/>
                      <a:pt x="1228" y="21600"/>
                      <a:pt x="2743" y="21600"/>
                    </a:cubicBezTo>
                    <a:lnTo>
                      <a:pt x="17669" y="21600"/>
                    </a:lnTo>
                    <a:cubicBezTo>
                      <a:pt x="19841" y="21600"/>
                      <a:pt x="21600" y="18625"/>
                      <a:pt x="21600" y="14960"/>
                    </a:cubicBezTo>
                    <a:cubicBezTo>
                      <a:pt x="21600" y="11294"/>
                      <a:pt x="19843" y="8315"/>
                      <a:pt x="17671" y="8315"/>
                    </a:cubicBezTo>
                    <a:cubicBezTo>
                      <a:pt x="17671" y="8315"/>
                      <a:pt x="17660" y="8315"/>
                      <a:pt x="17660" y="8315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0" name="ïSliḍè"/>
              <p:cNvSpPr/>
              <p:nvPr/>
            </p:nvSpPr>
            <p:spPr>
              <a:xfrm>
                <a:off x="9052737" y="3207139"/>
                <a:ext cx="291196" cy="52518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656" y="21600"/>
                    </a:moveTo>
                    <a:lnTo>
                      <a:pt x="12656" y="19155"/>
                    </a:lnTo>
                    <a:cubicBezTo>
                      <a:pt x="15552" y="18986"/>
                      <a:pt x="17766" y="18425"/>
                      <a:pt x="19300" y="17472"/>
                    </a:cubicBezTo>
                    <a:cubicBezTo>
                      <a:pt x="20831" y="16521"/>
                      <a:pt x="21600" y="15331"/>
                      <a:pt x="21600" y="13903"/>
                    </a:cubicBezTo>
                    <a:cubicBezTo>
                      <a:pt x="21600" y="12972"/>
                      <a:pt x="21227" y="12160"/>
                      <a:pt x="20487" y="11464"/>
                    </a:cubicBezTo>
                    <a:cubicBezTo>
                      <a:pt x="19740" y="10770"/>
                      <a:pt x="18748" y="10224"/>
                      <a:pt x="17499" y="9830"/>
                    </a:cubicBezTo>
                    <a:cubicBezTo>
                      <a:pt x="16256" y="9435"/>
                      <a:pt x="14537" y="9015"/>
                      <a:pt x="12344" y="8573"/>
                    </a:cubicBezTo>
                    <a:cubicBezTo>
                      <a:pt x="10351" y="8165"/>
                      <a:pt x="9047" y="7826"/>
                      <a:pt x="8442" y="7552"/>
                    </a:cubicBezTo>
                    <a:cubicBezTo>
                      <a:pt x="7833" y="7276"/>
                      <a:pt x="7528" y="6881"/>
                      <a:pt x="7528" y="6366"/>
                    </a:cubicBezTo>
                    <a:cubicBezTo>
                      <a:pt x="7528" y="5862"/>
                      <a:pt x="7845" y="5432"/>
                      <a:pt x="8475" y="5078"/>
                    </a:cubicBezTo>
                    <a:cubicBezTo>
                      <a:pt x="9104" y="4723"/>
                      <a:pt x="9940" y="4546"/>
                      <a:pt x="10982" y="4546"/>
                    </a:cubicBezTo>
                    <a:cubicBezTo>
                      <a:pt x="13061" y="4546"/>
                      <a:pt x="14589" y="5339"/>
                      <a:pt x="15582" y="6925"/>
                    </a:cubicBezTo>
                    <a:lnTo>
                      <a:pt x="20665" y="5769"/>
                    </a:lnTo>
                    <a:cubicBezTo>
                      <a:pt x="19452" y="3455"/>
                      <a:pt x="16781" y="2162"/>
                      <a:pt x="12656" y="1888"/>
                    </a:cubicBezTo>
                    <a:lnTo>
                      <a:pt x="12656" y="0"/>
                    </a:lnTo>
                    <a:lnTo>
                      <a:pt x="8967" y="0"/>
                    </a:lnTo>
                    <a:lnTo>
                      <a:pt x="8967" y="1888"/>
                    </a:lnTo>
                    <a:cubicBezTo>
                      <a:pt x="6236" y="2101"/>
                      <a:pt x="4235" y="2685"/>
                      <a:pt x="2963" y="3640"/>
                    </a:cubicBezTo>
                    <a:cubicBezTo>
                      <a:pt x="1692" y="4598"/>
                      <a:pt x="1053" y="5676"/>
                      <a:pt x="1053" y="6872"/>
                    </a:cubicBezTo>
                    <a:cubicBezTo>
                      <a:pt x="1053" y="7783"/>
                      <a:pt x="1410" y="8585"/>
                      <a:pt x="2122" y="9272"/>
                    </a:cubicBezTo>
                    <a:cubicBezTo>
                      <a:pt x="2834" y="9959"/>
                      <a:pt x="3762" y="10491"/>
                      <a:pt x="4903" y="10871"/>
                    </a:cubicBezTo>
                    <a:cubicBezTo>
                      <a:pt x="6044" y="11256"/>
                      <a:pt x="7631" y="11639"/>
                      <a:pt x="9659" y="12030"/>
                    </a:cubicBezTo>
                    <a:cubicBezTo>
                      <a:pt x="11915" y="12473"/>
                      <a:pt x="13372" y="12838"/>
                      <a:pt x="14027" y="13127"/>
                    </a:cubicBezTo>
                    <a:cubicBezTo>
                      <a:pt x="14680" y="13413"/>
                      <a:pt x="15008" y="13837"/>
                      <a:pt x="15008" y="14397"/>
                    </a:cubicBezTo>
                    <a:cubicBezTo>
                      <a:pt x="15008" y="14937"/>
                      <a:pt x="14680" y="15396"/>
                      <a:pt x="14027" y="15778"/>
                    </a:cubicBezTo>
                    <a:cubicBezTo>
                      <a:pt x="13372" y="16160"/>
                      <a:pt x="12344" y="16350"/>
                      <a:pt x="10954" y="16350"/>
                    </a:cubicBezTo>
                    <a:cubicBezTo>
                      <a:pt x="7985" y="16350"/>
                      <a:pt x="6236" y="15459"/>
                      <a:pt x="5706" y="13677"/>
                    </a:cubicBezTo>
                    <a:lnTo>
                      <a:pt x="0" y="14502"/>
                    </a:lnTo>
                    <a:cubicBezTo>
                      <a:pt x="1152" y="17337"/>
                      <a:pt x="4138" y="18894"/>
                      <a:pt x="8967" y="19168"/>
                    </a:cubicBezTo>
                    <a:lnTo>
                      <a:pt x="8967" y="21600"/>
                    </a:lnTo>
                    <a:cubicBezTo>
                      <a:pt x="8967" y="21600"/>
                      <a:pt x="12656" y="21600"/>
                      <a:pt x="12656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1" name="íṣḻiḋe"/>
              <p:cNvSpPr/>
              <p:nvPr/>
            </p:nvSpPr>
            <p:spPr>
              <a:xfrm>
                <a:off x="9676657" y="2519757"/>
                <a:ext cx="273945" cy="31312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2" h="21174" extrusionOk="0">
                    <a:moveTo>
                      <a:pt x="6039" y="16153"/>
                    </a:moveTo>
                    <a:cubicBezTo>
                      <a:pt x="5006" y="15759"/>
                      <a:pt x="3576" y="15759"/>
                      <a:pt x="2189" y="16379"/>
                    </a:cubicBezTo>
                    <a:cubicBezTo>
                      <a:pt x="132" y="17311"/>
                      <a:pt x="-451" y="19002"/>
                      <a:pt x="339" y="20077"/>
                    </a:cubicBezTo>
                    <a:cubicBezTo>
                      <a:pt x="1135" y="21149"/>
                      <a:pt x="3303" y="21600"/>
                      <a:pt x="5360" y="20671"/>
                    </a:cubicBezTo>
                    <a:cubicBezTo>
                      <a:pt x="6842" y="20006"/>
                      <a:pt x="7558" y="18940"/>
                      <a:pt x="7551" y="17996"/>
                    </a:cubicBezTo>
                    <a:lnTo>
                      <a:pt x="7551" y="7675"/>
                    </a:lnTo>
                    <a:lnTo>
                      <a:pt x="19630" y="5557"/>
                    </a:lnTo>
                    <a:lnTo>
                      <a:pt x="19630" y="14830"/>
                    </a:lnTo>
                    <a:cubicBezTo>
                      <a:pt x="18598" y="14434"/>
                      <a:pt x="17167" y="14434"/>
                      <a:pt x="15781" y="15054"/>
                    </a:cubicBezTo>
                    <a:cubicBezTo>
                      <a:pt x="13723" y="15987"/>
                      <a:pt x="13141" y="17678"/>
                      <a:pt x="13929" y="18752"/>
                    </a:cubicBezTo>
                    <a:cubicBezTo>
                      <a:pt x="14718" y="19823"/>
                      <a:pt x="16887" y="20277"/>
                      <a:pt x="18952" y="19345"/>
                    </a:cubicBezTo>
                    <a:cubicBezTo>
                      <a:pt x="20434" y="18681"/>
                      <a:pt x="21149" y="17613"/>
                      <a:pt x="21142" y="16672"/>
                    </a:cubicBezTo>
                    <a:lnTo>
                      <a:pt x="21142" y="0"/>
                    </a:lnTo>
                    <a:lnTo>
                      <a:pt x="6039" y="2648"/>
                    </a:lnTo>
                    <a:cubicBezTo>
                      <a:pt x="6039" y="2648"/>
                      <a:pt x="6039" y="16153"/>
                      <a:pt x="6039" y="16153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2" name="íṡ1iḓè"/>
              <p:cNvSpPr/>
              <p:nvPr/>
            </p:nvSpPr>
            <p:spPr>
              <a:xfrm flipH="1">
                <a:off x="9436114" y="3638244"/>
                <a:ext cx="259264" cy="32840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248"/>
                    </a:moveTo>
                    <a:cubicBezTo>
                      <a:pt x="21600" y="17196"/>
                      <a:pt x="18978" y="16206"/>
                      <a:pt x="15894" y="15188"/>
                    </a:cubicBezTo>
                    <a:cubicBezTo>
                      <a:pt x="12819" y="14174"/>
                      <a:pt x="11836" y="13319"/>
                      <a:pt x="11836" y="11486"/>
                    </a:cubicBezTo>
                    <a:cubicBezTo>
                      <a:pt x="11836" y="10385"/>
                      <a:pt x="12774" y="10745"/>
                      <a:pt x="13188" y="8729"/>
                    </a:cubicBezTo>
                    <a:cubicBezTo>
                      <a:pt x="13358" y="7894"/>
                      <a:pt x="14188" y="8716"/>
                      <a:pt x="14346" y="6808"/>
                    </a:cubicBezTo>
                    <a:cubicBezTo>
                      <a:pt x="14346" y="6047"/>
                      <a:pt x="13893" y="5859"/>
                      <a:pt x="13893" y="5859"/>
                    </a:cubicBezTo>
                    <a:cubicBezTo>
                      <a:pt x="13893" y="5859"/>
                      <a:pt x="14124" y="4733"/>
                      <a:pt x="14214" y="3867"/>
                    </a:cubicBezTo>
                    <a:cubicBezTo>
                      <a:pt x="14326" y="2788"/>
                      <a:pt x="13524" y="0"/>
                      <a:pt x="9257" y="0"/>
                    </a:cubicBezTo>
                    <a:cubicBezTo>
                      <a:pt x="4988" y="0"/>
                      <a:pt x="4189" y="2788"/>
                      <a:pt x="4301" y="3867"/>
                    </a:cubicBezTo>
                    <a:cubicBezTo>
                      <a:pt x="4390" y="4733"/>
                      <a:pt x="4620" y="5859"/>
                      <a:pt x="4620" y="5859"/>
                    </a:cubicBezTo>
                    <a:cubicBezTo>
                      <a:pt x="4620" y="5859"/>
                      <a:pt x="4168" y="6047"/>
                      <a:pt x="4168" y="6808"/>
                    </a:cubicBezTo>
                    <a:cubicBezTo>
                      <a:pt x="4327" y="8716"/>
                      <a:pt x="5155" y="7894"/>
                      <a:pt x="5328" y="8729"/>
                    </a:cubicBezTo>
                    <a:cubicBezTo>
                      <a:pt x="5739" y="10744"/>
                      <a:pt x="6679" y="10384"/>
                      <a:pt x="6679" y="11486"/>
                    </a:cubicBezTo>
                    <a:cubicBezTo>
                      <a:pt x="6679" y="13319"/>
                      <a:pt x="5694" y="14174"/>
                      <a:pt x="2621" y="15188"/>
                    </a:cubicBezTo>
                    <a:cubicBezTo>
                      <a:pt x="1684" y="15497"/>
                      <a:pt x="0" y="15977"/>
                      <a:pt x="0" y="17130"/>
                    </a:cubicBez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600" y="21600"/>
                      <a:pt x="21600" y="18248"/>
                      <a:pt x="21600" y="18248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3" name="îS1iḓe"/>
              <p:cNvSpPr/>
              <p:nvPr/>
            </p:nvSpPr>
            <p:spPr>
              <a:xfrm flipH="1">
                <a:off x="9320077" y="3685103"/>
                <a:ext cx="159748" cy="28117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21600" y="21600"/>
                      <a:pt x="21502" y="16173"/>
                      <a:pt x="20919" y="15611"/>
                    </a:cubicBezTo>
                    <a:cubicBezTo>
                      <a:pt x="20048" y="14771"/>
                      <a:pt x="18025" y="14197"/>
                      <a:pt x="14270" y="13304"/>
                    </a:cubicBezTo>
                    <a:cubicBezTo>
                      <a:pt x="10530" y="12416"/>
                      <a:pt x="9334" y="11665"/>
                      <a:pt x="9334" y="10061"/>
                    </a:cubicBezTo>
                    <a:cubicBezTo>
                      <a:pt x="9334" y="9096"/>
                      <a:pt x="10476" y="9412"/>
                      <a:pt x="10978" y="7646"/>
                    </a:cubicBezTo>
                    <a:cubicBezTo>
                      <a:pt x="11186" y="6914"/>
                      <a:pt x="12197" y="7635"/>
                      <a:pt x="12388" y="5963"/>
                    </a:cubicBezTo>
                    <a:cubicBezTo>
                      <a:pt x="12388" y="5297"/>
                      <a:pt x="11838" y="5131"/>
                      <a:pt x="11838" y="5131"/>
                    </a:cubicBezTo>
                    <a:cubicBezTo>
                      <a:pt x="11838" y="5131"/>
                      <a:pt x="12116" y="4145"/>
                      <a:pt x="12225" y="3386"/>
                    </a:cubicBezTo>
                    <a:cubicBezTo>
                      <a:pt x="12363" y="2441"/>
                      <a:pt x="11387" y="0"/>
                      <a:pt x="6194" y="0"/>
                    </a:cubicBezTo>
                    <a:cubicBezTo>
                      <a:pt x="1000" y="0"/>
                      <a:pt x="24" y="2441"/>
                      <a:pt x="162" y="3386"/>
                    </a:cubicBezTo>
                    <a:cubicBezTo>
                      <a:pt x="270" y="4145"/>
                      <a:pt x="549" y="5131"/>
                      <a:pt x="549" y="5131"/>
                    </a:cubicBezTo>
                    <a:cubicBezTo>
                      <a:pt x="549" y="5131"/>
                      <a:pt x="0" y="5297"/>
                      <a:pt x="0" y="5963"/>
                    </a:cubicBezTo>
                    <a:cubicBezTo>
                      <a:pt x="194" y="7635"/>
                      <a:pt x="1201" y="6914"/>
                      <a:pt x="1411" y="7646"/>
                    </a:cubicBezTo>
                    <a:cubicBezTo>
                      <a:pt x="1912" y="9412"/>
                      <a:pt x="3054" y="9096"/>
                      <a:pt x="3054" y="10061"/>
                    </a:cubicBezTo>
                    <a:cubicBezTo>
                      <a:pt x="3054" y="11152"/>
                      <a:pt x="2501" y="11849"/>
                      <a:pt x="968" y="12462"/>
                    </a:cubicBezTo>
                    <a:cubicBezTo>
                      <a:pt x="9143" y="14787"/>
                      <a:pt x="10240" y="15261"/>
                      <a:pt x="10240" y="17339"/>
                    </a:cubicBezTo>
                    <a:lnTo>
                      <a:pt x="10240" y="21600"/>
                    </a:lnTo>
                    <a:cubicBezTo>
                      <a:pt x="10240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4" name="íŝľïḓe"/>
              <p:cNvSpPr/>
              <p:nvPr/>
            </p:nvSpPr>
            <p:spPr>
              <a:xfrm flipH="1">
                <a:off x="10057860" y="2757236"/>
                <a:ext cx="371911" cy="35897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58" y="0"/>
                    </a:moveTo>
                    <a:cubicBezTo>
                      <a:pt x="17362" y="0"/>
                      <a:pt x="16381" y="1096"/>
                      <a:pt x="16352" y="2522"/>
                    </a:cubicBezTo>
                    <a:cubicBezTo>
                      <a:pt x="16352" y="3918"/>
                      <a:pt x="17365" y="5034"/>
                      <a:pt x="18994" y="5034"/>
                    </a:cubicBezTo>
                    <a:lnTo>
                      <a:pt x="19021" y="5034"/>
                    </a:lnTo>
                    <a:cubicBezTo>
                      <a:pt x="20588" y="5034"/>
                      <a:pt x="21600" y="3918"/>
                      <a:pt x="21600" y="2522"/>
                    </a:cubicBezTo>
                    <a:cubicBezTo>
                      <a:pt x="21600" y="1096"/>
                      <a:pt x="20554" y="0"/>
                      <a:pt x="18958" y="0"/>
                    </a:cubicBezTo>
                    <a:close/>
                    <a:moveTo>
                      <a:pt x="5375" y="6488"/>
                    </a:moveTo>
                    <a:cubicBezTo>
                      <a:pt x="2303" y="6488"/>
                      <a:pt x="0" y="8567"/>
                      <a:pt x="0" y="13041"/>
                    </a:cubicBezTo>
                    <a:cubicBezTo>
                      <a:pt x="0" y="13041"/>
                      <a:pt x="0" y="21375"/>
                      <a:pt x="0" y="21375"/>
                    </a:cubicBezTo>
                    <a:lnTo>
                      <a:pt x="4669" y="21375"/>
                    </a:lnTo>
                    <a:lnTo>
                      <a:pt x="4669" y="13594"/>
                    </a:lnTo>
                    <a:cubicBezTo>
                      <a:pt x="4669" y="11639"/>
                      <a:pt x="5341" y="10303"/>
                      <a:pt x="7031" y="10303"/>
                    </a:cubicBezTo>
                    <a:cubicBezTo>
                      <a:pt x="8322" y="10303"/>
                      <a:pt x="9094" y="11209"/>
                      <a:pt x="9429" y="12075"/>
                    </a:cubicBezTo>
                    <a:cubicBezTo>
                      <a:pt x="9553" y="12387"/>
                      <a:pt x="9583" y="12812"/>
                      <a:pt x="9583" y="13247"/>
                    </a:cubicBezTo>
                    <a:lnTo>
                      <a:pt x="9583" y="21375"/>
                    </a:lnTo>
                    <a:lnTo>
                      <a:pt x="14252" y="21375"/>
                    </a:lnTo>
                    <a:cubicBezTo>
                      <a:pt x="14252" y="21375"/>
                      <a:pt x="14190" y="8196"/>
                      <a:pt x="14252" y="6834"/>
                    </a:cubicBezTo>
                    <a:lnTo>
                      <a:pt x="9583" y="6834"/>
                    </a:lnTo>
                    <a:lnTo>
                      <a:pt x="9583" y="8888"/>
                    </a:lnTo>
                    <a:cubicBezTo>
                      <a:pt x="9588" y="8902"/>
                      <a:pt x="9601" y="8924"/>
                      <a:pt x="9610" y="8934"/>
                    </a:cubicBezTo>
                    <a:lnTo>
                      <a:pt x="9583" y="8934"/>
                    </a:lnTo>
                    <a:lnTo>
                      <a:pt x="9583" y="8888"/>
                    </a:lnTo>
                    <a:cubicBezTo>
                      <a:pt x="8958" y="7893"/>
                      <a:pt x="7850" y="6488"/>
                      <a:pt x="5375" y="6488"/>
                    </a:cubicBezTo>
                    <a:close/>
                    <a:moveTo>
                      <a:pt x="16650" y="7050"/>
                    </a:moveTo>
                    <a:cubicBezTo>
                      <a:pt x="16650" y="7050"/>
                      <a:pt x="16650" y="21600"/>
                      <a:pt x="16650" y="21600"/>
                    </a:cubicBezTo>
                    <a:lnTo>
                      <a:pt x="21329" y="21600"/>
                    </a:lnTo>
                    <a:lnTo>
                      <a:pt x="21329" y="7050"/>
                    </a:lnTo>
                    <a:lnTo>
                      <a:pt x="16650" y="7050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5" name="îsḷíḍe"/>
              <p:cNvSpPr/>
              <p:nvPr/>
            </p:nvSpPr>
            <p:spPr>
              <a:xfrm flipH="1">
                <a:off x="9361967" y="3216511"/>
                <a:ext cx="300609" cy="34138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3" h="21462" extrusionOk="0">
                    <a:moveTo>
                      <a:pt x="12766" y="12816"/>
                    </a:moveTo>
                    <a:lnTo>
                      <a:pt x="17505" y="8429"/>
                    </a:lnTo>
                    <a:cubicBezTo>
                      <a:pt x="17941" y="8358"/>
                      <a:pt x="18364" y="8236"/>
                      <a:pt x="18765" y="8059"/>
                    </a:cubicBezTo>
                    <a:cubicBezTo>
                      <a:pt x="18854" y="8020"/>
                      <a:pt x="18942" y="7978"/>
                      <a:pt x="19029" y="7935"/>
                    </a:cubicBezTo>
                    <a:cubicBezTo>
                      <a:pt x="20050" y="7416"/>
                      <a:pt x="20810" y="6598"/>
                      <a:pt x="21189" y="5607"/>
                    </a:cubicBezTo>
                    <a:cubicBezTo>
                      <a:pt x="21600" y="4530"/>
                      <a:pt x="21509" y="3377"/>
                      <a:pt x="20935" y="2360"/>
                    </a:cubicBezTo>
                    <a:cubicBezTo>
                      <a:pt x="20361" y="1344"/>
                      <a:pt x="19374" y="585"/>
                      <a:pt x="18152" y="224"/>
                    </a:cubicBezTo>
                    <a:cubicBezTo>
                      <a:pt x="16929" y="-138"/>
                      <a:pt x="15621" y="-58"/>
                      <a:pt x="14468" y="448"/>
                    </a:cubicBezTo>
                    <a:cubicBezTo>
                      <a:pt x="12442" y="1336"/>
                      <a:pt x="11393" y="3317"/>
                      <a:pt x="11932" y="5260"/>
                    </a:cubicBezTo>
                    <a:lnTo>
                      <a:pt x="13051" y="5020"/>
                    </a:lnTo>
                    <a:cubicBezTo>
                      <a:pt x="12639" y="3540"/>
                      <a:pt x="13430" y="2039"/>
                      <a:pt x="14981" y="1355"/>
                    </a:cubicBezTo>
                    <a:cubicBezTo>
                      <a:pt x="15859" y="972"/>
                      <a:pt x="16856" y="910"/>
                      <a:pt x="17785" y="1187"/>
                    </a:cubicBezTo>
                    <a:cubicBezTo>
                      <a:pt x="18713" y="1461"/>
                      <a:pt x="19469" y="2038"/>
                      <a:pt x="19903" y="2812"/>
                    </a:cubicBezTo>
                    <a:cubicBezTo>
                      <a:pt x="20340" y="3586"/>
                      <a:pt x="20410" y="4463"/>
                      <a:pt x="20097" y="5283"/>
                    </a:cubicBezTo>
                    <a:cubicBezTo>
                      <a:pt x="19941" y="5692"/>
                      <a:pt x="19701" y="6061"/>
                      <a:pt x="19390" y="6377"/>
                    </a:cubicBezTo>
                    <a:cubicBezTo>
                      <a:pt x="19372" y="6103"/>
                      <a:pt x="19059" y="5925"/>
                      <a:pt x="18486" y="5925"/>
                    </a:cubicBezTo>
                    <a:lnTo>
                      <a:pt x="6835" y="5925"/>
                    </a:lnTo>
                    <a:lnTo>
                      <a:pt x="4487" y="3936"/>
                    </a:lnTo>
                    <a:cubicBezTo>
                      <a:pt x="4150" y="3650"/>
                      <a:pt x="3564" y="3442"/>
                      <a:pt x="3096" y="3442"/>
                    </a:cubicBezTo>
                    <a:lnTo>
                      <a:pt x="577" y="3442"/>
                    </a:lnTo>
                    <a:cubicBezTo>
                      <a:pt x="258" y="3442"/>
                      <a:pt x="0" y="3668"/>
                      <a:pt x="0" y="3950"/>
                    </a:cubicBezTo>
                    <a:cubicBezTo>
                      <a:pt x="0" y="4231"/>
                      <a:pt x="258" y="4457"/>
                      <a:pt x="577" y="4457"/>
                    </a:cubicBezTo>
                    <a:lnTo>
                      <a:pt x="3096" y="4457"/>
                    </a:lnTo>
                    <a:cubicBezTo>
                      <a:pt x="3267" y="4457"/>
                      <a:pt x="3565" y="4564"/>
                      <a:pt x="3689" y="4667"/>
                    </a:cubicBezTo>
                    <a:lnTo>
                      <a:pt x="5175" y="5925"/>
                    </a:lnTo>
                    <a:lnTo>
                      <a:pt x="3502" y="5925"/>
                    </a:lnTo>
                    <a:cubicBezTo>
                      <a:pt x="2548" y="5925"/>
                      <a:pt x="2341" y="6389"/>
                      <a:pt x="3042" y="6959"/>
                    </a:cubicBezTo>
                    <a:lnTo>
                      <a:pt x="10306" y="12885"/>
                    </a:lnTo>
                    <a:cubicBezTo>
                      <a:pt x="10477" y="13025"/>
                      <a:pt x="10674" y="13128"/>
                      <a:pt x="10882" y="13196"/>
                    </a:cubicBezTo>
                    <a:lnTo>
                      <a:pt x="10882" y="19969"/>
                    </a:lnTo>
                    <a:lnTo>
                      <a:pt x="7511" y="21261"/>
                    </a:lnTo>
                    <a:cubicBezTo>
                      <a:pt x="7222" y="21372"/>
                      <a:pt x="7243" y="21462"/>
                      <a:pt x="7561" y="21462"/>
                    </a:cubicBezTo>
                    <a:lnTo>
                      <a:pt x="15552" y="21462"/>
                    </a:lnTo>
                    <a:cubicBezTo>
                      <a:pt x="15872" y="21462"/>
                      <a:pt x="15891" y="21374"/>
                      <a:pt x="15597" y="21268"/>
                    </a:cubicBezTo>
                    <a:lnTo>
                      <a:pt x="12033" y="19961"/>
                    </a:lnTo>
                    <a:lnTo>
                      <a:pt x="12033" y="13213"/>
                    </a:lnTo>
                    <a:cubicBezTo>
                      <a:pt x="12304" y="13138"/>
                      <a:pt x="12558" y="13008"/>
                      <a:pt x="12766" y="12816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6" name="îšḷïḑê"/>
              <p:cNvSpPr/>
              <p:nvPr/>
            </p:nvSpPr>
            <p:spPr>
              <a:xfrm flipH="1">
                <a:off x="9394568" y="2223094"/>
                <a:ext cx="272695" cy="11658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304" y="5047"/>
                    </a:moveTo>
                    <a:cubicBezTo>
                      <a:pt x="11160" y="5339"/>
                      <a:pt x="10981" y="5487"/>
                      <a:pt x="10800" y="5487"/>
                    </a:cubicBezTo>
                    <a:cubicBezTo>
                      <a:pt x="10620" y="5487"/>
                      <a:pt x="10441" y="5339"/>
                      <a:pt x="10297" y="5046"/>
                    </a:cubicBezTo>
                    <a:lnTo>
                      <a:pt x="7832" y="0"/>
                    </a:lnTo>
                    <a:lnTo>
                      <a:pt x="0" y="20498"/>
                    </a:lnTo>
                    <a:cubicBezTo>
                      <a:pt x="469" y="21187"/>
                      <a:pt x="1020" y="21600"/>
                      <a:pt x="1615" y="21600"/>
                    </a:cubicBezTo>
                    <a:lnTo>
                      <a:pt x="19985" y="21600"/>
                    </a:lnTo>
                    <a:cubicBezTo>
                      <a:pt x="20581" y="21600"/>
                      <a:pt x="21131" y="21187"/>
                      <a:pt x="21600" y="20498"/>
                    </a:cubicBezTo>
                    <a:lnTo>
                      <a:pt x="13767" y="0"/>
                    </a:lnTo>
                    <a:cubicBezTo>
                      <a:pt x="13767" y="0"/>
                      <a:pt x="11304" y="5047"/>
                      <a:pt x="11304" y="5047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7" name="îşľîḑe"/>
              <p:cNvSpPr/>
              <p:nvPr/>
            </p:nvSpPr>
            <p:spPr>
              <a:xfrm flipH="1">
                <a:off x="9578724" y="2124690"/>
                <a:ext cx="102596" cy="19374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289"/>
                    </a:moveTo>
                    <a:lnTo>
                      <a:pt x="0" y="19528"/>
                    </a:lnTo>
                    <a:cubicBezTo>
                      <a:pt x="0" y="20283"/>
                      <a:pt x="399" y="20984"/>
                      <a:pt x="1045" y="21600"/>
                    </a:cubicBezTo>
                    <a:lnTo>
                      <a:pt x="21600" y="9419"/>
                    </a:lnTo>
                    <a:lnTo>
                      <a:pt x="1267" y="0"/>
                    </a:lnTo>
                    <a:cubicBezTo>
                      <a:pt x="477" y="666"/>
                      <a:pt x="0" y="1446"/>
                      <a:pt x="0" y="2289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8" name="işḻïḑé"/>
              <p:cNvSpPr/>
              <p:nvPr/>
            </p:nvSpPr>
            <p:spPr>
              <a:xfrm flipH="1">
                <a:off x="9372541" y="2124690"/>
                <a:ext cx="102599" cy="19374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528"/>
                    </a:moveTo>
                    <a:lnTo>
                      <a:pt x="21600" y="2289"/>
                    </a:lnTo>
                    <a:cubicBezTo>
                      <a:pt x="21600" y="1446"/>
                      <a:pt x="21122" y="666"/>
                      <a:pt x="20333" y="0"/>
                    </a:cubicBezTo>
                    <a:lnTo>
                      <a:pt x="0" y="9421"/>
                    </a:lnTo>
                    <a:lnTo>
                      <a:pt x="20552" y="21600"/>
                    </a:lnTo>
                    <a:cubicBezTo>
                      <a:pt x="21198" y="20984"/>
                      <a:pt x="21600" y="20283"/>
                      <a:pt x="21600" y="19528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9" name="iŝliḓê"/>
              <p:cNvSpPr/>
              <p:nvPr/>
            </p:nvSpPr>
            <p:spPr>
              <a:xfrm flipH="1">
                <a:off x="9393822" y="2105946"/>
                <a:ext cx="268755" cy="12245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858"/>
                    </a:moveTo>
                    <a:lnTo>
                      <a:pt x="10800" y="21600"/>
                    </a:lnTo>
                    <a:lnTo>
                      <a:pt x="21600" y="858"/>
                    </a:lnTo>
                    <a:cubicBezTo>
                      <a:pt x="21157" y="326"/>
                      <a:pt x="20658" y="0"/>
                      <a:pt x="20119" y="0"/>
                    </a:cubicBezTo>
                    <a:lnTo>
                      <a:pt x="1480" y="0"/>
                    </a:lnTo>
                    <a:cubicBezTo>
                      <a:pt x="940" y="0"/>
                      <a:pt x="441" y="326"/>
                      <a:pt x="0" y="858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0" name="ïṣḻïḍe"/>
              <p:cNvSpPr/>
              <p:nvPr/>
            </p:nvSpPr>
            <p:spPr>
              <a:xfrm flipH="1">
                <a:off x="9338567" y="2865066"/>
                <a:ext cx="314638" cy="29172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4" h="21336" extrusionOk="0">
                    <a:moveTo>
                      <a:pt x="18665" y="6651"/>
                    </a:moveTo>
                    <a:cubicBezTo>
                      <a:pt x="17745" y="5323"/>
                      <a:pt x="16750" y="4642"/>
                      <a:pt x="15709" y="4626"/>
                    </a:cubicBezTo>
                    <a:cubicBezTo>
                      <a:pt x="15697" y="4626"/>
                      <a:pt x="15684" y="4626"/>
                      <a:pt x="15672" y="4626"/>
                    </a:cubicBezTo>
                    <a:cubicBezTo>
                      <a:pt x="14019" y="4626"/>
                      <a:pt x="12762" y="6306"/>
                      <a:pt x="12750" y="6324"/>
                    </a:cubicBezTo>
                    <a:lnTo>
                      <a:pt x="12355" y="5995"/>
                    </a:lnTo>
                    <a:cubicBezTo>
                      <a:pt x="12413" y="5917"/>
                      <a:pt x="13772" y="4093"/>
                      <a:pt x="15671" y="4093"/>
                    </a:cubicBezTo>
                    <a:cubicBezTo>
                      <a:pt x="15685" y="4093"/>
                      <a:pt x="15698" y="4093"/>
                      <a:pt x="15712" y="4093"/>
                    </a:cubicBezTo>
                    <a:cubicBezTo>
                      <a:pt x="16919" y="4110"/>
                      <a:pt x="18048" y="4864"/>
                      <a:pt x="19067" y="6334"/>
                    </a:cubicBezTo>
                    <a:cubicBezTo>
                      <a:pt x="19067" y="6334"/>
                      <a:pt x="18665" y="6651"/>
                      <a:pt x="18665" y="6651"/>
                    </a:cubicBezTo>
                    <a:close/>
                    <a:moveTo>
                      <a:pt x="18665" y="8517"/>
                    </a:moveTo>
                    <a:cubicBezTo>
                      <a:pt x="17745" y="7189"/>
                      <a:pt x="16750" y="6508"/>
                      <a:pt x="15709" y="6491"/>
                    </a:cubicBezTo>
                    <a:cubicBezTo>
                      <a:pt x="15697" y="6491"/>
                      <a:pt x="15684" y="6491"/>
                      <a:pt x="15672" y="6491"/>
                    </a:cubicBezTo>
                    <a:cubicBezTo>
                      <a:pt x="14019" y="6491"/>
                      <a:pt x="12762" y="8172"/>
                      <a:pt x="12750" y="8189"/>
                    </a:cubicBezTo>
                    <a:lnTo>
                      <a:pt x="12355" y="7861"/>
                    </a:lnTo>
                    <a:cubicBezTo>
                      <a:pt x="12413" y="7782"/>
                      <a:pt x="13772" y="5958"/>
                      <a:pt x="15671" y="5958"/>
                    </a:cubicBezTo>
                    <a:cubicBezTo>
                      <a:pt x="15685" y="5958"/>
                      <a:pt x="15698" y="5959"/>
                      <a:pt x="15712" y="5959"/>
                    </a:cubicBezTo>
                    <a:cubicBezTo>
                      <a:pt x="16919" y="5975"/>
                      <a:pt x="18048" y="6729"/>
                      <a:pt x="19067" y="8199"/>
                    </a:cubicBezTo>
                    <a:cubicBezTo>
                      <a:pt x="19067" y="8199"/>
                      <a:pt x="18665" y="8517"/>
                      <a:pt x="18665" y="8517"/>
                    </a:cubicBezTo>
                    <a:close/>
                    <a:moveTo>
                      <a:pt x="18665" y="10382"/>
                    </a:moveTo>
                    <a:cubicBezTo>
                      <a:pt x="17745" y="9054"/>
                      <a:pt x="16750" y="8373"/>
                      <a:pt x="15709" y="8357"/>
                    </a:cubicBezTo>
                    <a:cubicBezTo>
                      <a:pt x="14054" y="8350"/>
                      <a:pt x="12762" y="10037"/>
                      <a:pt x="12750" y="10055"/>
                    </a:cubicBezTo>
                    <a:lnTo>
                      <a:pt x="12355" y="9726"/>
                    </a:lnTo>
                    <a:cubicBezTo>
                      <a:pt x="12413" y="9648"/>
                      <a:pt x="13772" y="7824"/>
                      <a:pt x="15671" y="7824"/>
                    </a:cubicBezTo>
                    <a:cubicBezTo>
                      <a:pt x="15685" y="7824"/>
                      <a:pt x="15698" y="7824"/>
                      <a:pt x="15712" y="7824"/>
                    </a:cubicBezTo>
                    <a:cubicBezTo>
                      <a:pt x="16919" y="7841"/>
                      <a:pt x="18048" y="8595"/>
                      <a:pt x="19067" y="10065"/>
                    </a:cubicBezTo>
                    <a:cubicBezTo>
                      <a:pt x="19067" y="10065"/>
                      <a:pt x="18665" y="10382"/>
                      <a:pt x="18665" y="10382"/>
                    </a:cubicBezTo>
                    <a:close/>
                    <a:moveTo>
                      <a:pt x="8475" y="6651"/>
                    </a:moveTo>
                    <a:cubicBezTo>
                      <a:pt x="7554" y="5323"/>
                      <a:pt x="6559" y="4642"/>
                      <a:pt x="5518" y="4626"/>
                    </a:cubicBezTo>
                    <a:cubicBezTo>
                      <a:pt x="5506" y="4626"/>
                      <a:pt x="5493" y="4626"/>
                      <a:pt x="5480" y="4626"/>
                    </a:cubicBezTo>
                    <a:cubicBezTo>
                      <a:pt x="3828" y="4626"/>
                      <a:pt x="2571" y="6306"/>
                      <a:pt x="2559" y="6324"/>
                    </a:cubicBezTo>
                    <a:lnTo>
                      <a:pt x="2164" y="5995"/>
                    </a:lnTo>
                    <a:cubicBezTo>
                      <a:pt x="2222" y="5917"/>
                      <a:pt x="3581" y="4093"/>
                      <a:pt x="5480" y="4093"/>
                    </a:cubicBezTo>
                    <a:cubicBezTo>
                      <a:pt x="5494" y="4093"/>
                      <a:pt x="5508" y="4093"/>
                      <a:pt x="5522" y="4093"/>
                    </a:cubicBezTo>
                    <a:cubicBezTo>
                      <a:pt x="6729" y="4110"/>
                      <a:pt x="7858" y="4864"/>
                      <a:pt x="8877" y="6334"/>
                    </a:cubicBezTo>
                    <a:cubicBezTo>
                      <a:pt x="8877" y="6334"/>
                      <a:pt x="8475" y="6651"/>
                      <a:pt x="8475" y="6651"/>
                    </a:cubicBezTo>
                    <a:close/>
                    <a:moveTo>
                      <a:pt x="8475" y="8517"/>
                    </a:moveTo>
                    <a:cubicBezTo>
                      <a:pt x="7554" y="7189"/>
                      <a:pt x="6559" y="6508"/>
                      <a:pt x="5518" y="6491"/>
                    </a:cubicBezTo>
                    <a:cubicBezTo>
                      <a:pt x="5506" y="6491"/>
                      <a:pt x="5493" y="6491"/>
                      <a:pt x="5480" y="6491"/>
                    </a:cubicBezTo>
                    <a:cubicBezTo>
                      <a:pt x="3828" y="6491"/>
                      <a:pt x="2571" y="8172"/>
                      <a:pt x="2559" y="8189"/>
                    </a:cubicBezTo>
                    <a:lnTo>
                      <a:pt x="2164" y="7861"/>
                    </a:lnTo>
                    <a:cubicBezTo>
                      <a:pt x="2222" y="7782"/>
                      <a:pt x="3581" y="5958"/>
                      <a:pt x="5480" y="5958"/>
                    </a:cubicBezTo>
                    <a:cubicBezTo>
                      <a:pt x="5494" y="5958"/>
                      <a:pt x="5508" y="5959"/>
                      <a:pt x="5522" y="5959"/>
                    </a:cubicBezTo>
                    <a:cubicBezTo>
                      <a:pt x="6729" y="5975"/>
                      <a:pt x="7858" y="6729"/>
                      <a:pt x="8877" y="8199"/>
                    </a:cubicBezTo>
                    <a:cubicBezTo>
                      <a:pt x="8877" y="8199"/>
                      <a:pt x="8475" y="8517"/>
                      <a:pt x="8475" y="8517"/>
                    </a:cubicBezTo>
                    <a:close/>
                    <a:moveTo>
                      <a:pt x="8475" y="10382"/>
                    </a:moveTo>
                    <a:cubicBezTo>
                      <a:pt x="7554" y="9054"/>
                      <a:pt x="6559" y="8373"/>
                      <a:pt x="5518" y="8357"/>
                    </a:cubicBezTo>
                    <a:cubicBezTo>
                      <a:pt x="5506" y="8357"/>
                      <a:pt x="5493" y="8357"/>
                      <a:pt x="5480" y="8357"/>
                    </a:cubicBezTo>
                    <a:cubicBezTo>
                      <a:pt x="3828" y="8357"/>
                      <a:pt x="2571" y="10037"/>
                      <a:pt x="2559" y="10055"/>
                    </a:cubicBezTo>
                    <a:lnTo>
                      <a:pt x="2164" y="9726"/>
                    </a:lnTo>
                    <a:cubicBezTo>
                      <a:pt x="2222" y="9648"/>
                      <a:pt x="3581" y="7824"/>
                      <a:pt x="5480" y="7824"/>
                    </a:cubicBezTo>
                    <a:cubicBezTo>
                      <a:pt x="5494" y="7824"/>
                      <a:pt x="5508" y="7824"/>
                      <a:pt x="5522" y="7824"/>
                    </a:cubicBezTo>
                    <a:cubicBezTo>
                      <a:pt x="6729" y="7841"/>
                      <a:pt x="7858" y="8595"/>
                      <a:pt x="8877" y="10065"/>
                    </a:cubicBezTo>
                    <a:cubicBezTo>
                      <a:pt x="8877" y="10065"/>
                      <a:pt x="8475" y="10382"/>
                      <a:pt x="8475" y="10382"/>
                    </a:cubicBezTo>
                    <a:close/>
                    <a:moveTo>
                      <a:pt x="20790" y="21336"/>
                    </a:moveTo>
                    <a:cubicBezTo>
                      <a:pt x="20896" y="21336"/>
                      <a:pt x="21001" y="21308"/>
                      <a:pt x="21106" y="21266"/>
                    </a:cubicBezTo>
                    <a:cubicBezTo>
                      <a:pt x="21396" y="21139"/>
                      <a:pt x="21581" y="20830"/>
                      <a:pt x="21581" y="20493"/>
                    </a:cubicBezTo>
                    <a:lnTo>
                      <a:pt x="21581" y="4244"/>
                    </a:lnTo>
                    <a:cubicBezTo>
                      <a:pt x="21594" y="4187"/>
                      <a:pt x="21594" y="4117"/>
                      <a:pt x="21594" y="4061"/>
                    </a:cubicBezTo>
                    <a:cubicBezTo>
                      <a:pt x="21594" y="3780"/>
                      <a:pt x="21527" y="3626"/>
                      <a:pt x="21027" y="3008"/>
                    </a:cubicBezTo>
                    <a:cubicBezTo>
                      <a:pt x="20816" y="2699"/>
                      <a:pt x="20421" y="2250"/>
                      <a:pt x="19920" y="1801"/>
                    </a:cubicBezTo>
                    <a:cubicBezTo>
                      <a:pt x="18338" y="381"/>
                      <a:pt x="16586" y="-222"/>
                      <a:pt x="14912" y="72"/>
                    </a:cubicBezTo>
                    <a:cubicBezTo>
                      <a:pt x="12751" y="451"/>
                      <a:pt x="11486" y="1561"/>
                      <a:pt x="10801" y="2460"/>
                    </a:cubicBezTo>
                    <a:cubicBezTo>
                      <a:pt x="10102" y="1561"/>
                      <a:pt x="8837" y="451"/>
                      <a:pt x="6689" y="72"/>
                    </a:cubicBezTo>
                    <a:cubicBezTo>
                      <a:pt x="6412" y="16"/>
                      <a:pt x="6122" y="2"/>
                      <a:pt x="5846" y="2"/>
                    </a:cubicBezTo>
                    <a:cubicBezTo>
                      <a:pt x="3921" y="2"/>
                      <a:pt x="2076" y="1126"/>
                      <a:pt x="337" y="3345"/>
                    </a:cubicBezTo>
                    <a:lnTo>
                      <a:pt x="324" y="3359"/>
                    </a:lnTo>
                    <a:cubicBezTo>
                      <a:pt x="192" y="3457"/>
                      <a:pt x="99" y="3597"/>
                      <a:pt x="46" y="3766"/>
                    </a:cubicBezTo>
                    <a:cubicBezTo>
                      <a:pt x="-6" y="3921"/>
                      <a:pt x="-6" y="4047"/>
                      <a:pt x="7" y="4160"/>
                    </a:cubicBezTo>
                    <a:lnTo>
                      <a:pt x="7" y="20479"/>
                    </a:lnTo>
                    <a:cubicBezTo>
                      <a:pt x="7" y="20816"/>
                      <a:pt x="192" y="21125"/>
                      <a:pt x="482" y="21251"/>
                    </a:cubicBezTo>
                    <a:cubicBezTo>
                      <a:pt x="772" y="21378"/>
                      <a:pt x="1114" y="21322"/>
                      <a:pt x="1338" y="21083"/>
                    </a:cubicBezTo>
                    <a:cubicBezTo>
                      <a:pt x="1365" y="21041"/>
                      <a:pt x="4436" y="17951"/>
                      <a:pt x="6965" y="17951"/>
                    </a:cubicBezTo>
                    <a:cubicBezTo>
                      <a:pt x="9219" y="17951"/>
                      <a:pt x="10009" y="20605"/>
                      <a:pt x="10036" y="20718"/>
                    </a:cubicBezTo>
                    <a:cubicBezTo>
                      <a:pt x="10036" y="20732"/>
                      <a:pt x="10049" y="20732"/>
                      <a:pt x="10049" y="20746"/>
                    </a:cubicBezTo>
                    <a:cubicBezTo>
                      <a:pt x="10049" y="20760"/>
                      <a:pt x="10062" y="20788"/>
                      <a:pt x="10076" y="20802"/>
                    </a:cubicBezTo>
                    <a:cubicBezTo>
                      <a:pt x="10089" y="20830"/>
                      <a:pt x="10102" y="20859"/>
                      <a:pt x="10115" y="20886"/>
                    </a:cubicBezTo>
                    <a:cubicBezTo>
                      <a:pt x="10129" y="20900"/>
                      <a:pt x="10129" y="20914"/>
                      <a:pt x="10142" y="20929"/>
                    </a:cubicBezTo>
                    <a:cubicBezTo>
                      <a:pt x="10155" y="20956"/>
                      <a:pt x="10181" y="20985"/>
                      <a:pt x="10194" y="21012"/>
                    </a:cubicBezTo>
                    <a:cubicBezTo>
                      <a:pt x="10208" y="21027"/>
                      <a:pt x="10208" y="21041"/>
                      <a:pt x="10221" y="21041"/>
                    </a:cubicBezTo>
                    <a:lnTo>
                      <a:pt x="10313" y="21139"/>
                    </a:lnTo>
                    <a:cubicBezTo>
                      <a:pt x="10339" y="21168"/>
                      <a:pt x="10379" y="21195"/>
                      <a:pt x="10405" y="21209"/>
                    </a:cubicBezTo>
                    <a:cubicBezTo>
                      <a:pt x="10405" y="21209"/>
                      <a:pt x="10419" y="21209"/>
                      <a:pt x="10419" y="21223"/>
                    </a:cubicBezTo>
                    <a:cubicBezTo>
                      <a:pt x="10537" y="21293"/>
                      <a:pt x="10669" y="21336"/>
                      <a:pt x="10801" y="21336"/>
                    </a:cubicBezTo>
                    <a:lnTo>
                      <a:pt x="10906" y="21336"/>
                    </a:lnTo>
                    <a:cubicBezTo>
                      <a:pt x="10919" y="21336"/>
                      <a:pt x="10932" y="21336"/>
                      <a:pt x="10946" y="21322"/>
                    </a:cubicBezTo>
                    <a:cubicBezTo>
                      <a:pt x="10959" y="21322"/>
                      <a:pt x="10972" y="21322"/>
                      <a:pt x="10985" y="21308"/>
                    </a:cubicBezTo>
                    <a:cubicBezTo>
                      <a:pt x="11012" y="21293"/>
                      <a:pt x="11051" y="21293"/>
                      <a:pt x="11077" y="21280"/>
                    </a:cubicBezTo>
                    <a:cubicBezTo>
                      <a:pt x="11091" y="21280"/>
                      <a:pt x="11104" y="21266"/>
                      <a:pt x="11104" y="21266"/>
                    </a:cubicBezTo>
                    <a:cubicBezTo>
                      <a:pt x="11130" y="21251"/>
                      <a:pt x="11170" y="21237"/>
                      <a:pt x="11196" y="21209"/>
                    </a:cubicBezTo>
                    <a:cubicBezTo>
                      <a:pt x="11209" y="21209"/>
                      <a:pt x="11209" y="21196"/>
                      <a:pt x="11222" y="21196"/>
                    </a:cubicBezTo>
                    <a:cubicBezTo>
                      <a:pt x="11249" y="21181"/>
                      <a:pt x="11275" y="21154"/>
                      <a:pt x="11301" y="21125"/>
                    </a:cubicBezTo>
                    <a:lnTo>
                      <a:pt x="11394" y="21027"/>
                    </a:lnTo>
                    <a:cubicBezTo>
                      <a:pt x="11407" y="21012"/>
                      <a:pt x="11407" y="20999"/>
                      <a:pt x="11420" y="20985"/>
                    </a:cubicBezTo>
                    <a:cubicBezTo>
                      <a:pt x="11434" y="20956"/>
                      <a:pt x="11460" y="20929"/>
                      <a:pt x="11472" y="20900"/>
                    </a:cubicBezTo>
                    <a:cubicBezTo>
                      <a:pt x="11486" y="20886"/>
                      <a:pt x="11486" y="20859"/>
                      <a:pt x="11499" y="20844"/>
                    </a:cubicBezTo>
                    <a:cubicBezTo>
                      <a:pt x="11512" y="20816"/>
                      <a:pt x="11525" y="20788"/>
                      <a:pt x="11525" y="20760"/>
                    </a:cubicBezTo>
                    <a:cubicBezTo>
                      <a:pt x="11525" y="20746"/>
                      <a:pt x="11538" y="20746"/>
                      <a:pt x="11538" y="20732"/>
                    </a:cubicBezTo>
                    <a:cubicBezTo>
                      <a:pt x="11565" y="20620"/>
                      <a:pt x="12355" y="17965"/>
                      <a:pt x="14609" y="17965"/>
                    </a:cubicBezTo>
                    <a:cubicBezTo>
                      <a:pt x="17140" y="17965"/>
                      <a:pt x="20223" y="21055"/>
                      <a:pt x="20249" y="21097"/>
                    </a:cubicBezTo>
                    <a:cubicBezTo>
                      <a:pt x="20394" y="21251"/>
                      <a:pt x="20593" y="21336"/>
                      <a:pt x="20790" y="21336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1" name="ísḻïḑê"/>
              <p:cNvSpPr/>
              <p:nvPr/>
            </p:nvSpPr>
            <p:spPr>
              <a:xfrm flipH="1">
                <a:off x="9842053" y="3408634"/>
                <a:ext cx="31390" cy="3846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799"/>
                    </a:moveTo>
                    <a:lnTo>
                      <a:pt x="21600" y="8800"/>
                    </a:lnTo>
                    <a:cubicBezTo>
                      <a:pt x="21600" y="3925"/>
                      <a:pt x="16749" y="0"/>
                      <a:pt x="10785" y="0"/>
                    </a:cubicBezTo>
                    <a:cubicBezTo>
                      <a:pt x="4821" y="0"/>
                      <a:pt x="0" y="3925"/>
                      <a:pt x="0" y="8800"/>
                    </a:cubicBezTo>
                    <a:lnTo>
                      <a:pt x="0" y="12799"/>
                    </a:lnTo>
                    <a:cubicBezTo>
                      <a:pt x="0" y="17651"/>
                      <a:pt x="4821" y="21600"/>
                      <a:pt x="10785" y="21600"/>
                    </a:cubicBezTo>
                    <a:cubicBezTo>
                      <a:pt x="16749" y="21600"/>
                      <a:pt x="21600" y="17651"/>
                      <a:pt x="21600" y="12799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2" name="îṧľiḍê"/>
              <p:cNvSpPr/>
              <p:nvPr/>
            </p:nvSpPr>
            <p:spPr>
              <a:xfrm flipH="1">
                <a:off x="9702265" y="3436749"/>
                <a:ext cx="307071" cy="9722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939" y="968"/>
                    </a:moveTo>
                    <a:lnTo>
                      <a:pt x="1339" y="968"/>
                    </a:lnTo>
                    <a:cubicBezTo>
                      <a:pt x="860" y="968"/>
                      <a:pt x="407" y="613"/>
                      <a:pt x="0" y="0"/>
                    </a:cubicBezTo>
                    <a:lnTo>
                      <a:pt x="0" y="15941"/>
                    </a:lnTo>
                    <a:cubicBezTo>
                      <a:pt x="0" y="19050"/>
                      <a:pt x="805" y="21600"/>
                      <a:pt x="1791" y="21600"/>
                    </a:cubicBezTo>
                    <a:lnTo>
                      <a:pt x="19809" y="21600"/>
                    </a:lnTo>
                    <a:cubicBezTo>
                      <a:pt x="20795" y="21600"/>
                      <a:pt x="21600" y="19050"/>
                      <a:pt x="21600" y="15941"/>
                    </a:cubicBezTo>
                    <a:lnTo>
                      <a:pt x="21600" y="7"/>
                    </a:lnTo>
                    <a:cubicBezTo>
                      <a:pt x="21193" y="613"/>
                      <a:pt x="20740" y="968"/>
                      <a:pt x="20261" y="968"/>
                    </a:cubicBezTo>
                    <a:lnTo>
                      <a:pt x="12661" y="968"/>
                    </a:lnTo>
                    <a:cubicBezTo>
                      <a:pt x="12416" y="3495"/>
                      <a:pt x="11680" y="5351"/>
                      <a:pt x="10800" y="5351"/>
                    </a:cubicBezTo>
                    <a:cubicBezTo>
                      <a:pt x="9920" y="5351"/>
                      <a:pt x="9184" y="3495"/>
                      <a:pt x="8939" y="968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3" name="îŝ1íḓé"/>
              <p:cNvSpPr/>
              <p:nvPr/>
            </p:nvSpPr>
            <p:spPr>
              <a:xfrm flipH="1">
                <a:off x="9698773" y="3272742"/>
                <a:ext cx="319934" cy="15054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573" y="5852"/>
                    </a:moveTo>
                    <a:cubicBezTo>
                      <a:pt x="7794" y="4449"/>
                      <a:pt x="8411" y="3421"/>
                      <a:pt x="9146" y="3421"/>
                    </a:cubicBezTo>
                    <a:lnTo>
                      <a:pt x="12455" y="3421"/>
                    </a:lnTo>
                    <a:cubicBezTo>
                      <a:pt x="13189" y="3421"/>
                      <a:pt x="13807" y="4449"/>
                      <a:pt x="14027" y="5852"/>
                    </a:cubicBezTo>
                    <a:cubicBezTo>
                      <a:pt x="14027" y="5852"/>
                      <a:pt x="7573" y="5852"/>
                      <a:pt x="7573" y="5852"/>
                    </a:cubicBezTo>
                    <a:close/>
                    <a:moveTo>
                      <a:pt x="21600" y="9511"/>
                    </a:moveTo>
                    <a:cubicBezTo>
                      <a:pt x="21600" y="7500"/>
                      <a:pt x="20795" y="5852"/>
                      <a:pt x="19810" y="5852"/>
                    </a:cubicBezTo>
                    <a:lnTo>
                      <a:pt x="15682" y="5852"/>
                    </a:lnTo>
                    <a:cubicBezTo>
                      <a:pt x="15433" y="2543"/>
                      <a:pt x="14081" y="0"/>
                      <a:pt x="12455" y="0"/>
                    </a:cubicBezTo>
                    <a:lnTo>
                      <a:pt x="9146" y="0"/>
                    </a:lnTo>
                    <a:cubicBezTo>
                      <a:pt x="7518" y="0"/>
                      <a:pt x="6167" y="2543"/>
                      <a:pt x="5918" y="5852"/>
                    </a:cubicBezTo>
                    <a:lnTo>
                      <a:pt x="1790" y="5852"/>
                    </a:lnTo>
                    <a:cubicBezTo>
                      <a:pt x="806" y="5852"/>
                      <a:pt x="0" y="7500"/>
                      <a:pt x="0" y="9511"/>
                    </a:cubicBezTo>
                    <a:lnTo>
                      <a:pt x="0" y="17941"/>
                    </a:lnTo>
                    <a:cubicBezTo>
                      <a:pt x="0" y="19964"/>
                      <a:pt x="771" y="21600"/>
                      <a:pt x="1719" y="21600"/>
                    </a:cubicBezTo>
                    <a:lnTo>
                      <a:pt x="8934" y="21600"/>
                    </a:lnTo>
                    <a:cubicBezTo>
                      <a:pt x="8957" y="20547"/>
                      <a:pt x="9171" y="19602"/>
                      <a:pt x="9506" y="18920"/>
                    </a:cubicBezTo>
                    <a:cubicBezTo>
                      <a:pt x="9515" y="18896"/>
                      <a:pt x="9528" y="18883"/>
                      <a:pt x="9538" y="18861"/>
                    </a:cubicBezTo>
                    <a:cubicBezTo>
                      <a:pt x="9614" y="18720"/>
                      <a:pt x="9691" y="18582"/>
                      <a:pt x="9776" y="18460"/>
                    </a:cubicBezTo>
                    <a:cubicBezTo>
                      <a:pt x="9805" y="18419"/>
                      <a:pt x="9841" y="18388"/>
                      <a:pt x="9872" y="18349"/>
                    </a:cubicBezTo>
                    <a:cubicBezTo>
                      <a:pt x="9942" y="18264"/>
                      <a:pt x="10011" y="18174"/>
                      <a:pt x="10084" y="18113"/>
                    </a:cubicBezTo>
                    <a:cubicBezTo>
                      <a:pt x="10143" y="18059"/>
                      <a:pt x="10208" y="18026"/>
                      <a:pt x="10268" y="17992"/>
                    </a:cubicBezTo>
                    <a:cubicBezTo>
                      <a:pt x="10323" y="17956"/>
                      <a:pt x="10374" y="17911"/>
                      <a:pt x="10428" y="17888"/>
                    </a:cubicBezTo>
                    <a:cubicBezTo>
                      <a:pt x="10548" y="17835"/>
                      <a:pt x="10674" y="17809"/>
                      <a:pt x="10800" y="17809"/>
                    </a:cubicBezTo>
                    <a:cubicBezTo>
                      <a:pt x="10929" y="17809"/>
                      <a:pt x="11052" y="17835"/>
                      <a:pt x="11172" y="17888"/>
                    </a:cubicBezTo>
                    <a:cubicBezTo>
                      <a:pt x="11227" y="17911"/>
                      <a:pt x="11277" y="17956"/>
                      <a:pt x="11332" y="17992"/>
                    </a:cubicBezTo>
                    <a:cubicBezTo>
                      <a:pt x="11392" y="18026"/>
                      <a:pt x="11456" y="18059"/>
                      <a:pt x="11514" y="18113"/>
                    </a:cubicBezTo>
                    <a:cubicBezTo>
                      <a:pt x="11590" y="18178"/>
                      <a:pt x="11658" y="18264"/>
                      <a:pt x="11728" y="18349"/>
                    </a:cubicBezTo>
                    <a:cubicBezTo>
                      <a:pt x="11759" y="18388"/>
                      <a:pt x="11793" y="18419"/>
                      <a:pt x="11824" y="18460"/>
                    </a:cubicBezTo>
                    <a:cubicBezTo>
                      <a:pt x="11908" y="18582"/>
                      <a:pt x="11987" y="18720"/>
                      <a:pt x="12060" y="18861"/>
                    </a:cubicBezTo>
                    <a:cubicBezTo>
                      <a:pt x="12070" y="18883"/>
                      <a:pt x="12083" y="18896"/>
                      <a:pt x="12094" y="18920"/>
                    </a:cubicBezTo>
                    <a:cubicBezTo>
                      <a:pt x="12429" y="19606"/>
                      <a:pt x="12641" y="20547"/>
                      <a:pt x="12666" y="21600"/>
                    </a:cubicBezTo>
                    <a:lnTo>
                      <a:pt x="19881" y="21600"/>
                    </a:lnTo>
                    <a:cubicBezTo>
                      <a:pt x="20830" y="21600"/>
                      <a:pt x="21600" y="19964"/>
                      <a:pt x="21600" y="17947"/>
                    </a:cubicBezTo>
                    <a:cubicBezTo>
                      <a:pt x="21600" y="17947"/>
                      <a:pt x="21600" y="9511"/>
                      <a:pt x="21600" y="951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4" name="išļiḋê"/>
              <p:cNvSpPr/>
              <p:nvPr/>
            </p:nvSpPr>
            <p:spPr>
              <a:xfrm flipH="1">
                <a:off x="8992939" y="4177126"/>
                <a:ext cx="135442" cy="12523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5" h="20829" extrusionOk="0">
                    <a:moveTo>
                      <a:pt x="20454" y="14769"/>
                    </a:moveTo>
                    <a:cubicBezTo>
                      <a:pt x="19922" y="14495"/>
                      <a:pt x="17314" y="13164"/>
                      <a:pt x="16831" y="12980"/>
                    </a:cubicBezTo>
                    <a:cubicBezTo>
                      <a:pt x="16344" y="12798"/>
                      <a:pt x="15988" y="12706"/>
                      <a:pt x="15638" y="13255"/>
                    </a:cubicBezTo>
                    <a:cubicBezTo>
                      <a:pt x="15283" y="13804"/>
                      <a:pt x="14268" y="15044"/>
                      <a:pt x="13957" y="15411"/>
                    </a:cubicBezTo>
                    <a:cubicBezTo>
                      <a:pt x="13649" y="15780"/>
                      <a:pt x="13340" y="15825"/>
                      <a:pt x="12809" y="15549"/>
                    </a:cubicBezTo>
                    <a:cubicBezTo>
                      <a:pt x="12280" y="15274"/>
                      <a:pt x="10571" y="14692"/>
                      <a:pt x="8545" y="12822"/>
                    </a:cubicBezTo>
                    <a:cubicBezTo>
                      <a:pt x="6971" y="11361"/>
                      <a:pt x="5907" y="9561"/>
                      <a:pt x="5596" y="9012"/>
                    </a:cubicBezTo>
                    <a:cubicBezTo>
                      <a:pt x="5288" y="8463"/>
                      <a:pt x="5567" y="8164"/>
                      <a:pt x="5829" y="7890"/>
                    </a:cubicBezTo>
                    <a:cubicBezTo>
                      <a:pt x="6068" y="7642"/>
                      <a:pt x="6359" y="7248"/>
                      <a:pt x="6626" y="6927"/>
                    </a:cubicBezTo>
                    <a:cubicBezTo>
                      <a:pt x="6890" y="6605"/>
                      <a:pt x="6977" y="6376"/>
                      <a:pt x="7155" y="6008"/>
                    </a:cubicBezTo>
                    <a:cubicBezTo>
                      <a:pt x="7332" y="5642"/>
                      <a:pt x="7244" y="5322"/>
                      <a:pt x="7109" y="5047"/>
                    </a:cubicBezTo>
                    <a:cubicBezTo>
                      <a:pt x="6977" y="4773"/>
                      <a:pt x="5917" y="2065"/>
                      <a:pt x="5475" y="963"/>
                    </a:cubicBezTo>
                    <a:cubicBezTo>
                      <a:pt x="5035" y="-135"/>
                      <a:pt x="4593" y="46"/>
                      <a:pt x="4282" y="46"/>
                    </a:cubicBezTo>
                    <a:cubicBezTo>
                      <a:pt x="3974" y="46"/>
                      <a:pt x="3621" y="0"/>
                      <a:pt x="3267" y="0"/>
                    </a:cubicBezTo>
                    <a:cubicBezTo>
                      <a:pt x="2912" y="0"/>
                      <a:pt x="2339" y="140"/>
                      <a:pt x="1853" y="689"/>
                    </a:cubicBezTo>
                    <a:cubicBezTo>
                      <a:pt x="1368" y="1237"/>
                      <a:pt x="0" y="2571"/>
                      <a:pt x="0" y="5273"/>
                    </a:cubicBezTo>
                    <a:cubicBezTo>
                      <a:pt x="0" y="7981"/>
                      <a:pt x="1897" y="10598"/>
                      <a:pt x="2162" y="10961"/>
                    </a:cubicBezTo>
                    <a:cubicBezTo>
                      <a:pt x="2429" y="11329"/>
                      <a:pt x="5829" y="17063"/>
                      <a:pt x="11218" y="19265"/>
                    </a:cubicBezTo>
                    <a:cubicBezTo>
                      <a:pt x="16607" y="21465"/>
                      <a:pt x="16607" y="20731"/>
                      <a:pt x="17580" y="20639"/>
                    </a:cubicBezTo>
                    <a:cubicBezTo>
                      <a:pt x="18550" y="20550"/>
                      <a:pt x="20716" y="19311"/>
                      <a:pt x="21158" y="18026"/>
                    </a:cubicBezTo>
                    <a:cubicBezTo>
                      <a:pt x="21600" y="16740"/>
                      <a:pt x="21600" y="15640"/>
                      <a:pt x="21469" y="15411"/>
                    </a:cubicBezTo>
                    <a:cubicBezTo>
                      <a:pt x="21335" y="15181"/>
                      <a:pt x="20981" y="15044"/>
                      <a:pt x="20454" y="14769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5" name="ïṡ1ïďê"/>
              <p:cNvSpPr/>
              <p:nvPr/>
            </p:nvSpPr>
            <p:spPr>
              <a:xfrm flipH="1">
                <a:off x="8926427" y="4102151"/>
                <a:ext cx="276928" cy="27692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96" y="19367"/>
                    </a:moveTo>
                    <a:cubicBezTo>
                      <a:pt x="9185" y="19367"/>
                      <a:pt x="7498" y="18828"/>
                      <a:pt x="6092" y="17905"/>
                    </a:cubicBezTo>
                    <a:lnTo>
                      <a:pt x="2666" y="18994"/>
                    </a:lnTo>
                    <a:lnTo>
                      <a:pt x="3779" y="15709"/>
                    </a:lnTo>
                    <a:cubicBezTo>
                      <a:pt x="2711" y="14250"/>
                      <a:pt x="2082" y="12457"/>
                      <a:pt x="2082" y="10522"/>
                    </a:cubicBezTo>
                    <a:cubicBezTo>
                      <a:pt x="2082" y="5644"/>
                      <a:pt x="6080" y="1676"/>
                      <a:pt x="10996" y="1676"/>
                    </a:cubicBezTo>
                    <a:cubicBezTo>
                      <a:pt x="15912" y="1676"/>
                      <a:pt x="19910" y="5644"/>
                      <a:pt x="19910" y="10522"/>
                    </a:cubicBezTo>
                    <a:cubicBezTo>
                      <a:pt x="19910" y="15400"/>
                      <a:pt x="15912" y="19367"/>
                      <a:pt x="10996" y="19367"/>
                    </a:cubicBezTo>
                    <a:close/>
                    <a:moveTo>
                      <a:pt x="10996" y="0"/>
                    </a:moveTo>
                    <a:cubicBezTo>
                      <a:pt x="5139" y="0"/>
                      <a:pt x="393" y="4711"/>
                      <a:pt x="393" y="10522"/>
                    </a:cubicBezTo>
                    <a:cubicBezTo>
                      <a:pt x="393" y="12510"/>
                      <a:pt x="948" y="14370"/>
                      <a:pt x="1915" y="15955"/>
                    </a:cubicBezTo>
                    <a:lnTo>
                      <a:pt x="0" y="21600"/>
                    </a:lnTo>
                    <a:lnTo>
                      <a:pt x="5871" y="19734"/>
                    </a:lnTo>
                    <a:cubicBezTo>
                      <a:pt x="7390" y="20569"/>
                      <a:pt x="9137" y="21042"/>
                      <a:pt x="10996" y="21042"/>
                    </a:cubicBezTo>
                    <a:cubicBezTo>
                      <a:pt x="16852" y="21042"/>
                      <a:pt x="21600" y="16332"/>
                      <a:pt x="21600" y="10522"/>
                    </a:cubicBezTo>
                    <a:cubicBezTo>
                      <a:pt x="21600" y="4711"/>
                      <a:pt x="16852" y="0"/>
                      <a:pt x="10996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6" name="ïšļíḍè"/>
              <p:cNvSpPr/>
              <p:nvPr/>
            </p:nvSpPr>
            <p:spPr>
              <a:xfrm flipH="1">
                <a:off x="9724696" y="2888496"/>
                <a:ext cx="247151" cy="24714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21" y="17493"/>
                    </a:moveTo>
                    <a:cubicBezTo>
                      <a:pt x="14528" y="17493"/>
                      <a:pt x="17535" y="14580"/>
                      <a:pt x="17535" y="10987"/>
                    </a:cubicBezTo>
                    <a:cubicBezTo>
                      <a:pt x="17535" y="10343"/>
                      <a:pt x="17437" y="9721"/>
                      <a:pt x="17258" y="9134"/>
                    </a:cubicBezTo>
                    <a:lnTo>
                      <a:pt x="19159" y="9134"/>
                    </a:lnTo>
                    <a:lnTo>
                      <a:pt x="19159" y="18259"/>
                    </a:lnTo>
                    <a:cubicBezTo>
                      <a:pt x="19159" y="18731"/>
                      <a:pt x="18774" y="19118"/>
                      <a:pt x="18301" y="19118"/>
                    </a:cubicBezTo>
                    <a:lnTo>
                      <a:pt x="3259" y="19118"/>
                    </a:lnTo>
                    <a:cubicBezTo>
                      <a:pt x="2786" y="19118"/>
                      <a:pt x="2401" y="18731"/>
                      <a:pt x="2401" y="18259"/>
                    </a:cubicBezTo>
                    <a:lnTo>
                      <a:pt x="2401" y="9134"/>
                    </a:lnTo>
                    <a:lnTo>
                      <a:pt x="4384" y="9134"/>
                    </a:lnTo>
                    <a:cubicBezTo>
                      <a:pt x="4204" y="9721"/>
                      <a:pt x="4107" y="10343"/>
                      <a:pt x="4107" y="10987"/>
                    </a:cubicBezTo>
                    <a:cubicBezTo>
                      <a:pt x="4107" y="14580"/>
                      <a:pt x="7113" y="17493"/>
                      <a:pt x="10821" y="17493"/>
                    </a:cubicBezTo>
                    <a:close/>
                    <a:moveTo>
                      <a:pt x="10821" y="6549"/>
                    </a:moveTo>
                    <a:cubicBezTo>
                      <a:pt x="13217" y="6549"/>
                      <a:pt x="15159" y="8432"/>
                      <a:pt x="15159" y="10753"/>
                    </a:cubicBezTo>
                    <a:cubicBezTo>
                      <a:pt x="15159" y="13075"/>
                      <a:pt x="13217" y="14957"/>
                      <a:pt x="10821" y="14957"/>
                    </a:cubicBezTo>
                    <a:cubicBezTo>
                      <a:pt x="8426" y="14957"/>
                      <a:pt x="6483" y="13075"/>
                      <a:pt x="6483" y="10753"/>
                    </a:cubicBezTo>
                    <a:cubicBezTo>
                      <a:pt x="6483" y="8432"/>
                      <a:pt x="8426" y="6549"/>
                      <a:pt x="10821" y="6549"/>
                    </a:cubicBezTo>
                    <a:close/>
                    <a:moveTo>
                      <a:pt x="14762" y="3372"/>
                    </a:moveTo>
                    <a:cubicBezTo>
                      <a:pt x="14762" y="2837"/>
                      <a:pt x="15200" y="2400"/>
                      <a:pt x="15735" y="2400"/>
                    </a:cubicBezTo>
                    <a:lnTo>
                      <a:pt x="18177" y="2400"/>
                    </a:lnTo>
                    <a:cubicBezTo>
                      <a:pt x="18711" y="2400"/>
                      <a:pt x="19148" y="2837"/>
                      <a:pt x="19148" y="3372"/>
                    </a:cubicBezTo>
                    <a:lnTo>
                      <a:pt x="19148" y="5700"/>
                    </a:lnTo>
                    <a:cubicBezTo>
                      <a:pt x="19148" y="6235"/>
                      <a:pt x="18711" y="6673"/>
                      <a:pt x="18177" y="6673"/>
                    </a:cubicBezTo>
                    <a:lnTo>
                      <a:pt x="15735" y="6673"/>
                    </a:lnTo>
                    <a:cubicBezTo>
                      <a:pt x="15200" y="6673"/>
                      <a:pt x="14762" y="6235"/>
                      <a:pt x="14762" y="5700"/>
                    </a:cubicBezTo>
                    <a:cubicBezTo>
                      <a:pt x="14762" y="5700"/>
                      <a:pt x="14762" y="3372"/>
                      <a:pt x="14762" y="3372"/>
                    </a:cubicBezTo>
                    <a:close/>
                    <a:moveTo>
                      <a:pt x="0" y="2772"/>
                    </a:moveTo>
                    <a:lnTo>
                      <a:pt x="0" y="18828"/>
                    </a:lnTo>
                    <a:cubicBezTo>
                      <a:pt x="0" y="20472"/>
                      <a:pt x="1247" y="21600"/>
                      <a:pt x="2772" y="21600"/>
                    </a:cubicBezTo>
                    <a:lnTo>
                      <a:pt x="18828" y="21600"/>
                    </a:lnTo>
                    <a:cubicBezTo>
                      <a:pt x="20352" y="21600"/>
                      <a:pt x="21600" y="20472"/>
                      <a:pt x="21600" y="18828"/>
                    </a:cubicBezTo>
                    <a:lnTo>
                      <a:pt x="21600" y="2772"/>
                    </a:lnTo>
                    <a:cubicBezTo>
                      <a:pt x="21600" y="1128"/>
                      <a:pt x="20352" y="0"/>
                      <a:pt x="18828" y="0"/>
                    </a:cubicBezTo>
                    <a:lnTo>
                      <a:pt x="2772" y="0"/>
                    </a:lnTo>
                    <a:cubicBezTo>
                      <a:pt x="1247" y="0"/>
                      <a:pt x="0" y="1128"/>
                      <a:pt x="0" y="2772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7" name="iśľidê"/>
              <p:cNvSpPr/>
              <p:nvPr/>
            </p:nvSpPr>
            <p:spPr>
              <a:xfrm flipH="1">
                <a:off x="9968190" y="1843534"/>
                <a:ext cx="298871" cy="29887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2" h="21576" extrusionOk="0">
                    <a:moveTo>
                      <a:pt x="10793" y="7213"/>
                    </a:moveTo>
                    <a:cubicBezTo>
                      <a:pt x="12776" y="7213"/>
                      <a:pt x="14388" y="8827"/>
                      <a:pt x="14388" y="10811"/>
                    </a:cubicBezTo>
                    <a:cubicBezTo>
                      <a:pt x="14388" y="12795"/>
                      <a:pt x="12776" y="14409"/>
                      <a:pt x="10793" y="14409"/>
                    </a:cubicBezTo>
                    <a:cubicBezTo>
                      <a:pt x="8811" y="14409"/>
                      <a:pt x="7199" y="12795"/>
                      <a:pt x="7199" y="10811"/>
                    </a:cubicBezTo>
                    <a:cubicBezTo>
                      <a:pt x="7199" y="8827"/>
                      <a:pt x="8811" y="7213"/>
                      <a:pt x="10793" y="7213"/>
                    </a:cubicBezTo>
                    <a:close/>
                    <a:moveTo>
                      <a:pt x="774" y="12517"/>
                    </a:moveTo>
                    <a:cubicBezTo>
                      <a:pt x="1712" y="12493"/>
                      <a:pt x="2613" y="13074"/>
                      <a:pt x="2992" y="13995"/>
                    </a:cubicBezTo>
                    <a:cubicBezTo>
                      <a:pt x="3368" y="14915"/>
                      <a:pt x="3125" y="15986"/>
                      <a:pt x="2389" y="16663"/>
                    </a:cubicBezTo>
                    <a:cubicBezTo>
                      <a:pt x="2158" y="16875"/>
                      <a:pt x="2129" y="17229"/>
                      <a:pt x="2324" y="17476"/>
                    </a:cubicBezTo>
                    <a:cubicBezTo>
                      <a:pt x="2824" y="18114"/>
                      <a:pt x="3399" y="18695"/>
                      <a:pt x="4028" y="19202"/>
                    </a:cubicBezTo>
                    <a:cubicBezTo>
                      <a:pt x="4275" y="19401"/>
                      <a:pt x="4634" y="19374"/>
                      <a:pt x="4848" y="19137"/>
                    </a:cubicBezTo>
                    <a:cubicBezTo>
                      <a:pt x="5493" y="18424"/>
                      <a:pt x="6647" y="18159"/>
                      <a:pt x="7535" y="18532"/>
                    </a:cubicBezTo>
                    <a:cubicBezTo>
                      <a:pt x="8465" y="18922"/>
                      <a:pt x="9050" y="19863"/>
                      <a:pt x="8993" y="20874"/>
                    </a:cubicBezTo>
                    <a:cubicBezTo>
                      <a:pt x="8974" y="21191"/>
                      <a:pt x="9206" y="21468"/>
                      <a:pt x="9522" y="21504"/>
                    </a:cubicBezTo>
                    <a:cubicBezTo>
                      <a:pt x="9934" y="21552"/>
                      <a:pt x="10348" y="21576"/>
                      <a:pt x="10764" y="21576"/>
                    </a:cubicBezTo>
                    <a:cubicBezTo>
                      <a:pt x="11157" y="21576"/>
                      <a:pt x="11551" y="21554"/>
                      <a:pt x="11946" y="21511"/>
                    </a:cubicBezTo>
                    <a:cubicBezTo>
                      <a:pt x="12258" y="21476"/>
                      <a:pt x="12490" y="21206"/>
                      <a:pt x="12479" y="20893"/>
                    </a:cubicBezTo>
                    <a:cubicBezTo>
                      <a:pt x="12444" y="19893"/>
                      <a:pt x="13037" y="18968"/>
                      <a:pt x="13954" y="18592"/>
                    </a:cubicBezTo>
                    <a:cubicBezTo>
                      <a:pt x="14841" y="18230"/>
                      <a:pt x="15981" y="18495"/>
                      <a:pt x="16623" y="19200"/>
                    </a:cubicBezTo>
                    <a:cubicBezTo>
                      <a:pt x="16836" y="19432"/>
                      <a:pt x="17188" y="19460"/>
                      <a:pt x="17436" y="19268"/>
                    </a:cubicBezTo>
                    <a:cubicBezTo>
                      <a:pt x="18081" y="18762"/>
                      <a:pt x="18666" y="18181"/>
                      <a:pt x="19179" y="17543"/>
                    </a:cubicBezTo>
                    <a:cubicBezTo>
                      <a:pt x="19378" y="17295"/>
                      <a:pt x="19350" y="16936"/>
                      <a:pt x="19115" y="16722"/>
                    </a:cubicBezTo>
                    <a:cubicBezTo>
                      <a:pt x="18365" y="16043"/>
                      <a:pt x="18122" y="14961"/>
                      <a:pt x="18511" y="14032"/>
                    </a:cubicBezTo>
                    <a:cubicBezTo>
                      <a:pt x="18877" y="13157"/>
                      <a:pt x="19763" y="12569"/>
                      <a:pt x="20716" y="12569"/>
                    </a:cubicBezTo>
                    <a:lnTo>
                      <a:pt x="20849" y="12572"/>
                    </a:lnTo>
                    <a:cubicBezTo>
                      <a:pt x="21159" y="12598"/>
                      <a:pt x="21442" y="12359"/>
                      <a:pt x="21480" y="12043"/>
                    </a:cubicBezTo>
                    <a:cubicBezTo>
                      <a:pt x="21575" y="11232"/>
                      <a:pt x="21576" y="10407"/>
                      <a:pt x="21485" y="9590"/>
                    </a:cubicBezTo>
                    <a:cubicBezTo>
                      <a:pt x="21451" y="9287"/>
                      <a:pt x="21097" y="9059"/>
                      <a:pt x="20792" y="9059"/>
                    </a:cubicBezTo>
                    <a:cubicBezTo>
                      <a:pt x="19804" y="9059"/>
                      <a:pt x="18928" y="8479"/>
                      <a:pt x="18561" y="7581"/>
                    </a:cubicBezTo>
                    <a:cubicBezTo>
                      <a:pt x="18185" y="6661"/>
                      <a:pt x="18427" y="5589"/>
                      <a:pt x="19163" y="4913"/>
                    </a:cubicBezTo>
                    <a:cubicBezTo>
                      <a:pt x="19395" y="4701"/>
                      <a:pt x="19423" y="4346"/>
                      <a:pt x="19229" y="4100"/>
                    </a:cubicBezTo>
                    <a:cubicBezTo>
                      <a:pt x="18723" y="3457"/>
                      <a:pt x="18149" y="2877"/>
                      <a:pt x="17522" y="2374"/>
                    </a:cubicBezTo>
                    <a:cubicBezTo>
                      <a:pt x="17276" y="2177"/>
                      <a:pt x="16915" y="2204"/>
                      <a:pt x="16702" y="2440"/>
                    </a:cubicBezTo>
                    <a:cubicBezTo>
                      <a:pt x="16061" y="3152"/>
                      <a:pt x="14906" y="3417"/>
                      <a:pt x="14015" y="3044"/>
                    </a:cubicBezTo>
                    <a:cubicBezTo>
                      <a:pt x="13087" y="2653"/>
                      <a:pt x="12502" y="1712"/>
                      <a:pt x="12559" y="702"/>
                    </a:cubicBezTo>
                    <a:cubicBezTo>
                      <a:pt x="12578" y="385"/>
                      <a:pt x="12347" y="109"/>
                      <a:pt x="12030" y="72"/>
                    </a:cubicBezTo>
                    <a:cubicBezTo>
                      <a:pt x="11225" y="-22"/>
                      <a:pt x="10413" y="-24"/>
                      <a:pt x="9606" y="66"/>
                    </a:cubicBezTo>
                    <a:cubicBezTo>
                      <a:pt x="9294" y="100"/>
                      <a:pt x="9062" y="370"/>
                      <a:pt x="9072" y="683"/>
                    </a:cubicBezTo>
                    <a:cubicBezTo>
                      <a:pt x="9107" y="1683"/>
                      <a:pt x="8516" y="2608"/>
                      <a:pt x="7596" y="2985"/>
                    </a:cubicBezTo>
                    <a:cubicBezTo>
                      <a:pt x="6715" y="3345"/>
                      <a:pt x="5570" y="3082"/>
                      <a:pt x="4929" y="2376"/>
                    </a:cubicBezTo>
                    <a:cubicBezTo>
                      <a:pt x="4717" y="2144"/>
                      <a:pt x="4363" y="2115"/>
                      <a:pt x="4116" y="2308"/>
                    </a:cubicBezTo>
                    <a:cubicBezTo>
                      <a:pt x="3470" y="2816"/>
                      <a:pt x="2882" y="3396"/>
                      <a:pt x="2373" y="4034"/>
                    </a:cubicBezTo>
                    <a:cubicBezTo>
                      <a:pt x="2174" y="4281"/>
                      <a:pt x="2203" y="4640"/>
                      <a:pt x="2437" y="4853"/>
                    </a:cubicBezTo>
                    <a:cubicBezTo>
                      <a:pt x="3187" y="5533"/>
                      <a:pt x="3429" y="6615"/>
                      <a:pt x="3039" y="7545"/>
                    </a:cubicBezTo>
                    <a:cubicBezTo>
                      <a:pt x="2667" y="8432"/>
                      <a:pt x="1747" y="9003"/>
                      <a:pt x="695" y="9003"/>
                    </a:cubicBezTo>
                    <a:cubicBezTo>
                      <a:pt x="353" y="8992"/>
                      <a:pt x="110" y="9222"/>
                      <a:pt x="72" y="9533"/>
                    </a:cubicBezTo>
                    <a:cubicBezTo>
                      <a:pt x="-23" y="10343"/>
                      <a:pt x="-24" y="11169"/>
                      <a:pt x="67" y="11986"/>
                    </a:cubicBezTo>
                    <a:cubicBezTo>
                      <a:pt x="101" y="12291"/>
                      <a:pt x="465" y="12517"/>
                      <a:pt x="774" y="12517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8" name="išlîḍê"/>
              <p:cNvSpPr/>
              <p:nvPr/>
            </p:nvSpPr>
            <p:spPr>
              <a:xfrm flipH="1">
                <a:off x="9931880" y="3919400"/>
                <a:ext cx="222719" cy="22271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25" h="18924" extrusionOk="0">
                    <a:moveTo>
                      <a:pt x="15792" y="12669"/>
                    </a:moveTo>
                    <a:cubicBezTo>
                      <a:pt x="14024" y="16159"/>
                      <a:pt x="9746" y="17560"/>
                      <a:pt x="6256" y="15792"/>
                    </a:cubicBezTo>
                    <a:cubicBezTo>
                      <a:pt x="2766" y="14024"/>
                      <a:pt x="1365" y="9747"/>
                      <a:pt x="3133" y="6256"/>
                    </a:cubicBezTo>
                    <a:cubicBezTo>
                      <a:pt x="4901" y="2765"/>
                      <a:pt x="9179" y="1365"/>
                      <a:pt x="12669" y="3133"/>
                    </a:cubicBezTo>
                    <a:cubicBezTo>
                      <a:pt x="16159" y="4901"/>
                      <a:pt x="17560" y="9179"/>
                      <a:pt x="15792" y="12669"/>
                    </a:cubicBezTo>
                    <a:close/>
                    <a:moveTo>
                      <a:pt x="13738" y="1023"/>
                    </a:moveTo>
                    <a:cubicBezTo>
                      <a:pt x="9077" y="-1338"/>
                      <a:pt x="3384" y="527"/>
                      <a:pt x="1023" y="5188"/>
                    </a:cubicBezTo>
                    <a:cubicBezTo>
                      <a:pt x="-1338" y="9848"/>
                      <a:pt x="526" y="15540"/>
                      <a:pt x="5188" y="17902"/>
                    </a:cubicBezTo>
                    <a:cubicBezTo>
                      <a:pt x="9848" y="20262"/>
                      <a:pt x="15541" y="18398"/>
                      <a:pt x="17902" y="13737"/>
                    </a:cubicBezTo>
                    <a:cubicBezTo>
                      <a:pt x="20262" y="9077"/>
                      <a:pt x="18398" y="3384"/>
                      <a:pt x="13738" y="1023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9" name="îṩḻiḓé"/>
              <p:cNvSpPr/>
              <p:nvPr/>
            </p:nvSpPr>
            <p:spPr>
              <a:xfrm flipH="1">
                <a:off x="9948486" y="4144324"/>
                <a:ext cx="84278" cy="12805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3" h="21040" extrusionOk="0">
                    <a:moveTo>
                      <a:pt x="13035" y="0"/>
                    </a:moveTo>
                    <a:cubicBezTo>
                      <a:pt x="9045" y="1559"/>
                      <a:pt x="4599" y="2531"/>
                      <a:pt x="0" y="2847"/>
                    </a:cubicBezTo>
                    <a:lnTo>
                      <a:pt x="7389" y="17888"/>
                    </a:lnTo>
                    <a:cubicBezTo>
                      <a:pt x="8568" y="20291"/>
                      <a:pt x="12443" y="21600"/>
                      <a:pt x="16040" y="20810"/>
                    </a:cubicBezTo>
                    <a:cubicBezTo>
                      <a:pt x="19637" y="20029"/>
                      <a:pt x="21600" y="17442"/>
                      <a:pt x="20420" y="15043"/>
                    </a:cubicBezTo>
                    <a:cubicBezTo>
                      <a:pt x="20420" y="15043"/>
                      <a:pt x="13035" y="0"/>
                      <a:pt x="13035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0" name="î$ḻiďe"/>
              <p:cNvSpPr/>
              <p:nvPr/>
            </p:nvSpPr>
            <p:spPr>
              <a:xfrm flipH="1">
                <a:off x="10421534" y="2630770"/>
                <a:ext cx="398466" cy="35387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0" h="21489" extrusionOk="0">
                    <a:moveTo>
                      <a:pt x="3484" y="10712"/>
                    </a:moveTo>
                    <a:lnTo>
                      <a:pt x="3484" y="20512"/>
                    </a:lnTo>
                    <a:cubicBezTo>
                      <a:pt x="3484" y="21046"/>
                      <a:pt x="3870" y="21489"/>
                      <a:pt x="4342" y="21489"/>
                    </a:cubicBezTo>
                    <a:lnTo>
                      <a:pt x="7949" y="21489"/>
                    </a:lnTo>
                    <a:lnTo>
                      <a:pt x="7949" y="15043"/>
                    </a:lnTo>
                    <a:cubicBezTo>
                      <a:pt x="7949" y="14509"/>
                      <a:pt x="8335" y="14066"/>
                      <a:pt x="8807" y="14066"/>
                    </a:cubicBezTo>
                    <a:lnTo>
                      <a:pt x="12450" y="14066"/>
                    </a:lnTo>
                    <a:cubicBezTo>
                      <a:pt x="12925" y="14066"/>
                      <a:pt x="13308" y="14499"/>
                      <a:pt x="13308" y="15043"/>
                    </a:cubicBezTo>
                    <a:lnTo>
                      <a:pt x="13308" y="21489"/>
                    </a:lnTo>
                    <a:lnTo>
                      <a:pt x="16915" y="21489"/>
                    </a:lnTo>
                    <a:cubicBezTo>
                      <a:pt x="17390" y="21489"/>
                      <a:pt x="17773" y="21050"/>
                      <a:pt x="17773" y="20512"/>
                    </a:cubicBezTo>
                    <a:lnTo>
                      <a:pt x="17773" y="10709"/>
                    </a:lnTo>
                    <a:lnTo>
                      <a:pt x="20721" y="10709"/>
                    </a:lnTo>
                    <a:cubicBezTo>
                      <a:pt x="21305" y="10709"/>
                      <a:pt x="21424" y="10351"/>
                      <a:pt x="20985" y="9905"/>
                    </a:cubicBezTo>
                    <a:lnTo>
                      <a:pt x="11429" y="335"/>
                    </a:lnTo>
                    <a:cubicBezTo>
                      <a:pt x="10983" y="-111"/>
                      <a:pt x="10262" y="-111"/>
                      <a:pt x="9823" y="335"/>
                    </a:cubicBezTo>
                    <a:lnTo>
                      <a:pt x="269" y="9905"/>
                    </a:lnTo>
                    <a:cubicBezTo>
                      <a:pt x="-176" y="10351"/>
                      <a:pt x="-57" y="10712"/>
                      <a:pt x="536" y="10712"/>
                    </a:cubicBezTo>
                    <a:cubicBezTo>
                      <a:pt x="536" y="10712"/>
                      <a:pt x="3484" y="10712"/>
                      <a:pt x="3484" y="10712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1" name="ïŝḷíḍè"/>
              <p:cNvSpPr/>
              <p:nvPr/>
            </p:nvSpPr>
            <p:spPr>
              <a:xfrm flipH="1">
                <a:off x="9266100" y="1740443"/>
                <a:ext cx="110635" cy="11070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636"/>
                    </a:moveTo>
                    <a:cubicBezTo>
                      <a:pt x="3404" y="12773"/>
                      <a:pt x="5795" y="16383"/>
                      <a:pt x="6230" y="20576"/>
                    </a:cubicBezTo>
                    <a:cubicBezTo>
                      <a:pt x="7617" y="21222"/>
                      <a:pt x="9160" y="21600"/>
                      <a:pt x="10793" y="21600"/>
                    </a:cubicBezTo>
                    <a:cubicBezTo>
                      <a:pt x="16763" y="21600"/>
                      <a:pt x="21600" y="16761"/>
                      <a:pt x="21600" y="10798"/>
                    </a:cubicBezTo>
                    <a:cubicBezTo>
                      <a:pt x="21600" y="4834"/>
                      <a:pt x="16763" y="0"/>
                      <a:pt x="10793" y="0"/>
                    </a:cubicBezTo>
                    <a:cubicBezTo>
                      <a:pt x="4882" y="0"/>
                      <a:pt x="85" y="4748"/>
                      <a:pt x="0" y="10636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2" name="iṡľîdè"/>
              <p:cNvSpPr/>
              <p:nvPr/>
            </p:nvSpPr>
            <p:spPr>
              <a:xfrm flipH="1">
                <a:off x="9462282" y="1852906"/>
                <a:ext cx="144063" cy="14543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6" y="19374"/>
                    </a:moveTo>
                    <a:cubicBezTo>
                      <a:pt x="5098" y="20759"/>
                      <a:pt x="9104" y="21402"/>
                      <a:pt x="12582" y="21600"/>
                    </a:cubicBezTo>
                    <a:lnTo>
                      <a:pt x="12582" y="19026"/>
                    </a:lnTo>
                    <a:cubicBezTo>
                      <a:pt x="12582" y="13374"/>
                      <a:pt x="16389" y="8588"/>
                      <a:pt x="21600" y="7057"/>
                    </a:cubicBezTo>
                    <a:cubicBezTo>
                      <a:pt x="19721" y="5273"/>
                      <a:pt x="18532" y="2789"/>
                      <a:pt x="18447" y="38"/>
                    </a:cubicBezTo>
                    <a:cubicBezTo>
                      <a:pt x="18187" y="19"/>
                      <a:pt x="17931" y="0"/>
                      <a:pt x="17664" y="0"/>
                    </a:cubicBezTo>
                    <a:lnTo>
                      <a:pt x="10625" y="0"/>
                    </a:lnTo>
                    <a:cubicBezTo>
                      <a:pt x="4765" y="0"/>
                      <a:pt x="0" y="4720"/>
                      <a:pt x="0" y="10525"/>
                    </a:cubicBezTo>
                    <a:lnTo>
                      <a:pt x="0" y="19056"/>
                    </a:lnTo>
                    <a:lnTo>
                      <a:pt x="22" y="19191"/>
                    </a:lnTo>
                    <a:cubicBezTo>
                      <a:pt x="22" y="19191"/>
                      <a:pt x="616" y="19374"/>
                      <a:pt x="616" y="19374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3" name="íşḷîdè"/>
              <p:cNvSpPr/>
              <p:nvPr/>
            </p:nvSpPr>
            <p:spPr>
              <a:xfrm flipH="1">
                <a:off x="9453487" y="1740443"/>
                <a:ext cx="110685" cy="11070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1" y="21600"/>
                    </a:moveTo>
                    <a:cubicBezTo>
                      <a:pt x="12913" y="21600"/>
                      <a:pt x="14879" y="20980"/>
                      <a:pt x="16548" y="19931"/>
                    </a:cubicBezTo>
                    <a:cubicBezTo>
                      <a:pt x="17079" y="16478"/>
                      <a:pt x="18929" y="13459"/>
                      <a:pt x="21569" y="11407"/>
                    </a:cubicBezTo>
                    <a:cubicBezTo>
                      <a:pt x="21580" y="11206"/>
                      <a:pt x="21600" y="11003"/>
                      <a:pt x="21600" y="10798"/>
                    </a:cubicBezTo>
                    <a:cubicBezTo>
                      <a:pt x="21600" y="4834"/>
                      <a:pt x="16767" y="0"/>
                      <a:pt x="10801" y="0"/>
                    </a:cubicBezTo>
                    <a:cubicBezTo>
                      <a:pt x="4836" y="0"/>
                      <a:pt x="0" y="4834"/>
                      <a:pt x="0" y="10798"/>
                    </a:cubicBezTo>
                    <a:cubicBezTo>
                      <a:pt x="0" y="16766"/>
                      <a:pt x="4836" y="21600"/>
                      <a:pt x="10801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4" name="íṡḻiḋé"/>
              <p:cNvSpPr/>
              <p:nvPr/>
            </p:nvSpPr>
            <p:spPr>
              <a:xfrm flipH="1">
                <a:off x="9228858" y="1852906"/>
                <a:ext cx="138505" cy="14579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48" y="0"/>
                    </a:moveTo>
                    <a:lnTo>
                      <a:pt x="3279" y="0"/>
                    </a:lnTo>
                    <a:cubicBezTo>
                      <a:pt x="3202" y="2764"/>
                      <a:pt x="1961" y="5253"/>
                      <a:pt x="0" y="7039"/>
                    </a:cubicBezTo>
                    <a:cubicBezTo>
                      <a:pt x="5414" y="8570"/>
                      <a:pt x="9375" y="13341"/>
                      <a:pt x="9375" y="18979"/>
                    </a:cubicBezTo>
                    <a:lnTo>
                      <a:pt x="9375" y="21600"/>
                    </a:lnTo>
                    <a:cubicBezTo>
                      <a:pt x="16552" y="21349"/>
                      <a:pt x="20688" y="19419"/>
                      <a:pt x="20959" y="19288"/>
                    </a:cubicBezTo>
                    <a:lnTo>
                      <a:pt x="21539" y="19009"/>
                    </a:lnTo>
                    <a:lnTo>
                      <a:pt x="21600" y="19009"/>
                    </a:lnTo>
                    <a:lnTo>
                      <a:pt x="21600" y="10495"/>
                    </a:lnTo>
                    <a:cubicBezTo>
                      <a:pt x="21600" y="4708"/>
                      <a:pt x="16644" y="0"/>
                      <a:pt x="10548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5" name="iṣ1iḓe"/>
              <p:cNvSpPr/>
              <p:nvPr/>
            </p:nvSpPr>
            <p:spPr>
              <a:xfrm flipH="1">
                <a:off x="9319265" y="1909137"/>
                <a:ext cx="188676" cy="14599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484"/>
                    </a:moveTo>
                    <a:lnTo>
                      <a:pt x="0" y="18986"/>
                    </a:lnTo>
                    <a:lnTo>
                      <a:pt x="18" y="19115"/>
                    </a:lnTo>
                    <a:lnTo>
                      <a:pt x="471" y="19300"/>
                    </a:lnTo>
                    <a:cubicBezTo>
                      <a:pt x="4738" y="21023"/>
                      <a:pt x="8448" y="21600"/>
                      <a:pt x="11500" y="21600"/>
                    </a:cubicBezTo>
                    <a:cubicBezTo>
                      <a:pt x="17463" y="21600"/>
                      <a:pt x="20921" y="19402"/>
                      <a:pt x="21135" y="19262"/>
                    </a:cubicBezTo>
                    <a:lnTo>
                      <a:pt x="21557" y="18986"/>
                    </a:lnTo>
                    <a:lnTo>
                      <a:pt x="21600" y="18986"/>
                    </a:lnTo>
                    <a:lnTo>
                      <a:pt x="21600" y="10484"/>
                    </a:lnTo>
                    <a:cubicBezTo>
                      <a:pt x="21600" y="4706"/>
                      <a:pt x="17962" y="0"/>
                      <a:pt x="13491" y="0"/>
                    </a:cubicBezTo>
                    <a:lnTo>
                      <a:pt x="8113" y="0"/>
                    </a:lnTo>
                    <a:cubicBezTo>
                      <a:pt x="3642" y="0"/>
                      <a:pt x="0" y="4706"/>
                      <a:pt x="0" y="10484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6" name="îsľíḋè"/>
              <p:cNvSpPr/>
              <p:nvPr/>
            </p:nvSpPr>
            <p:spPr>
              <a:xfrm flipH="1">
                <a:off x="9177065" y="1684212"/>
                <a:ext cx="110637" cy="11068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30" y="20577"/>
                    </a:moveTo>
                    <a:cubicBezTo>
                      <a:pt x="7617" y="21227"/>
                      <a:pt x="9160" y="21600"/>
                      <a:pt x="10793" y="21600"/>
                    </a:cubicBezTo>
                    <a:cubicBezTo>
                      <a:pt x="16763" y="21600"/>
                      <a:pt x="21600" y="16765"/>
                      <a:pt x="21600" y="10801"/>
                    </a:cubicBezTo>
                    <a:cubicBezTo>
                      <a:pt x="21600" y="4835"/>
                      <a:pt x="16763" y="0"/>
                      <a:pt x="10793" y="0"/>
                    </a:cubicBezTo>
                    <a:cubicBezTo>
                      <a:pt x="4882" y="0"/>
                      <a:pt x="85" y="4750"/>
                      <a:pt x="0" y="10634"/>
                    </a:cubicBezTo>
                    <a:cubicBezTo>
                      <a:pt x="3404" y="12772"/>
                      <a:pt x="5795" y="16382"/>
                      <a:pt x="6230" y="20577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7" name="iṥľïḋe"/>
              <p:cNvSpPr/>
              <p:nvPr/>
            </p:nvSpPr>
            <p:spPr>
              <a:xfrm flipH="1">
                <a:off x="9135125" y="1796675"/>
                <a:ext cx="138519" cy="14580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279" y="0"/>
                    </a:moveTo>
                    <a:cubicBezTo>
                      <a:pt x="3204" y="2764"/>
                      <a:pt x="1963" y="5252"/>
                      <a:pt x="0" y="7039"/>
                    </a:cubicBezTo>
                    <a:cubicBezTo>
                      <a:pt x="5416" y="8572"/>
                      <a:pt x="9376" y="13345"/>
                      <a:pt x="9376" y="18979"/>
                    </a:cubicBezTo>
                    <a:lnTo>
                      <a:pt x="9376" y="21600"/>
                    </a:lnTo>
                    <a:cubicBezTo>
                      <a:pt x="16550" y="21352"/>
                      <a:pt x="20689" y="19418"/>
                      <a:pt x="20959" y="19288"/>
                    </a:cubicBezTo>
                    <a:lnTo>
                      <a:pt x="21535" y="19013"/>
                    </a:lnTo>
                    <a:lnTo>
                      <a:pt x="21600" y="19013"/>
                    </a:lnTo>
                    <a:lnTo>
                      <a:pt x="21600" y="10500"/>
                    </a:lnTo>
                    <a:cubicBezTo>
                      <a:pt x="21600" y="4712"/>
                      <a:pt x="16640" y="0"/>
                      <a:pt x="10547" y="0"/>
                    </a:cubicBezTo>
                    <a:cubicBezTo>
                      <a:pt x="10547" y="0"/>
                      <a:pt x="3279" y="0"/>
                      <a:pt x="3279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8" name="îşlíďê"/>
              <p:cNvSpPr/>
              <p:nvPr/>
            </p:nvSpPr>
            <p:spPr>
              <a:xfrm flipH="1">
                <a:off x="9374007" y="1749815"/>
                <a:ext cx="82388" cy="3950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64" y="20133"/>
                    </a:moveTo>
                    <a:cubicBezTo>
                      <a:pt x="18515" y="12986"/>
                      <a:pt x="19703" y="6360"/>
                      <a:pt x="21600" y="888"/>
                    </a:cubicBezTo>
                    <a:cubicBezTo>
                      <a:pt x="20265" y="311"/>
                      <a:pt x="18891" y="0"/>
                      <a:pt x="17474" y="0"/>
                    </a:cubicBezTo>
                    <a:lnTo>
                      <a:pt x="4111" y="0"/>
                    </a:lnTo>
                    <a:cubicBezTo>
                      <a:pt x="2699" y="0"/>
                      <a:pt x="1326" y="311"/>
                      <a:pt x="0" y="877"/>
                    </a:cubicBezTo>
                    <a:cubicBezTo>
                      <a:pt x="2026" y="6730"/>
                      <a:pt x="3230" y="13872"/>
                      <a:pt x="3249" y="21600"/>
                    </a:cubicBezTo>
                    <a:cubicBezTo>
                      <a:pt x="5710" y="18775"/>
                      <a:pt x="8527" y="17178"/>
                      <a:pt x="11520" y="17178"/>
                    </a:cubicBezTo>
                    <a:cubicBezTo>
                      <a:pt x="13952" y="17178"/>
                      <a:pt x="16263" y="18237"/>
                      <a:pt x="18364" y="20133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9" name="ïṧ1îḑè"/>
              <p:cNvSpPr/>
              <p:nvPr/>
            </p:nvSpPr>
            <p:spPr>
              <a:xfrm flipH="1">
                <a:off x="9359734" y="1796675"/>
                <a:ext cx="110719" cy="110685"/>
              </a:xfrm>
              <a:prstGeom prst="ellips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0" name="iṣľiḍê"/>
              <p:cNvSpPr/>
              <p:nvPr/>
            </p:nvSpPr>
            <p:spPr>
              <a:xfrm flipH="1">
                <a:off x="9354970" y="1627981"/>
                <a:ext cx="120169" cy="120144"/>
              </a:xfrm>
              <a:prstGeom prst="ellips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1" name="í$ļide"/>
              <p:cNvSpPr/>
              <p:nvPr/>
            </p:nvSpPr>
            <p:spPr>
              <a:xfrm flipH="1">
                <a:off x="9730991" y="2143433"/>
                <a:ext cx="348633" cy="32070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662" y="0"/>
                    </a:moveTo>
                    <a:cubicBezTo>
                      <a:pt x="13822" y="0"/>
                      <a:pt x="11987" y="940"/>
                      <a:pt x="10800" y="2466"/>
                    </a:cubicBezTo>
                    <a:cubicBezTo>
                      <a:pt x="9613" y="940"/>
                      <a:pt x="7779" y="0"/>
                      <a:pt x="5937" y="0"/>
                    </a:cubicBezTo>
                    <a:cubicBezTo>
                      <a:pt x="2595" y="0"/>
                      <a:pt x="0" y="2821"/>
                      <a:pt x="0" y="6454"/>
                    </a:cubicBezTo>
                    <a:cubicBezTo>
                      <a:pt x="0" y="10920"/>
                      <a:pt x="3671" y="14560"/>
                      <a:pt x="9286" y="19960"/>
                    </a:cubicBezTo>
                    <a:lnTo>
                      <a:pt x="10800" y="21600"/>
                    </a:lnTo>
                    <a:lnTo>
                      <a:pt x="12314" y="19960"/>
                    </a:lnTo>
                    <a:cubicBezTo>
                      <a:pt x="17929" y="14560"/>
                      <a:pt x="21600" y="10920"/>
                      <a:pt x="21600" y="6454"/>
                    </a:cubicBezTo>
                    <a:cubicBezTo>
                      <a:pt x="21600" y="2821"/>
                      <a:pt x="19005" y="0"/>
                      <a:pt x="15662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2" name="iSḷíḓé"/>
              <p:cNvSpPr/>
              <p:nvPr/>
            </p:nvSpPr>
            <p:spPr>
              <a:xfrm flipH="1">
                <a:off x="10568589" y="3024388"/>
                <a:ext cx="129577" cy="15166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4" y="0"/>
                      <a:pt x="0" y="2529"/>
                      <a:pt x="0" y="10800"/>
                    </a:cubicBezTo>
                    <a:cubicBezTo>
                      <a:pt x="0" y="16765"/>
                      <a:pt x="4834" y="21600"/>
                      <a:pt x="10800" y="21600"/>
                    </a:cubicBezTo>
                    <a:cubicBezTo>
                      <a:pt x="16763" y="21600"/>
                      <a:pt x="21600" y="16765"/>
                      <a:pt x="21600" y="10800"/>
                    </a:cubicBezTo>
                    <a:cubicBezTo>
                      <a:pt x="21600" y="2529"/>
                      <a:pt x="16763" y="0"/>
                      <a:pt x="10800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3" name="ïṣ1ïḑè"/>
              <p:cNvSpPr/>
              <p:nvPr/>
            </p:nvSpPr>
            <p:spPr>
              <a:xfrm flipH="1">
                <a:off x="10488863" y="3179023"/>
                <a:ext cx="288965" cy="13125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5" h="21565" extrusionOk="0">
                    <a:moveTo>
                      <a:pt x="1216" y="21565"/>
                    </a:moveTo>
                    <a:lnTo>
                      <a:pt x="20260" y="21565"/>
                    </a:lnTo>
                    <a:cubicBezTo>
                      <a:pt x="20674" y="21565"/>
                      <a:pt x="21054" y="21108"/>
                      <a:pt x="21278" y="20344"/>
                    </a:cubicBezTo>
                    <a:cubicBezTo>
                      <a:pt x="21504" y="19579"/>
                      <a:pt x="21538" y="18624"/>
                      <a:pt x="21370" y="17790"/>
                    </a:cubicBezTo>
                    <a:lnTo>
                      <a:pt x="18941" y="5692"/>
                    </a:lnTo>
                    <a:cubicBezTo>
                      <a:pt x="18830" y="5138"/>
                      <a:pt x="18635" y="4679"/>
                      <a:pt x="18392" y="4399"/>
                    </a:cubicBezTo>
                    <a:lnTo>
                      <a:pt x="14622" y="60"/>
                    </a:lnTo>
                    <a:cubicBezTo>
                      <a:pt x="14539" y="-35"/>
                      <a:pt x="14438" y="-17"/>
                      <a:pt x="14364" y="109"/>
                    </a:cubicBezTo>
                    <a:cubicBezTo>
                      <a:pt x="13298" y="1892"/>
                      <a:pt x="12044" y="2834"/>
                      <a:pt x="10738" y="2834"/>
                    </a:cubicBezTo>
                    <a:cubicBezTo>
                      <a:pt x="9432" y="2834"/>
                      <a:pt x="8178" y="1892"/>
                      <a:pt x="7113" y="109"/>
                    </a:cubicBezTo>
                    <a:cubicBezTo>
                      <a:pt x="7037" y="-17"/>
                      <a:pt x="6937" y="-35"/>
                      <a:pt x="6854" y="60"/>
                    </a:cubicBezTo>
                    <a:lnTo>
                      <a:pt x="3084" y="4399"/>
                    </a:lnTo>
                    <a:cubicBezTo>
                      <a:pt x="2841" y="4679"/>
                      <a:pt x="2646" y="5138"/>
                      <a:pt x="2535" y="5692"/>
                    </a:cubicBezTo>
                    <a:lnTo>
                      <a:pt x="106" y="17790"/>
                    </a:lnTo>
                    <a:cubicBezTo>
                      <a:pt x="-62" y="18624"/>
                      <a:pt x="-28" y="19579"/>
                      <a:pt x="197" y="20344"/>
                    </a:cubicBezTo>
                    <a:cubicBezTo>
                      <a:pt x="422" y="21108"/>
                      <a:pt x="803" y="21565"/>
                      <a:pt x="1216" y="21565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4" name="íṧḷíḋe"/>
              <p:cNvSpPr/>
              <p:nvPr/>
            </p:nvSpPr>
            <p:spPr>
              <a:xfrm flipH="1">
                <a:off x="9622462" y="1717014"/>
                <a:ext cx="325956" cy="32595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298"/>
                    </a:moveTo>
                    <a:cubicBezTo>
                      <a:pt x="15488" y="2298"/>
                      <a:pt x="19303" y="6111"/>
                      <a:pt x="19303" y="10800"/>
                    </a:cubicBezTo>
                    <a:cubicBezTo>
                      <a:pt x="19303" y="15488"/>
                      <a:pt x="15488" y="19302"/>
                      <a:pt x="10800" y="19302"/>
                    </a:cubicBezTo>
                    <a:cubicBezTo>
                      <a:pt x="6113" y="19302"/>
                      <a:pt x="2298" y="15488"/>
                      <a:pt x="2298" y="10800"/>
                    </a:cubicBezTo>
                    <a:cubicBezTo>
                      <a:pt x="2298" y="6111"/>
                      <a:pt x="6113" y="2298"/>
                      <a:pt x="10800" y="2298"/>
                    </a:cubicBezTo>
                    <a:close/>
                    <a:moveTo>
                      <a:pt x="10800" y="21600"/>
                    </a:moveTo>
                    <a:cubicBezTo>
                      <a:pt x="16755" y="21600"/>
                      <a:pt x="21600" y="16755"/>
                      <a:pt x="21600" y="10800"/>
                    </a:cubicBezTo>
                    <a:cubicBezTo>
                      <a:pt x="21600" y="4845"/>
                      <a:pt x="16755" y="0"/>
                      <a:pt x="10800" y="0"/>
                    </a:cubicBezTo>
                    <a:cubicBezTo>
                      <a:pt x="4845" y="0"/>
                      <a:pt x="0" y="4845"/>
                      <a:pt x="0" y="10800"/>
                    </a:cubicBezTo>
                    <a:cubicBezTo>
                      <a:pt x="0" y="16755"/>
                      <a:pt x="4845" y="21600"/>
                      <a:pt x="10800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5" name="iSļïdé"/>
              <p:cNvSpPr/>
              <p:nvPr/>
            </p:nvSpPr>
            <p:spPr>
              <a:xfrm flipH="1">
                <a:off x="9684967" y="1773245"/>
                <a:ext cx="113501" cy="12831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553" y="21600"/>
                    </a:moveTo>
                    <a:lnTo>
                      <a:pt x="19044" y="21600"/>
                    </a:lnTo>
                    <a:cubicBezTo>
                      <a:pt x="20457" y="21600"/>
                      <a:pt x="21600" y="20592"/>
                      <a:pt x="21600" y="19342"/>
                    </a:cubicBezTo>
                    <a:cubicBezTo>
                      <a:pt x="21600" y="18096"/>
                      <a:pt x="20457" y="17084"/>
                      <a:pt x="19044" y="17084"/>
                    </a:cubicBezTo>
                    <a:lnTo>
                      <a:pt x="5106" y="17084"/>
                    </a:lnTo>
                    <a:lnTo>
                      <a:pt x="5106" y="2259"/>
                    </a:lnTo>
                    <a:cubicBezTo>
                      <a:pt x="5106" y="1012"/>
                      <a:pt x="3966" y="0"/>
                      <a:pt x="2553" y="0"/>
                    </a:cubicBezTo>
                    <a:cubicBezTo>
                      <a:pt x="1143" y="0"/>
                      <a:pt x="0" y="1012"/>
                      <a:pt x="0" y="2259"/>
                    </a:cubicBezTo>
                    <a:lnTo>
                      <a:pt x="0" y="19342"/>
                    </a:lnTo>
                    <a:cubicBezTo>
                      <a:pt x="0" y="20592"/>
                      <a:pt x="1143" y="21600"/>
                      <a:pt x="2553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6" name="iṧlîḍe"/>
              <p:cNvSpPr/>
              <p:nvPr/>
            </p:nvSpPr>
            <p:spPr>
              <a:xfrm flipH="1">
                <a:off x="10859094" y="2729174"/>
                <a:ext cx="204575" cy="28452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734" y="7508"/>
                    </a:moveTo>
                    <a:cubicBezTo>
                      <a:pt x="2734" y="4453"/>
                      <a:pt x="6351" y="1966"/>
                      <a:pt x="10800" y="1963"/>
                    </a:cubicBezTo>
                    <a:cubicBezTo>
                      <a:pt x="15252" y="1963"/>
                      <a:pt x="18870" y="4450"/>
                      <a:pt x="18870" y="7508"/>
                    </a:cubicBezTo>
                    <a:cubicBezTo>
                      <a:pt x="18870" y="9590"/>
                      <a:pt x="17727" y="10793"/>
                      <a:pt x="16708" y="11865"/>
                    </a:cubicBezTo>
                    <a:cubicBezTo>
                      <a:pt x="15911" y="12706"/>
                      <a:pt x="15159" y="13498"/>
                      <a:pt x="15159" y="14559"/>
                    </a:cubicBezTo>
                    <a:cubicBezTo>
                      <a:pt x="15159" y="15026"/>
                      <a:pt x="14573" y="15400"/>
                      <a:pt x="14137" y="15618"/>
                    </a:cubicBezTo>
                    <a:lnTo>
                      <a:pt x="7462" y="15618"/>
                    </a:lnTo>
                    <a:cubicBezTo>
                      <a:pt x="7026" y="15400"/>
                      <a:pt x="6440" y="15026"/>
                      <a:pt x="6440" y="14559"/>
                    </a:cubicBezTo>
                    <a:cubicBezTo>
                      <a:pt x="6440" y="13498"/>
                      <a:pt x="5688" y="12706"/>
                      <a:pt x="4880" y="11855"/>
                    </a:cubicBezTo>
                    <a:cubicBezTo>
                      <a:pt x="3873" y="10791"/>
                      <a:pt x="2734" y="9587"/>
                      <a:pt x="2734" y="7508"/>
                    </a:cubicBezTo>
                    <a:close/>
                    <a:moveTo>
                      <a:pt x="5876" y="19126"/>
                    </a:moveTo>
                    <a:lnTo>
                      <a:pt x="5876" y="19129"/>
                    </a:lnTo>
                    <a:cubicBezTo>
                      <a:pt x="5897" y="19529"/>
                      <a:pt x="6189" y="20348"/>
                      <a:pt x="8110" y="20808"/>
                    </a:cubicBezTo>
                    <a:cubicBezTo>
                      <a:pt x="8336" y="21046"/>
                      <a:pt x="8631" y="21258"/>
                      <a:pt x="8993" y="21433"/>
                    </a:cubicBezTo>
                    <a:cubicBezTo>
                      <a:pt x="9217" y="21541"/>
                      <a:pt x="9482" y="21600"/>
                      <a:pt x="9755" y="21600"/>
                    </a:cubicBezTo>
                    <a:lnTo>
                      <a:pt x="11842" y="21600"/>
                    </a:lnTo>
                    <a:cubicBezTo>
                      <a:pt x="12116" y="21600"/>
                      <a:pt x="12382" y="21541"/>
                      <a:pt x="12607" y="21433"/>
                    </a:cubicBezTo>
                    <a:cubicBezTo>
                      <a:pt x="12969" y="21258"/>
                      <a:pt x="13263" y="21046"/>
                      <a:pt x="13493" y="20808"/>
                    </a:cubicBezTo>
                    <a:cubicBezTo>
                      <a:pt x="15424" y="20346"/>
                      <a:pt x="15708" y="19513"/>
                      <a:pt x="15723" y="19126"/>
                    </a:cubicBezTo>
                    <a:cubicBezTo>
                      <a:pt x="15723" y="19126"/>
                      <a:pt x="15841" y="17718"/>
                      <a:pt x="15875" y="17140"/>
                    </a:cubicBezTo>
                    <a:cubicBezTo>
                      <a:pt x="17166" y="16453"/>
                      <a:pt x="17889" y="15532"/>
                      <a:pt x="17889" y="14559"/>
                    </a:cubicBezTo>
                    <a:cubicBezTo>
                      <a:pt x="17889" y="14127"/>
                      <a:pt x="18280" y="13694"/>
                      <a:pt x="18973" y="12963"/>
                    </a:cubicBezTo>
                    <a:cubicBezTo>
                      <a:pt x="20080" y="11796"/>
                      <a:pt x="21600" y="10197"/>
                      <a:pt x="21600" y="7508"/>
                    </a:cubicBezTo>
                    <a:cubicBezTo>
                      <a:pt x="21600" y="3368"/>
                      <a:pt x="16753" y="0"/>
                      <a:pt x="10800" y="0"/>
                    </a:cubicBezTo>
                    <a:cubicBezTo>
                      <a:pt x="4846" y="0"/>
                      <a:pt x="0" y="3368"/>
                      <a:pt x="0" y="7508"/>
                    </a:cubicBezTo>
                    <a:cubicBezTo>
                      <a:pt x="0" y="10194"/>
                      <a:pt x="1516" y="11793"/>
                      <a:pt x="2633" y="12971"/>
                    </a:cubicBezTo>
                    <a:cubicBezTo>
                      <a:pt x="3320" y="13694"/>
                      <a:pt x="3711" y="14124"/>
                      <a:pt x="3711" y="14559"/>
                    </a:cubicBezTo>
                    <a:cubicBezTo>
                      <a:pt x="3711" y="15532"/>
                      <a:pt x="4435" y="16450"/>
                      <a:pt x="5725" y="17140"/>
                    </a:cubicBezTo>
                    <a:cubicBezTo>
                      <a:pt x="5758" y="17718"/>
                      <a:pt x="5876" y="19126"/>
                      <a:pt x="5876" y="19126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7" name="íṡḷiḍê"/>
              <p:cNvSpPr/>
              <p:nvPr/>
            </p:nvSpPr>
            <p:spPr>
              <a:xfrm flipH="1">
                <a:off x="10957027" y="2677629"/>
                <a:ext cx="12923" cy="3230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39" y="21600"/>
                      <a:pt x="21600" y="19689"/>
                      <a:pt x="21600" y="17287"/>
                    </a:cubicBezTo>
                    <a:lnTo>
                      <a:pt x="21600" y="4324"/>
                    </a:lnTo>
                    <a:cubicBezTo>
                      <a:pt x="21600" y="1939"/>
                      <a:pt x="16739" y="0"/>
                      <a:pt x="10800" y="0"/>
                    </a:cubicBezTo>
                    <a:cubicBezTo>
                      <a:pt x="4838" y="0"/>
                      <a:pt x="0" y="1939"/>
                      <a:pt x="0" y="4324"/>
                    </a:cubicBezTo>
                    <a:lnTo>
                      <a:pt x="0" y="17287"/>
                    </a:lnTo>
                    <a:cubicBezTo>
                      <a:pt x="0" y="19689"/>
                      <a:pt x="4838" y="21600"/>
                      <a:pt x="10800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8" name="iṥ1îḓê"/>
              <p:cNvSpPr/>
              <p:nvPr/>
            </p:nvSpPr>
            <p:spPr>
              <a:xfrm flipH="1">
                <a:off x="11022299" y="2696373"/>
                <a:ext cx="22626" cy="2976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8" h="20955" extrusionOk="0">
                    <a:moveTo>
                      <a:pt x="9312" y="18672"/>
                    </a:moveTo>
                    <a:cubicBezTo>
                      <a:pt x="10399" y="20112"/>
                      <a:pt x="12309" y="20955"/>
                      <a:pt x="14284" y="20955"/>
                    </a:cubicBezTo>
                    <a:cubicBezTo>
                      <a:pt x="15238" y="20955"/>
                      <a:pt x="16229" y="20757"/>
                      <a:pt x="17130" y="20336"/>
                    </a:cubicBezTo>
                    <a:cubicBezTo>
                      <a:pt x="19871" y="19083"/>
                      <a:pt x="20793" y="16305"/>
                      <a:pt x="19226" y="14113"/>
                    </a:cubicBezTo>
                    <a:lnTo>
                      <a:pt x="10642" y="2279"/>
                    </a:lnTo>
                    <a:cubicBezTo>
                      <a:pt x="9069" y="94"/>
                      <a:pt x="5584" y="-645"/>
                      <a:pt x="2835" y="613"/>
                    </a:cubicBezTo>
                    <a:cubicBezTo>
                      <a:pt x="113" y="1870"/>
                      <a:pt x="-807" y="4670"/>
                      <a:pt x="772" y="6837"/>
                    </a:cubicBezTo>
                    <a:cubicBezTo>
                      <a:pt x="772" y="6837"/>
                      <a:pt x="9312" y="18672"/>
                      <a:pt x="9312" y="18672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9" name="íś1ïďé"/>
              <p:cNvSpPr/>
              <p:nvPr/>
            </p:nvSpPr>
            <p:spPr>
              <a:xfrm flipH="1">
                <a:off x="11066724" y="2752604"/>
                <a:ext cx="29746" cy="2262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7" h="20760" extrusionOk="0">
                    <a:moveTo>
                      <a:pt x="2217" y="11085"/>
                    </a:moveTo>
                    <a:lnTo>
                      <a:pt x="13709" y="19964"/>
                    </a:lnTo>
                    <a:cubicBezTo>
                      <a:pt x="14398" y="20508"/>
                      <a:pt x="15170" y="20760"/>
                      <a:pt x="15902" y="20760"/>
                    </a:cubicBezTo>
                    <a:cubicBezTo>
                      <a:pt x="17436" y="20760"/>
                      <a:pt x="18917" y="19710"/>
                      <a:pt x="19757" y="17783"/>
                    </a:cubicBezTo>
                    <a:cubicBezTo>
                      <a:pt x="20970" y="14964"/>
                      <a:pt x="20258" y="11343"/>
                      <a:pt x="18134" y="9677"/>
                    </a:cubicBezTo>
                    <a:lnTo>
                      <a:pt x="6637" y="795"/>
                    </a:lnTo>
                    <a:cubicBezTo>
                      <a:pt x="4533" y="-840"/>
                      <a:pt x="1816" y="126"/>
                      <a:pt x="588" y="2972"/>
                    </a:cubicBezTo>
                    <a:cubicBezTo>
                      <a:pt x="-630" y="5797"/>
                      <a:pt x="109" y="9418"/>
                      <a:pt x="2217" y="11085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0" name="isḻîde"/>
              <p:cNvSpPr/>
              <p:nvPr/>
            </p:nvSpPr>
            <p:spPr>
              <a:xfrm flipH="1">
                <a:off x="11082915" y="2822893"/>
                <a:ext cx="32299" cy="1293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2"/>
                    </a:moveTo>
                    <a:cubicBezTo>
                      <a:pt x="21600" y="4848"/>
                      <a:pt x="19693" y="0"/>
                      <a:pt x="17289" y="0"/>
                    </a:cubicBezTo>
                    <a:lnTo>
                      <a:pt x="4326" y="0"/>
                    </a:lnTo>
                    <a:cubicBezTo>
                      <a:pt x="1940" y="0"/>
                      <a:pt x="0" y="4848"/>
                      <a:pt x="0" y="10792"/>
                    </a:cubicBezTo>
                    <a:cubicBezTo>
                      <a:pt x="0" y="16756"/>
                      <a:pt x="1940" y="21600"/>
                      <a:pt x="4326" y="21600"/>
                    </a:cubicBezTo>
                    <a:lnTo>
                      <a:pt x="17289" y="21600"/>
                    </a:lnTo>
                    <a:cubicBezTo>
                      <a:pt x="19693" y="21600"/>
                      <a:pt x="21600" y="16756"/>
                      <a:pt x="21600" y="10792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1" name="íSḻidê"/>
              <p:cNvSpPr/>
              <p:nvPr/>
            </p:nvSpPr>
            <p:spPr>
              <a:xfrm flipH="1">
                <a:off x="11066727" y="2888496"/>
                <a:ext cx="29743" cy="2263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5" h="20760" extrusionOk="0">
                    <a:moveTo>
                      <a:pt x="13713" y="793"/>
                    </a:moveTo>
                    <a:lnTo>
                      <a:pt x="2221" y="9701"/>
                    </a:lnTo>
                    <a:cubicBezTo>
                      <a:pt x="92" y="11338"/>
                      <a:pt x="-626" y="14961"/>
                      <a:pt x="592" y="17784"/>
                    </a:cubicBezTo>
                    <a:cubicBezTo>
                      <a:pt x="1404" y="19704"/>
                      <a:pt x="2908" y="20760"/>
                      <a:pt x="4414" y="20760"/>
                    </a:cubicBezTo>
                    <a:cubicBezTo>
                      <a:pt x="5181" y="20760"/>
                      <a:pt x="5947" y="20502"/>
                      <a:pt x="6641" y="19960"/>
                    </a:cubicBezTo>
                    <a:lnTo>
                      <a:pt x="18138" y="11082"/>
                    </a:lnTo>
                    <a:cubicBezTo>
                      <a:pt x="20232" y="9415"/>
                      <a:pt x="20974" y="5795"/>
                      <a:pt x="19761" y="2974"/>
                    </a:cubicBezTo>
                    <a:cubicBezTo>
                      <a:pt x="18539" y="128"/>
                      <a:pt x="15847" y="-840"/>
                      <a:pt x="13713" y="793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2" name="ísliḍe"/>
              <p:cNvSpPr/>
              <p:nvPr/>
            </p:nvSpPr>
            <p:spPr>
              <a:xfrm flipH="1">
                <a:off x="10832433" y="2888496"/>
                <a:ext cx="29741" cy="2263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5" h="20760" extrusionOk="0">
                    <a:moveTo>
                      <a:pt x="2210" y="11082"/>
                    </a:moveTo>
                    <a:lnTo>
                      <a:pt x="13703" y="19960"/>
                    </a:lnTo>
                    <a:cubicBezTo>
                      <a:pt x="14395" y="20502"/>
                      <a:pt x="15164" y="20760"/>
                      <a:pt x="15901" y="20760"/>
                    </a:cubicBezTo>
                    <a:cubicBezTo>
                      <a:pt x="17435" y="20760"/>
                      <a:pt x="18915" y="19704"/>
                      <a:pt x="19751" y="17813"/>
                    </a:cubicBezTo>
                    <a:cubicBezTo>
                      <a:pt x="20969" y="14961"/>
                      <a:pt x="20257" y="11338"/>
                      <a:pt x="18123" y="9701"/>
                    </a:cubicBezTo>
                    <a:lnTo>
                      <a:pt x="6630" y="793"/>
                    </a:lnTo>
                    <a:cubicBezTo>
                      <a:pt x="4531" y="-840"/>
                      <a:pt x="1828" y="128"/>
                      <a:pt x="587" y="2974"/>
                    </a:cubicBezTo>
                    <a:cubicBezTo>
                      <a:pt x="-631" y="5795"/>
                      <a:pt x="111" y="9415"/>
                      <a:pt x="2210" y="11082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3" name="îSľïdé"/>
              <p:cNvSpPr/>
              <p:nvPr/>
            </p:nvSpPr>
            <p:spPr>
              <a:xfrm flipH="1">
                <a:off x="10811116" y="2822893"/>
                <a:ext cx="32315" cy="1293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2"/>
                    </a:moveTo>
                    <a:cubicBezTo>
                      <a:pt x="21600" y="4848"/>
                      <a:pt x="19665" y="0"/>
                      <a:pt x="17286" y="0"/>
                    </a:cubicBezTo>
                    <a:lnTo>
                      <a:pt x="4324" y="0"/>
                    </a:lnTo>
                    <a:cubicBezTo>
                      <a:pt x="1939" y="0"/>
                      <a:pt x="0" y="4848"/>
                      <a:pt x="0" y="10792"/>
                    </a:cubicBezTo>
                    <a:cubicBezTo>
                      <a:pt x="0" y="16756"/>
                      <a:pt x="1939" y="21600"/>
                      <a:pt x="4324" y="21600"/>
                    </a:cubicBezTo>
                    <a:lnTo>
                      <a:pt x="17286" y="21600"/>
                    </a:lnTo>
                    <a:cubicBezTo>
                      <a:pt x="19665" y="21600"/>
                      <a:pt x="21600" y="16756"/>
                      <a:pt x="21600" y="10792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4" name="ïṩľîḓê"/>
              <p:cNvSpPr/>
              <p:nvPr/>
            </p:nvSpPr>
            <p:spPr>
              <a:xfrm flipH="1">
                <a:off x="10832433" y="2752604"/>
                <a:ext cx="29741" cy="2262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5" h="20760" extrusionOk="0">
                    <a:moveTo>
                      <a:pt x="4437" y="20760"/>
                    </a:moveTo>
                    <a:cubicBezTo>
                      <a:pt x="5174" y="20760"/>
                      <a:pt x="5941" y="20508"/>
                      <a:pt x="6630" y="19964"/>
                    </a:cubicBezTo>
                    <a:lnTo>
                      <a:pt x="18123" y="11085"/>
                    </a:lnTo>
                    <a:cubicBezTo>
                      <a:pt x="20257" y="9448"/>
                      <a:pt x="20969" y="5797"/>
                      <a:pt x="19751" y="2972"/>
                    </a:cubicBezTo>
                    <a:cubicBezTo>
                      <a:pt x="18534" y="126"/>
                      <a:pt x="15832" y="-840"/>
                      <a:pt x="13703" y="795"/>
                    </a:cubicBezTo>
                    <a:lnTo>
                      <a:pt x="2210" y="9677"/>
                    </a:lnTo>
                    <a:cubicBezTo>
                      <a:pt x="111" y="11343"/>
                      <a:pt x="-631" y="14964"/>
                      <a:pt x="587" y="17783"/>
                    </a:cubicBezTo>
                    <a:cubicBezTo>
                      <a:pt x="1427" y="19671"/>
                      <a:pt x="2906" y="20760"/>
                      <a:pt x="4437" y="2076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5" name="îsḻîḑè"/>
              <p:cNvSpPr/>
              <p:nvPr/>
            </p:nvSpPr>
            <p:spPr>
              <a:xfrm flipH="1">
                <a:off x="10886410" y="2696373"/>
                <a:ext cx="22623" cy="2971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6" h="20954" extrusionOk="0">
                    <a:moveTo>
                      <a:pt x="9345" y="2283"/>
                    </a:moveTo>
                    <a:lnTo>
                      <a:pt x="767" y="14134"/>
                    </a:lnTo>
                    <a:cubicBezTo>
                      <a:pt x="-806" y="16305"/>
                      <a:pt x="114" y="19089"/>
                      <a:pt x="2863" y="20344"/>
                    </a:cubicBezTo>
                    <a:cubicBezTo>
                      <a:pt x="3744" y="20765"/>
                      <a:pt x="4743" y="20954"/>
                      <a:pt x="5701" y="20954"/>
                    </a:cubicBezTo>
                    <a:cubicBezTo>
                      <a:pt x="7678" y="20954"/>
                      <a:pt x="9588" y="20142"/>
                      <a:pt x="10675" y="18700"/>
                    </a:cubicBezTo>
                    <a:lnTo>
                      <a:pt x="19221" y="6847"/>
                    </a:lnTo>
                    <a:cubicBezTo>
                      <a:pt x="20794" y="4677"/>
                      <a:pt x="19866" y="1873"/>
                      <a:pt x="17117" y="614"/>
                    </a:cubicBezTo>
                    <a:cubicBezTo>
                      <a:pt x="14401" y="-646"/>
                      <a:pt x="10918" y="95"/>
                      <a:pt x="9345" y="2283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6" name="išlîḓè"/>
              <p:cNvSpPr/>
              <p:nvPr/>
            </p:nvSpPr>
            <p:spPr>
              <a:xfrm flipH="1">
                <a:off x="10948165" y="2776034"/>
                <a:ext cx="31157" cy="10070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95" y="20034"/>
                    </a:moveTo>
                    <a:cubicBezTo>
                      <a:pt x="5327" y="21262"/>
                      <a:pt x="7243" y="21600"/>
                      <a:pt x="10799" y="21600"/>
                    </a:cubicBezTo>
                    <a:cubicBezTo>
                      <a:pt x="14337" y="21600"/>
                      <a:pt x="16273" y="21262"/>
                      <a:pt x="16805" y="20034"/>
                    </a:cubicBezTo>
                    <a:lnTo>
                      <a:pt x="21043" y="10144"/>
                    </a:lnTo>
                    <a:cubicBezTo>
                      <a:pt x="21308" y="9469"/>
                      <a:pt x="21600" y="8789"/>
                      <a:pt x="21600" y="8159"/>
                    </a:cubicBezTo>
                    <a:lnTo>
                      <a:pt x="21600" y="3251"/>
                    </a:lnTo>
                    <a:cubicBezTo>
                      <a:pt x="21600" y="1092"/>
                      <a:pt x="17626" y="0"/>
                      <a:pt x="10799" y="0"/>
                    </a:cubicBezTo>
                    <a:cubicBezTo>
                      <a:pt x="3972" y="0"/>
                      <a:pt x="0" y="1092"/>
                      <a:pt x="0" y="3251"/>
                    </a:cubicBezTo>
                    <a:lnTo>
                      <a:pt x="0" y="8159"/>
                    </a:lnTo>
                    <a:cubicBezTo>
                      <a:pt x="0" y="8789"/>
                      <a:pt x="271" y="9469"/>
                      <a:pt x="562" y="10144"/>
                    </a:cubicBezTo>
                    <a:cubicBezTo>
                      <a:pt x="562" y="10144"/>
                      <a:pt x="4795" y="20034"/>
                      <a:pt x="4795" y="20034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7" name="ïsľiḋé"/>
              <p:cNvSpPr/>
              <p:nvPr/>
            </p:nvSpPr>
            <p:spPr>
              <a:xfrm flipH="1">
                <a:off x="10946984" y="2888496"/>
                <a:ext cx="32337" cy="3231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2" y="21600"/>
                    </a:moveTo>
                    <a:cubicBezTo>
                      <a:pt x="16734" y="21600"/>
                      <a:pt x="21600" y="16719"/>
                      <a:pt x="21600" y="10789"/>
                    </a:cubicBezTo>
                    <a:cubicBezTo>
                      <a:pt x="21600" y="4855"/>
                      <a:pt x="16734" y="0"/>
                      <a:pt x="10802" y="0"/>
                    </a:cubicBezTo>
                    <a:cubicBezTo>
                      <a:pt x="4883" y="0"/>
                      <a:pt x="0" y="4855"/>
                      <a:pt x="0" y="10789"/>
                    </a:cubicBezTo>
                    <a:cubicBezTo>
                      <a:pt x="0" y="16719"/>
                      <a:pt x="4883" y="21600"/>
                      <a:pt x="10802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8" name="îśḷïḋê"/>
              <p:cNvSpPr/>
              <p:nvPr/>
            </p:nvSpPr>
            <p:spPr>
              <a:xfrm flipH="1">
                <a:off x="10054366" y="3507038"/>
                <a:ext cx="418876" cy="34963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68" y="16701"/>
                    </a:moveTo>
                    <a:cubicBezTo>
                      <a:pt x="1194" y="16701"/>
                      <a:pt x="1162" y="16662"/>
                      <a:pt x="1162" y="16574"/>
                    </a:cubicBezTo>
                    <a:lnTo>
                      <a:pt x="1162" y="1404"/>
                    </a:lnTo>
                    <a:lnTo>
                      <a:pt x="20428" y="1404"/>
                    </a:lnTo>
                    <a:lnTo>
                      <a:pt x="20428" y="1531"/>
                    </a:lnTo>
                    <a:lnTo>
                      <a:pt x="20428" y="16574"/>
                    </a:lnTo>
                    <a:cubicBezTo>
                      <a:pt x="20428" y="16662"/>
                      <a:pt x="20396" y="16701"/>
                      <a:pt x="20321" y="16701"/>
                    </a:cubicBezTo>
                    <a:cubicBezTo>
                      <a:pt x="20321" y="16701"/>
                      <a:pt x="1268" y="16701"/>
                      <a:pt x="1268" y="16701"/>
                    </a:cubicBezTo>
                    <a:close/>
                    <a:moveTo>
                      <a:pt x="20321" y="18105"/>
                    </a:moveTo>
                    <a:cubicBezTo>
                      <a:pt x="20818" y="18105"/>
                      <a:pt x="21181" y="17845"/>
                      <a:pt x="21420" y="17332"/>
                    </a:cubicBezTo>
                    <a:cubicBezTo>
                      <a:pt x="21530" y="17100"/>
                      <a:pt x="21600" y="16850"/>
                      <a:pt x="21600" y="16574"/>
                    </a:cubicBezTo>
                    <a:lnTo>
                      <a:pt x="21600" y="1404"/>
                    </a:lnTo>
                    <a:cubicBezTo>
                      <a:pt x="21526" y="683"/>
                      <a:pt x="21030" y="90"/>
                      <a:pt x="20428" y="38"/>
                    </a:cubicBezTo>
                    <a:lnTo>
                      <a:pt x="20428" y="0"/>
                    </a:lnTo>
                    <a:lnTo>
                      <a:pt x="1162" y="0"/>
                    </a:lnTo>
                    <a:lnTo>
                      <a:pt x="1162" y="38"/>
                    </a:lnTo>
                    <a:cubicBezTo>
                      <a:pt x="540" y="90"/>
                      <a:pt x="74" y="683"/>
                      <a:pt x="0" y="1404"/>
                    </a:cubicBezTo>
                    <a:lnTo>
                      <a:pt x="0" y="16574"/>
                    </a:lnTo>
                    <a:cubicBezTo>
                      <a:pt x="0" y="16865"/>
                      <a:pt x="64" y="17111"/>
                      <a:pt x="169" y="17332"/>
                    </a:cubicBezTo>
                    <a:cubicBezTo>
                      <a:pt x="413" y="17845"/>
                      <a:pt x="772" y="18105"/>
                      <a:pt x="1268" y="18105"/>
                    </a:cubicBezTo>
                    <a:lnTo>
                      <a:pt x="8222" y="18105"/>
                    </a:lnTo>
                    <a:lnTo>
                      <a:pt x="8222" y="20206"/>
                    </a:lnTo>
                    <a:lnTo>
                      <a:pt x="6900" y="20206"/>
                    </a:lnTo>
                    <a:cubicBezTo>
                      <a:pt x="6573" y="20206"/>
                      <a:pt x="6320" y="20512"/>
                      <a:pt x="6320" y="20902"/>
                    </a:cubicBezTo>
                    <a:cubicBezTo>
                      <a:pt x="6320" y="21294"/>
                      <a:pt x="6573" y="21600"/>
                      <a:pt x="6900" y="21600"/>
                    </a:cubicBezTo>
                    <a:lnTo>
                      <a:pt x="14689" y="21600"/>
                    </a:lnTo>
                    <a:cubicBezTo>
                      <a:pt x="15016" y="21600"/>
                      <a:pt x="15280" y="21294"/>
                      <a:pt x="15280" y="20902"/>
                    </a:cubicBezTo>
                    <a:cubicBezTo>
                      <a:pt x="15280" y="20512"/>
                      <a:pt x="15016" y="20206"/>
                      <a:pt x="14689" y="20206"/>
                    </a:cubicBezTo>
                    <a:lnTo>
                      <a:pt x="13368" y="20206"/>
                    </a:lnTo>
                    <a:lnTo>
                      <a:pt x="13368" y="18105"/>
                    </a:lnTo>
                    <a:cubicBezTo>
                      <a:pt x="13368" y="18105"/>
                      <a:pt x="20321" y="18105"/>
                      <a:pt x="20321" y="18105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9" name="i$ḻiḑé"/>
              <p:cNvSpPr/>
              <p:nvPr/>
            </p:nvSpPr>
            <p:spPr>
              <a:xfrm flipH="1">
                <a:off x="10171800" y="3216511"/>
                <a:ext cx="184294" cy="18432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9" y="21600"/>
                    </a:moveTo>
                    <a:cubicBezTo>
                      <a:pt x="16756" y="21600"/>
                      <a:pt x="21600" y="16757"/>
                      <a:pt x="21600" y="10802"/>
                    </a:cubicBezTo>
                    <a:cubicBezTo>
                      <a:pt x="21600" y="4848"/>
                      <a:pt x="16756" y="0"/>
                      <a:pt x="10799" y="0"/>
                    </a:cubicBezTo>
                    <a:cubicBezTo>
                      <a:pt x="4844" y="0"/>
                      <a:pt x="0" y="4848"/>
                      <a:pt x="0" y="10802"/>
                    </a:cubicBezTo>
                    <a:cubicBezTo>
                      <a:pt x="0" y="16757"/>
                      <a:pt x="4844" y="21600"/>
                      <a:pt x="10799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0" name="îšľiḍê"/>
              <p:cNvSpPr/>
              <p:nvPr/>
            </p:nvSpPr>
            <p:spPr>
              <a:xfrm flipH="1">
                <a:off x="10145734" y="3193081"/>
                <a:ext cx="233789" cy="23378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9" y="1652"/>
                    </a:moveTo>
                    <a:cubicBezTo>
                      <a:pt x="15843" y="1652"/>
                      <a:pt x="19943" y="5756"/>
                      <a:pt x="19943" y="10800"/>
                    </a:cubicBezTo>
                    <a:cubicBezTo>
                      <a:pt x="19943" y="15843"/>
                      <a:pt x="15843" y="19945"/>
                      <a:pt x="10799" y="19945"/>
                    </a:cubicBezTo>
                    <a:cubicBezTo>
                      <a:pt x="5757" y="19945"/>
                      <a:pt x="1655" y="15843"/>
                      <a:pt x="1655" y="10800"/>
                    </a:cubicBezTo>
                    <a:cubicBezTo>
                      <a:pt x="1655" y="5756"/>
                      <a:pt x="5757" y="1652"/>
                      <a:pt x="10799" y="1652"/>
                    </a:cubicBezTo>
                    <a:close/>
                    <a:moveTo>
                      <a:pt x="10799" y="21600"/>
                    </a:moveTo>
                    <a:cubicBezTo>
                      <a:pt x="16766" y="21600"/>
                      <a:pt x="21600" y="16764"/>
                      <a:pt x="21600" y="10800"/>
                    </a:cubicBezTo>
                    <a:cubicBezTo>
                      <a:pt x="21600" y="4833"/>
                      <a:pt x="16766" y="0"/>
                      <a:pt x="10799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4"/>
                      <a:pt x="4833" y="21600"/>
                      <a:pt x="10799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1" name="iŝļïďé"/>
              <p:cNvSpPr/>
              <p:nvPr/>
            </p:nvSpPr>
            <p:spPr>
              <a:xfrm flipH="1">
                <a:off x="10082380" y="3164965"/>
                <a:ext cx="58161" cy="28280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5" h="21597" extrusionOk="0">
                    <a:moveTo>
                      <a:pt x="12849" y="97"/>
                    </a:moveTo>
                    <a:cubicBezTo>
                      <a:pt x="12495" y="137"/>
                      <a:pt x="12190" y="191"/>
                      <a:pt x="11918" y="252"/>
                    </a:cubicBezTo>
                    <a:cubicBezTo>
                      <a:pt x="9264" y="720"/>
                      <a:pt x="798" y="2632"/>
                      <a:pt x="90" y="5219"/>
                    </a:cubicBezTo>
                    <a:cubicBezTo>
                      <a:pt x="-985" y="9164"/>
                      <a:pt x="7915" y="10761"/>
                      <a:pt x="10938" y="12223"/>
                    </a:cubicBezTo>
                    <a:lnTo>
                      <a:pt x="8520" y="20816"/>
                    </a:lnTo>
                    <a:cubicBezTo>
                      <a:pt x="8520" y="21249"/>
                      <a:pt x="12567" y="21597"/>
                      <a:pt x="14562" y="21597"/>
                    </a:cubicBezTo>
                    <a:cubicBezTo>
                      <a:pt x="16567" y="21600"/>
                      <a:pt x="20615" y="21249"/>
                      <a:pt x="20615" y="20816"/>
                    </a:cubicBezTo>
                    <a:lnTo>
                      <a:pt x="18198" y="782"/>
                    </a:lnTo>
                    <a:cubicBezTo>
                      <a:pt x="18198" y="351"/>
                      <a:pt x="16567" y="0"/>
                      <a:pt x="14575" y="0"/>
                    </a:cubicBezTo>
                    <a:cubicBezTo>
                      <a:pt x="14031" y="0"/>
                      <a:pt x="13536" y="26"/>
                      <a:pt x="13074" y="72"/>
                    </a:cubicBezTo>
                    <a:lnTo>
                      <a:pt x="13074" y="64"/>
                    </a:lnTo>
                    <a:cubicBezTo>
                      <a:pt x="13074" y="64"/>
                      <a:pt x="12979" y="79"/>
                      <a:pt x="12849" y="97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2" name="ïşlide"/>
              <p:cNvSpPr/>
              <p:nvPr/>
            </p:nvSpPr>
            <p:spPr>
              <a:xfrm flipH="1">
                <a:off x="10379006" y="3169651"/>
                <a:ext cx="98922" cy="28219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83" y="8303"/>
                    </a:moveTo>
                    <a:cubicBezTo>
                      <a:pt x="20042" y="7861"/>
                      <a:pt x="21600" y="6892"/>
                      <a:pt x="21600" y="6046"/>
                    </a:cubicBezTo>
                    <a:lnTo>
                      <a:pt x="21600" y="783"/>
                    </a:lnTo>
                    <a:cubicBezTo>
                      <a:pt x="21600" y="352"/>
                      <a:pt x="20593" y="0"/>
                      <a:pt x="19356" y="0"/>
                    </a:cubicBezTo>
                    <a:cubicBezTo>
                      <a:pt x="18127" y="0"/>
                      <a:pt x="17126" y="352"/>
                      <a:pt x="17126" y="783"/>
                    </a:cubicBezTo>
                    <a:lnTo>
                      <a:pt x="17126" y="5524"/>
                    </a:lnTo>
                    <a:lnTo>
                      <a:pt x="15889" y="5524"/>
                    </a:lnTo>
                    <a:lnTo>
                      <a:pt x="15889" y="783"/>
                    </a:lnTo>
                    <a:cubicBezTo>
                      <a:pt x="15889" y="352"/>
                      <a:pt x="14885" y="0"/>
                      <a:pt x="13649" y="0"/>
                    </a:cubicBezTo>
                    <a:cubicBezTo>
                      <a:pt x="12420" y="0"/>
                      <a:pt x="11417" y="352"/>
                      <a:pt x="11417" y="783"/>
                    </a:cubicBezTo>
                    <a:lnTo>
                      <a:pt x="11417" y="5524"/>
                    </a:lnTo>
                    <a:lnTo>
                      <a:pt x="10173" y="5524"/>
                    </a:lnTo>
                    <a:lnTo>
                      <a:pt x="10173" y="783"/>
                    </a:lnTo>
                    <a:cubicBezTo>
                      <a:pt x="10173" y="352"/>
                      <a:pt x="9170" y="0"/>
                      <a:pt x="7943" y="0"/>
                    </a:cubicBezTo>
                    <a:cubicBezTo>
                      <a:pt x="6706" y="0"/>
                      <a:pt x="5709" y="352"/>
                      <a:pt x="5709" y="783"/>
                    </a:cubicBezTo>
                    <a:lnTo>
                      <a:pt x="5709" y="5524"/>
                    </a:lnTo>
                    <a:lnTo>
                      <a:pt x="4463" y="5524"/>
                    </a:lnTo>
                    <a:lnTo>
                      <a:pt x="4463" y="953"/>
                    </a:lnTo>
                    <a:cubicBezTo>
                      <a:pt x="4463" y="520"/>
                      <a:pt x="3468" y="169"/>
                      <a:pt x="2233" y="169"/>
                    </a:cubicBezTo>
                    <a:cubicBezTo>
                      <a:pt x="1003" y="169"/>
                      <a:pt x="0" y="520"/>
                      <a:pt x="0" y="953"/>
                    </a:cubicBezTo>
                    <a:lnTo>
                      <a:pt x="0" y="6133"/>
                    </a:lnTo>
                    <a:cubicBezTo>
                      <a:pt x="0" y="7004"/>
                      <a:pt x="1678" y="7955"/>
                      <a:pt x="3898" y="8346"/>
                    </a:cubicBezTo>
                    <a:lnTo>
                      <a:pt x="7751" y="9021"/>
                    </a:lnTo>
                    <a:cubicBezTo>
                      <a:pt x="8196" y="9097"/>
                      <a:pt x="8676" y="9153"/>
                      <a:pt x="9184" y="9197"/>
                    </a:cubicBezTo>
                    <a:lnTo>
                      <a:pt x="7693" y="20943"/>
                    </a:lnTo>
                    <a:cubicBezTo>
                      <a:pt x="7693" y="21304"/>
                      <a:pt x="10189" y="21600"/>
                      <a:pt x="11417" y="21600"/>
                    </a:cubicBezTo>
                    <a:cubicBezTo>
                      <a:pt x="12654" y="21600"/>
                      <a:pt x="15141" y="21308"/>
                      <a:pt x="15141" y="20943"/>
                    </a:cubicBezTo>
                    <a:lnTo>
                      <a:pt x="13649" y="9136"/>
                    </a:lnTo>
                    <a:cubicBezTo>
                      <a:pt x="14171" y="9077"/>
                      <a:pt x="14682" y="9009"/>
                      <a:pt x="15125" y="8912"/>
                    </a:cubicBezTo>
                    <a:cubicBezTo>
                      <a:pt x="15125" y="8912"/>
                      <a:pt x="17983" y="8303"/>
                      <a:pt x="17983" y="8303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3" name="íš1ïďè"/>
              <p:cNvSpPr/>
              <p:nvPr/>
            </p:nvSpPr>
            <p:spPr>
              <a:xfrm flipH="1">
                <a:off x="9014739" y="2771347"/>
                <a:ext cx="254219" cy="33075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11" y="8723"/>
                    </a:moveTo>
                    <a:lnTo>
                      <a:pt x="5689" y="8723"/>
                    </a:lnTo>
                    <a:lnTo>
                      <a:pt x="5689" y="6753"/>
                    </a:lnTo>
                    <a:cubicBezTo>
                      <a:pt x="5689" y="4583"/>
                      <a:pt x="7984" y="2789"/>
                      <a:pt x="10800" y="2789"/>
                    </a:cubicBezTo>
                    <a:cubicBezTo>
                      <a:pt x="13616" y="2789"/>
                      <a:pt x="15911" y="4583"/>
                      <a:pt x="15911" y="6753"/>
                    </a:cubicBezTo>
                    <a:cubicBezTo>
                      <a:pt x="15911" y="6753"/>
                      <a:pt x="15911" y="8723"/>
                      <a:pt x="15911" y="8723"/>
                    </a:cubicBezTo>
                    <a:close/>
                    <a:moveTo>
                      <a:pt x="12537" y="15149"/>
                    </a:moveTo>
                    <a:lnTo>
                      <a:pt x="12537" y="18134"/>
                    </a:lnTo>
                    <a:cubicBezTo>
                      <a:pt x="12537" y="18476"/>
                      <a:pt x="12164" y="18765"/>
                      <a:pt x="11719" y="18765"/>
                    </a:cubicBezTo>
                    <a:lnTo>
                      <a:pt x="9881" y="18765"/>
                    </a:lnTo>
                    <a:cubicBezTo>
                      <a:pt x="9436" y="18765"/>
                      <a:pt x="9063" y="18476"/>
                      <a:pt x="9063" y="18134"/>
                    </a:cubicBezTo>
                    <a:lnTo>
                      <a:pt x="9063" y="15149"/>
                    </a:lnTo>
                    <a:cubicBezTo>
                      <a:pt x="8632" y="14822"/>
                      <a:pt x="8381" y="14371"/>
                      <a:pt x="8381" y="13871"/>
                    </a:cubicBezTo>
                    <a:cubicBezTo>
                      <a:pt x="8381" y="12924"/>
                      <a:pt x="9333" y="12111"/>
                      <a:pt x="10544" y="12073"/>
                    </a:cubicBezTo>
                    <a:cubicBezTo>
                      <a:pt x="10672" y="12069"/>
                      <a:pt x="10929" y="12069"/>
                      <a:pt x="11057" y="12073"/>
                    </a:cubicBezTo>
                    <a:cubicBezTo>
                      <a:pt x="12268" y="12111"/>
                      <a:pt x="13219" y="12924"/>
                      <a:pt x="13219" y="13871"/>
                    </a:cubicBezTo>
                    <a:cubicBezTo>
                      <a:pt x="13219" y="14371"/>
                      <a:pt x="12968" y="14822"/>
                      <a:pt x="12537" y="15149"/>
                    </a:cubicBezTo>
                    <a:close/>
                    <a:moveTo>
                      <a:pt x="21600" y="20099"/>
                    </a:moveTo>
                    <a:lnTo>
                      <a:pt x="21600" y="10219"/>
                    </a:lnTo>
                    <a:cubicBezTo>
                      <a:pt x="21600" y="9392"/>
                      <a:pt x="20912" y="8723"/>
                      <a:pt x="20068" y="8723"/>
                    </a:cubicBezTo>
                    <a:lnTo>
                      <a:pt x="19520" y="8723"/>
                    </a:lnTo>
                    <a:lnTo>
                      <a:pt x="19520" y="6753"/>
                    </a:lnTo>
                    <a:cubicBezTo>
                      <a:pt x="19520" y="3110"/>
                      <a:pt x="15758" y="67"/>
                      <a:pt x="11057" y="2"/>
                    </a:cubicBezTo>
                    <a:cubicBezTo>
                      <a:pt x="10929" y="0"/>
                      <a:pt x="10672" y="0"/>
                      <a:pt x="10544" y="2"/>
                    </a:cubicBezTo>
                    <a:cubicBezTo>
                      <a:pt x="5842" y="67"/>
                      <a:pt x="2081" y="3110"/>
                      <a:pt x="2081" y="6753"/>
                    </a:cubicBezTo>
                    <a:lnTo>
                      <a:pt x="2081" y="8723"/>
                    </a:lnTo>
                    <a:lnTo>
                      <a:pt x="1532" y="8723"/>
                    </a:lnTo>
                    <a:cubicBezTo>
                      <a:pt x="689" y="8723"/>
                      <a:pt x="0" y="9392"/>
                      <a:pt x="0" y="10219"/>
                    </a:cubicBezTo>
                    <a:lnTo>
                      <a:pt x="0" y="20099"/>
                    </a:lnTo>
                    <a:cubicBezTo>
                      <a:pt x="0" y="20924"/>
                      <a:pt x="689" y="21600"/>
                      <a:pt x="1532" y="21600"/>
                    </a:cubicBezTo>
                    <a:lnTo>
                      <a:pt x="20068" y="21600"/>
                    </a:lnTo>
                    <a:cubicBezTo>
                      <a:pt x="20912" y="21600"/>
                      <a:pt x="21600" y="20924"/>
                      <a:pt x="21600" y="20099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4" name="ïṣḷïḍè"/>
              <p:cNvSpPr/>
              <p:nvPr/>
            </p:nvSpPr>
            <p:spPr>
              <a:xfrm flipH="1">
                <a:off x="8927267" y="3722591"/>
                <a:ext cx="360436" cy="32199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0" h="21478" extrusionOk="0">
                    <a:moveTo>
                      <a:pt x="20852" y="36"/>
                    </a:moveTo>
                    <a:lnTo>
                      <a:pt x="866" y="8596"/>
                    </a:lnTo>
                    <a:cubicBezTo>
                      <a:pt x="404" y="8795"/>
                      <a:pt x="74" y="9260"/>
                      <a:pt x="12" y="9810"/>
                    </a:cubicBezTo>
                    <a:cubicBezTo>
                      <a:pt x="-54" y="10360"/>
                      <a:pt x="154" y="10907"/>
                      <a:pt x="556" y="11232"/>
                    </a:cubicBezTo>
                    <a:lnTo>
                      <a:pt x="4945" y="14802"/>
                    </a:lnTo>
                    <a:lnTo>
                      <a:pt x="20542" y="1088"/>
                    </a:lnTo>
                    <a:lnTo>
                      <a:pt x="6750" y="16274"/>
                    </a:lnTo>
                    <a:lnTo>
                      <a:pt x="12755" y="21155"/>
                    </a:lnTo>
                    <a:cubicBezTo>
                      <a:pt x="13135" y="21462"/>
                      <a:pt x="13626" y="21560"/>
                      <a:pt x="14082" y="21406"/>
                    </a:cubicBezTo>
                    <a:cubicBezTo>
                      <a:pt x="14535" y="21250"/>
                      <a:pt x="14895" y="20867"/>
                      <a:pt x="15060" y="20372"/>
                    </a:cubicBezTo>
                    <a:lnTo>
                      <a:pt x="21479" y="727"/>
                    </a:lnTo>
                    <a:cubicBezTo>
                      <a:pt x="21546" y="528"/>
                      <a:pt x="21499" y="303"/>
                      <a:pt x="21364" y="155"/>
                    </a:cubicBezTo>
                    <a:cubicBezTo>
                      <a:pt x="21229" y="6"/>
                      <a:pt x="21030" y="-40"/>
                      <a:pt x="20852" y="36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5" name="íšlîďê"/>
              <p:cNvSpPr/>
              <p:nvPr/>
            </p:nvSpPr>
            <p:spPr>
              <a:xfrm flipH="1">
                <a:off x="9135152" y="3961573"/>
                <a:ext cx="86947" cy="9597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5" h="21407" extrusionOk="0">
                    <a:moveTo>
                      <a:pt x="6216" y="21087"/>
                    </a:moveTo>
                    <a:cubicBezTo>
                      <a:pt x="7539" y="21600"/>
                      <a:pt x="9083" y="21494"/>
                      <a:pt x="10292" y="20780"/>
                    </a:cubicBezTo>
                    <a:cubicBezTo>
                      <a:pt x="15192" y="17911"/>
                      <a:pt x="21600" y="14128"/>
                      <a:pt x="21422" y="13905"/>
                    </a:cubicBezTo>
                    <a:lnTo>
                      <a:pt x="0" y="0"/>
                    </a:lnTo>
                    <a:lnTo>
                      <a:pt x="150" y="772"/>
                    </a:lnTo>
                    <a:lnTo>
                      <a:pt x="3670" y="18170"/>
                    </a:lnTo>
                    <a:cubicBezTo>
                      <a:pt x="3926" y="19473"/>
                      <a:pt x="4882" y="20558"/>
                      <a:pt x="6216" y="21087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6" name="ïṣļíďé"/>
              <p:cNvSpPr/>
              <p:nvPr/>
            </p:nvSpPr>
            <p:spPr>
              <a:xfrm flipH="1">
                <a:off x="10781175" y="3052503"/>
                <a:ext cx="230949" cy="33524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072" y="8199"/>
                    </a:moveTo>
                    <a:cubicBezTo>
                      <a:pt x="6959" y="7988"/>
                      <a:pt x="6968" y="7564"/>
                      <a:pt x="6968" y="7526"/>
                    </a:cubicBezTo>
                    <a:lnTo>
                      <a:pt x="6968" y="6931"/>
                    </a:lnTo>
                    <a:cubicBezTo>
                      <a:pt x="6968" y="5242"/>
                      <a:pt x="9049" y="4473"/>
                      <a:pt x="10861" y="4473"/>
                    </a:cubicBezTo>
                    <a:cubicBezTo>
                      <a:pt x="13089" y="4473"/>
                      <a:pt x="14814" y="5702"/>
                      <a:pt x="14814" y="7239"/>
                    </a:cubicBezTo>
                    <a:cubicBezTo>
                      <a:pt x="14814" y="8775"/>
                      <a:pt x="12970" y="10003"/>
                      <a:pt x="10741" y="10003"/>
                    </a:cubicBezTo>
                    <a:cubicBezTo>
                      <a:pt x="9347" y="10003"/>
                      <a:pt x="7823" y="9524"/>
                      <a:pt x="7072" y="8199"/>
                    </a:cubicBezTo>
                    <a:close/>
                    <a:moveTo>
                      <a:pt x="14535" y="17183"/>
                    </a:moveTo>
                    <a:cubicBezTo>
                      <a:pt x="14870" y="16761"/>
                      <a:pt x="15258" y="16339"/>
                      <a:pt x="15591" y="15937"/>
                    </a:cubicBezTo>
                    <a:cubicBezTo>
                      <a:pt x="15815" y="15667"/>
                      <a:pt x="16242" y="15398"/>
                      <a:pt x="16435" y="15149"/>
                    </a:cubicBezTo>
                    <a:cubicBezTo>
                      <a:pt x="18414" y="12653"/>
                      <a:pt x="21600" y="10138"/>
                      <a:pt x="21600" y="7661"/>
                    </a:cubicBezTo>
                    <a:lnTo>
                      <a:pt x="21600" y="6643"/>
                    </a:lnTo>
                    <a:cubicBezTo>
                      <a:pt x="21600" y="6375"/>
                      <a:pt x="21117" y="5434"/>
                      <a:pt x="21090" y="5377"/>
                    </a:cubicBezTo>
                    <a:cubicBezTo>
                      <a:pt x="20976" y="5089"/>
                      <a:pt x="20752" y="4781"/>
                      <a:pt x="20582" y="4512"/>
                    </a:cubicBezTo>
                    <a:cubicBezTo>
                      <a:pt x="18577" y="1191"/>
                      <a:pt x="14194" y="0"/>
                      <a:pt x="10654" y="0"/>
                    </a:cubicBezTo>
                    <a:cubicBezTo>
                      <a:pt x="5916" y="0"/>
                      <a:pt x="698" y="2189"/>
                      <a:pt x="0" y="6701"/>
                    </a:cubicBezTo>
                    <a:lnTo>
                      <a:pt x="0" y="7622"/>
                    </a:lnTo>
                    <a:cubicBezTo>
                      <a:pt x="0" y="7661"/>
                      <a:pt x="19" y="8006"/>
                      <a:pt x="45" y="8180"/>
                    </a:cubicBezTo>
                    <a:cubicBezTo>
                      <a:pt x="437" y="10329"/>
                      <a:pt x="2900" y="12614"/>
                      <a:pt x="4740" y="14764"/>
                    </a:cubicBezTo>
                    <a:cubicBezTo>
                      <a:pt x="6717" y="17068"/>
                      <a:pt x="8771" y="19334"/>
                      <a:pt x="10805" y="21600"/>
                    </a:cubicBezTo>
                    <a:cubicBezTo>
                      <a:pt x="12060" y="20121"/>
                      <a:pt x="13310" y="18623"/>
                      <a:pt x="14535" y="17183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7" name="išľidè"/>
              <p:cNvSpPr/>
              <p:nvPr/>
            </p:nvSpPr>
            <p:spPr>
              <a:xfrm flipH="1">
                <a:off x="8864212" y="1576504"/>
                <a:ext cx="259418" cy="25941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6" y="0"/>
                    </a:moveTo>
                    <a:cubicBezTo>
                      <a:pt x="4850" y="0"/>
                      <a:pt x="0" y="4838"/>
                      <a:pt x="0" y="10794"/>
                    </a:cubicBezTo>
                    <a:cubicBezTo>
                      <a:pt x="0" y="16749"/>
                      <a:pt x="4850" y="21600"/>
                      <a:pt x="10806" y="21600"/>
                    </a:cubicBezTo>
                    <a:cubicBezTo>
                      <a:pt x="16761" y="21600"/>
                      <a:pt x="21600" y="16749"/>
                      <a:pt x="21600" y="10794"/>
                    </a:cubicBezTo>
                    <a:cubicBezTo>
                      <a:pt x="21600" y="4838"/>
                      <a:pt x="16761" y="0"/>
                      <a:pt x="10806" y="0"/>
                    </a:cubicBezTo>
                    <a:close/>
                    <a:moveTo>
                      <a:pt x="10806" y="1051"/>
                    </a:moveTo>
                    <a:cubicBezTo>
                      <a:pt x="16179" y="1051"/>
                      <a:pt x="20549" y="5418"/>
                      <a:pt x="20549" y="10794"/>
                    </a:cubicBezTo>
                    <a:cubicBezTo>
                      <a:pt x="20549" y="16167"/>
                      <a:pt x="16179" y="20536"/>
                      <a:pt x="10806" y="20536"/>
                    </a:cubicBezTo>
                    <a:cubicBezTo>
                      <a:pt x="5431" y="20536"/>
                      <a:pt x="1064" y="16167"/>
                      <a:pt x="1064" y="10794"/>
                    </a:cubicBezTo>
                    <a:cubicBezTo>
                      <a:pt x="1064" y="5418"/>
                      <a:pt x="5431" y="1051"/>
                      <a:pt x="10806" y="1051"/>
                    </a:cubicBezTo>
                    <a:close/>
                    <a:moveTo>
                      <a:pt x="10988" y="3114"/>
                    </a:moveTo>
                    <a:cubicBezTo>
                      <a:pt x="10079" y="3114"/>
                      <a:pt x="9341" y="3852"/>
                      <a:pt x="9341" y="4761"/>
                    </a:cubicBezTo>
                    <a:cubicBezTo>
                      <a:pt x="9341" y="5670"/>
                      <a:pt x="10079" y="6409"/>
                      <a:pt x="10988" y="6409"/>
                    </a:cubicBezTo>
                    <a:cubicBezTo>
                      <a:pt x="11897" y="6409"/>
                      <a:pt x="12636" y="5670"/>
                      <a:pt x="12636" y="4761"/>
                    </a:cubicBezTo>
                    <a:cubicBezTo>
                      <a:pt x="12636" y="3852"/>
                      <a:pt x="11897" y="3114"/>
                      <a:pt x="10988" y="3114"/>
                    </a:cubicBezTo>
                    <a:close/>
                    <a:moveTo>
                      <a:pt x="9730" y="7408"/>
                    </a:moveTo>
                    <a:cubicBezTo>
                      <a:pt x="9671" y="7408"/>
                      <a:pt x="9613" y="7452"/>
                      <a:pt x="9613" y="7511"/>
                    </a:cubicBezTo>
                    <a:lnTo>
                      <a:pt x="9613" y="16709"/>
                    </a:lnTo>
                    <a:lnTo>
                      <a:pt x="8043" y="16709"/>
                    </a:lnTo>
                    <a:cubicBezTo>
                      <a:pt x="7983" y="16709"/>
                      <a:pt x="7926" y="16753"/>
                      <a:pt x="7926" y="16813"/>
                    </a:cubicBezTo>
                    <a:lnTo>
                      <a:pt x="7926" y="18240"/>
                    </a:lnTo>
                    <a:cubicBezTo>
                      <a:pt x="7926" y="18300"/>
                      <a:pt x="7983" y="18357"/>
                      <a:pt x="8043" y="18357"/>
                    </a:cubicBezTo>
                    <a:lnTo>
                      <a:pt x="13284" y="18357"/>
                    </a:lnTo>
                    <a:cubicBezTo>
                      <a:pt x="13343" y="18357"/>
                      <a:pt x="13401" y="18300"/>
                      <a:pt x="13401" y="18240"/>
                    </a:cubicBezTo>
                    <a:lnTo>
                      <a:pt x="13401" y="16813"/>
                    </a:lnTo>
                    <a:cubicBezTo>
                      <a:pt x="13401" y="16753"/>
                      <a:pt x="13343" y="16709"/>
                      <a:pt x="13284" y="16709"/>
                    </a:cubicBezTo>
                    <a:lnTo>
                      <a:pt x="11779" y="16709"/>
                    </a:lnTo>
                    <a:lnTo>
                      <a:pt x="11779" y="9081"/>
                    </a:lnTo>
                    <a:lnTo>
                      <a:pt x="13310" y="9081"/>
                    </a:lnTo>
                    <a:cubicBezTo>
                      <a:pt x="13369" y="9081"/>
                      <a:pt x="13414" y="9036"/>
                      <a:pt x="13414" y="8977"/>
                    </a:cubicBezTo>
                    <a:lnTo>
                      <a:pt x="13414" y="7511"/>
                    </a:lnTo>
                    <a:cubicBezTo>
                      <a:pt x="13414" y="7451"/>
                      <a:pt x="13369" y="7408"/>
                      <a:pt x="13310" y="7408"/>
                    </a:cubicBezTo>
                    <a:lnTo>
                      <a:pt x="9730" y="7408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8" name="îslïďé"/>
              <p:cNvSpPr/>
              <p:nvPr/>
            </p:nvSpPr>
            <p:spPr>
              <a:xfrm flipH="1">
                <a:off x="9693301" y="3596071"/>
                <a:ext cx="334778" cy="26782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2" h="21600" extrusionOk="0">
                    <a:moveTo>
                      <a:pt x="17221" y="14920"/>
                    </a:moveTo>
                    <a:lnTo>
                      <a:pt x="16074" y="14920"/>
                    </a:lnTo>
                    <a:cubicBezTo>
                      <a:pt x="15211" y="14920"/>
                      <a:pt x="14955" y="14657"/>
                      <a:pt x="14955" y="14081"/>
                    </a:cubicBezTo>
                    <a:cubicBezTo>
                      <a:pt x="14955" y="13458"/>
                      <a:pt x="15695" y="13148"/>
                      <a:pt x="16357" y="12775"/>
                    </a:cubicBezTo>
                    <a:cubicBezTo>
                      <a:pt x="16964" y="12434"/>
                      <a:pt x="17886" y="11935"/>
                      <a:pt x="18351" y="11935"/>
                    </a:cubicBezTo>
                    <a:cubicBezTo>
                      <a:pt x="18828" y="11935"/>
                      <a:pt x="19269" y="11971"/>
                      <a:pt x="19269" y="12931"/>
                    </a:cubicBezTo>
                    <a:lnTo>
                      <a:pt x="19269" y="13926"/>
                    </a:lnTo>
                    <a:lnTo>
                      <a:pt x="19271" y="13926"/>
                    </a:lnTo>
                    <a:cubicBezTo>
                      <a:pt x="19271" y="14748"/>
                      <a:pt x="18247" y="14920"/>
                      <a:pt x="17221" y="14920"/>
                    </a:cubicBezTo>
                    <a:close/>
                    <a:moveTo>
                      <a:pt x="3742" y="8463"/>
                    </a:moveTo>
                    <a:cubicBezTo>
                      <a:pt x="4303" y="5512"/>
                      <a:pt x="4918" y="3845"/>
                      <a:pt x="5053" y="3380"/>
                    </a:cubicBezTo>
                    <a:cubicBezTo>
                      <a:pt x="5160" y="3043"/>
                      <a:pt x="5266" y="1998"/>
                      <a:pt x="10707" y="1998"/>
                    </a:cubicBezTo>
                    <a:cubicBezTo>
                      <a:pt x="16147" y="1998"/>
                      <a:pt x="16275" y="3189"/>
                      <a:pt x="16289" y="3203"/>
                    </a:cubicBezTo>
                    <a:cubicBezTo>
                      <a:pt x="16457" y="3836"/>
                      <a:pt x="17121" y="5741"/>
                      <a:pt x="17653" y="8462"/>
                    </a:cubicBezTo>
                    <a:cubicBezTo>
                      <a:pt x="17653" y="8462"/>
                      <a:pt x="15355" y="9448"/>
                      <a:pt x="10706" y="9448"/>
                    </a:cubicBezTo>
                    <a:cubicBezTo>
                      <a:pt x="6054" y="9448"/>
                      <a:pt x="3742" y="8463"/>
                      <a:pt x="3742" y="8463"/>
                    </a:cubicBezTo>
                    <a:close/>
                    <a:moveTo>
                      <a:pt x="5337" y="14920"/>
                    </a:moveTo>
                    <a:lnTo>
                      <a:pt x="4191" y="14920"/>
                    </a:lnTo>
                    <a:cubicBezTo>
                      <a:pt x="3166" y="14920"/>
                      <a:pt x="2142" y="14747"/>
                      <a:pt x="2142" y="13926"/>
                    </a:cubicBezTo>
                    <a:lnTo>
                      <a:pt x="2142" y="12932"/>
                    </a:lnTo>
                    <a:cubicBezTo>
                      <a:pt x="2142" y="11971"/>
                      <a:pt x="2584" y="11938"/>
                      <a:pt x="3061" y="11938"/>
                    </a:cubicBezTo>
                    <a:cubicBezTo>
                      <a:pt x="3525" y="11938"/>
                      <a:pt x="4447" y="12433"/>
                      <a:pt x="5055" y="12776"/>
                    </a:cubicBezTo>
                    <a:cubicBezTo>
                      <a:pt x="5717" y="13149"/>
                      <a:pt x="6457" y="13462"/>
                      <a:pt x="6457" y="14081"/>
                    </a:cubicBezTo>
                    <a:cubicBezTo>
                      <a:pt x="6457" y="14657"/>
                      <a:pt x="6202" y="14920"/>
                      <a:pt x="5337" y="14920"/>
                    </a:cubicBezTo>
                    <a:close/>
                    <a:moveTo>
                      <a:pt x="21371" y="9899"/>
                    </a:moveTo>
                    <a:lnTo>
                      <a:pt x="21128" y="9001"/>
                    </a:lnTo>
                    <a:cubicBezTo>
                      <a:pt x="20992" y="8502"/>
                      <a:pt x="20563" y="8101"/>
                      <a:pt x="20168" y="8101"/>
                    </a:cubicBezTo>
                    <a:lnTo>
                      <a:pt x="19283" y="8101"/>
                    </a:lnTo>
                    <a:cubicBezTo>
                      <a:pt x="18618" y="5749"/>
                      <a:pt x="17806" y="2910"/>
                      <a:pt x="17570" y="2244"/>
                    </a:cubicBezTo>
                    <a:cubicBezTo>
                      <a:pt x="17202" y="1210"/>
                      <a:pt x="16027" y="744"/>
                      <a:pt x="15382" y="517"/>
                    </a:cubicBezTo>
                    <a:cubicBezTo>
                      <a:pt x="15382" y="517"/>
                      <a:pt x="14303" y="0"/>
                      <a:pt x="10706" y="0"/>
                    </a:cubicBezTo>
                    <a:cubicBezTo>
                      <a:pt x="7109" y="0"/>
                      <a:pt x="6029" y="517"/>
                      <a:pt x="6029" y="517"/>
                    </a:cubicBezTo>
                    <a:cubicBezTo>
                      <a:pt x="5274" y="836"/>
                      <a:pt x="4223" y="1286"/>
                      <a:pt x="3805" y="2291"/>
                    </a:cubicBezTo>
                    <a:cubicBezTo>
                      <a:pt x="3609" y="2763"/>
                      <a:pt x="2784" y="5683"/>
                      <a:pt x="2112" y="8100"/>
                    </a:cubicBezTo>
                    <a:lnTo>
                      <a:pt x="1244" y="8100"/>
                    </a:lnTo>
                    <a:cubicBezTo>
                      <a:pt x="850" y="8100"/>
                      <a:pt x="421" y="8502"/>
                      <a:pt x="285" y="9001"/>
                    </a:cubicBezTo>
                    <a:lnTo>
                      <a:pt x="41" y="9899"/>
                    </a:lnTo>
                    <a:cubicBezTo>
                      <a:pt x="-94" y="10397"/>
                      <a:pt x="115" y="10798"/>
                      <a:pt x="510" y="10798"/>
                    </a:cubicBezTo>
                    <a:lnTo>
                      <a:pt x="1366" y="10798"/>
                    </a:lnTo>
                    <a:cubicBezTo>
                      <a:pt x="1256" y="11203"/>
                      <a:pt x="1189" y="11449"/>
                      <a:pt x="1189" y="11449"/>
                    </a:cubicBezTo>
                    <a:cubicBezTo>
                      <a:pt x="1120" y="11595"/>
                      <a:pt x="1071" y="12270"/>
                      <a:pt x="1071" y="12450"/>
                    </a:cubicBezTo>
                    <a:lnTo>
                      <a:pt x="1071" y="20647"/>
                    </a:lnTo>
                    <a:cubicBezTo>
                      <a:pt x="1071" y="21174"/>
                      <a:pt x="1409" y="21600"/>
                      <a:pt x="1826" y="21600"/>
                    </a:cubicBezTo>
                    <a:lnTo>
                      <a:pt x="4597" y="21600"/>
                    </a:lnTo>
                    <a:cubicBezTo>
                      <a:pt x="5015" y="21600"/>
                      <a:pt x="5353" y="21174"/>
                      <a:pt x="5353" y="20647"/>
                    </a:cubicBezTo>
                    <a:lnTo>
                      <a:pt x="5353" y="18899"/>
                    </a:lnTo>
                    <a:lnTo>
                      <a:pt x="16059" y="18899"/>
                    </a:lnTo>
                    <a:lnTo>
                      <a:pt x="16059" y="20647"/>
                    </a:lnTo>
                    <a:cubicBezTo>
                      <a:pt x="16059" y="21174"/>
                      <a:pt x="16397" y="21600"/>
                      <a:pt x="16815" y="21600"/>
                    </a:cubicBezTo>
                    <a:lnTo>
                      <a:pt x="19585" y="21600"/>
                    </a:lnTo>
                    <a:cubicBezTo>
                      <a:pt x="20003" y="21600"/>
                      <a:pt x="20342" y="21174"/>
                      <a:pt x="20342" y="20647"/>
                    </a:cubicBezTo>
                    <a:lnTo>
                      <a:pt x="20342" y="12448"/>
                    </a:lnTo>
                    <a:cubicBezTo>
                      <a:pt x="20342" y="12268"/>
                      <a:pt x="20292" y="11595"/>
                      <a:pt x="20223" y="11449"/>
                    </a:cubicBezTo>
                    <a:cubicBezTo>
                      <a:pt x="20223" y="11449"/>
                      <a:pt x="20154" y="11203"/>
                      <a:pt x="20042" y="10798"/>
                    </a:cubicBezTo>
                    <a:lnTo>
                      <a:pt x="20902" y="10798"/>
                    </a:lnTo>
                    <a:cubicBezTo>
                      <a:pt x="21296" y="10798"/>
                      <a:pt x="21506" y="10396"/>
                      <a:pt x="21371" y="9899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9" name="íşḻïḋê"/>
              <p:cNvSpPr/>
              <p:nvPr/>
            </p:nvSpPr>
            <p:spPr>
              <a:xfrm flipH="1">
                <a:off x="10531966" y="3366410"/>
                <a:ext cx="302110" cy="30211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07" y="0"/>
                    </a:moveTo>
                    <a:cubicBezTo>
                      <a:pt x="1303" y="0"/>
                      <a:pt x="0" y="1314"/>
                      <a:pt x="0" y="2919"/>
                    </a:cubicBezTo>
                    <a:lnTo>
                      <a:pt x="0" y="18693"/>
                    </a:lnTo>
                    <a:cubicBezTo>
                      <a:pt x="0" y="20297"/>
                      <a:pt x="1303" y="21600"/>
                      <a:pt x="2907" y="21600"/>
                    </a:cubicBezTo>
                    <a:lnTo>
                      <a:pt x="18693" y="21600"/>
                    </a:lnTo>
                    <a:cubicBezTo>
                      <a:pt x="20297" y="21600"/>
                      <a:pt x="21600" y="20297"/>
                      <a:pt x="21600" y="18693"/>
                    </a:cubicBezTo>
                    <a:lnTo>
                      <a:pt x="21600" y="2919"/>
                    </a:lnTo>
                    <a:cubicBezTo>
                      <a:pt x="21600" y="1314"/>
                      <a:pt x="20297" y="0"/>
                      <a:pt x="18693" y="0"/>
                    </a:cubicBezTo>
                    <a:lnTo>
                      <a:pt x="2907" y="0"/>
                    </a:lnTo>
                    <a:close/>
                    <a:moveTo>
                      <a:pt x="10237" y="3320"/>
                    </a:moveTo>
                    <a:lnTo>
                      <a:pt x="15529" y="3320"/>
                    </a:lnTo>
                    <a:cubicBezTo>
                      <a:pt x="15846" y="3320"/>
                      <a:pt x="16108" y="3571"/>
                      <a:pt x="16108" y="3888"/>
                    </a:cubicBezTo>
                    <a:cubicBezTo>
                      <a:pt x="16108" y="3888"/>
                      <a:pt x="16108" y="17712"/>
                      <a:pt x="16108" y="17712"/>
                    </a:cubicBezTo>
                    <a:cubicBezTo>
                      <a:pt x="16108" y="18029"/>
                      <a:pt x="15847" y="18291"/>
                      <a:pt x="15529" y="18291"/>
                    </a:cubicBezTo>
                    <a:lnTo>
                      <a:pt x="13791" y="18291"/>
                    </a:lnTo>
                    <a:cubicBezTo>
                      <a:pt x="13474" y="18292"/>
                      <a:pt x="13223" y="18029"/>
                      <a:pt x="13223" y="17712"/>
                    </a:cubicBezTo>
                    <a:lnTo>
                      <a:pt x="13223" y="12800"/>
                    </a:lnTo>
                    <a:lnTo>
                      <a:pt x="10237" y="12800"/>
                    </a:lnTo>
                    <a:cubicBezTo>
                      <a:pt x="7622" y="12800"/>
                      <a:pt x="5492" y="10680"/>
                      <a:pt x="5492" y="8065"/>
                    </a:cubicBezTo>
                    <a:cubicBezTo>
                      <a:pt x="5492" y="5451"/>
                      <a:pt x="7622" y="3320"/>
                      <a:pt x="10237" y="3320"/>
                    </a:cubicBezTo>
                    <a:close/>
                    <a:moveTo>
                      <a:pt x="10237" y="6038"/>
                    </a:moveTo>
                    <a:cubicBezTo>
                      <a:pt x="9214" y="6038"/>
                      <a:pt x="8377" y="6864"/>
                      <a:pt x="8377" y="7887"/>
                    </a:cubicBezTo>
                    <a:cubicBezTo>
                      <a:pt x="8377" y="8910"/>
                      <a:pt x="9214" y="9747"/>
                      <a:pt x="10237" y="9747"/>
                    </a:cubicBezTo>
                    <a:lnTo>
                      <a:pt x="13223" y="9747"/>
                    </a:lnTo>
                    <a:lnTo>
                      <a:pt x="13223" y="6038"/>
                    </a:lnTo>
                    <a:lnTo>
                      <a:pt x="10237" y="6038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0" name="isliḑe"/>
              <p:cNvSpPr/>
              <p:nvPr/>
            </p:nvSpPr>
            <p:spPr>
              <a:xfrm flipH="1">
                <a:off x="9571597" y="3989689"/>
                <a:ext cx="128467" cy="11248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0" h="21505" extrusionOk="0">
                    <a:moveTo>
                      <a:pt x="20367" y="8874"/>
                    </a:moveTo>
                    <a:lnTo>
                      <a:pt x="13971" y="8612"/>
                    </a:lnTo>
                    <a:lnTo>
                      <a:pt x="12433" y="5925"/>
                    </a:lnTo>
                    <a:cubicBezTo>
                      <a:pt x="12251" y="5607"/>
                      <a:pt x="11965" y="5389"/>
                      <a:pt x="11639" y="5320"/>
                    </a:cubicBezTo>
                    <a:lnTo>
                      <a:pt x="4807" y="3866"/>
                    </a:lnTo>
                    <a:lnTo>
                      <a:pt x="3325" y="729"/>
                    </a:lnTo>
                    <a:cubicBezTo>
                      <a:pt x="3069" y="190"/>
                      <a:pt x="2535" y="-95"/>
                      <a:pt x="2007" y="29"/>
                    </a:cubicBezTo>
                    <a:cubicBezTo>
                      <a:pt x="1479" y="157"/>
                      <a:pt x="1088" y="663"/>
                      <a:pt x="1046" y="1274"/>
                    </a:cubicBezTo>
                    <a:lnTo>
                      <a:pt x="0" y="16054"/>
                    </a:lnTo>
                    <a:lnTo>
                      <a:pt x="14515" y="21505"/>
                    </a:lnTo>
                    <a:lnTo>
                      <a:pt x="14415" y="17274"/>
                    </a:lnTo>
                    <a:lnTo>
                      <a:pt x="16468" y="16953"/>
                    </a:lnTo>
                    <a:cubicBezTo>
                      <a:pt x="18371" y="16657"/>
                      <a:pt x="19976" y="15202"/>
                      <a:pt x="20659" y="13154"/>
                    </a:cubicBezTo>
                    <a:lnTo>
                      <a:pt x="21459" y="10750"/>
                    </a:lnTo>
                    <a:cubicBezTo>
                      <a:pt x="21600" y="10333"/>
                      <a:pt x="21554" y="9862"/>
                      <a:pt x="21337" y="9492"/>
                    </a:cubicBezTo>
                    <a:cubicBezTo>
                      <a:pt x="21120" y="9121"/>
                      <a:pt x="20761" y="8888"/>
                      <a:pt x="20367" y="8874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1" name="í$1ídè"/>
              <p:cNvSpPr/>
              <p:nvPr/>
            </p:nvSpPr>
            <p:spPr>
              <a:xfrm flipH="1">
                <a:off x="9610806" y="4088093"/>
                <a:ext cx="272009" cy="21228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4" h="21600" extrusionOk="0">
                    <a:moveTo>
                      <a:pt x="20250" y="19016"/>
                    </a:moveTo>
                    <a:lnTo>
                      <a:pt x="20206" y="10658"/>
                    </a:lnTo>
                    <a:cubicBezTo>
                      <a:pt x="20203" y="10196"/>
                      <a:pt x="20298" y="9755"/>
                      <a:pt x="20481" y="9386"/>
                    </a:cubicBezTo>
                    <a:cubicBezTo>
                      <a:pt x="21154" y="8021"/>
                      <a:pt x="21492" y="6447"/>
                      <a:pt x="21457" y="4831"/>
                    </a:cubicBezTo>
                    <a:lnTo>
                      <a:pt x="21421" y="3057"/>
                    </a:lnTo>
                    <a:lnTo>
                      <a:pt x="14199" y="0"/>
                    </a:lnTo>
                    <a:cubicBezTo>
                      <a:pt x="14105" y="189"/>
                      <a:pt x="13991" y="361"/>
                      <a:pt x="13859" y="513"/>
                    </a:cubicBezTo>
                    <a:cubicBezTo>
                      <a:pt x="13185" y="1288"/>
                      <a:pt x="12130" y="2587"/>
                      <a:pt x="10938" y="4369"/>
                    </a:cubicBezTo>
                    <a:cubicBezTo>
                      <a:pt x="10527" y="4982"/>
                      <a:pt x="10099" y="5678"/>
                      <a:pt x="9665" y="6439"/>
                    </a:cubicBezTo>
                    <a:cubicBezTo>
                      <a:pt x="7815" y="9685"/>
                      <a:pt x="6679" y="13496"/>
                      <a:pt x="6379" y="17464"/>
                    </a:cubicBezTo>
                    <a:cubicBezTo>
                      <a:pt x="6331" y="18100"/>
                      <a:pt x="6301" y="18666"/>
                      <a:pt x="6283" y="19147"/>
                    </a:cubicBezTo>
                    <a:cubicBezTo>
                      <a:pt x="5332" y="18696"/>
                      <a:pt x="3656" y="17561"/>
                      <a:pt x="3403" y="15078"/>
                    </a:cubicBezTo>
                    <a:cubicBezTo>
                      <a:pt x="3047" y="11578"/>
                      <a:pt x="4991" y="9923"/>
                      <a:pt x="5071" y="9855"/>
                    </a:cubicBezTo>
                    <a:cubicBezTo>
                      <a:pt x="5319" y="9657"/>
                      <a:pt x="5409" y="9249"/>
                      <a:pt x="5282" y="8912"/>
                    </a:cubicBezTo>
                    <a:cubicBezTo>
                      <a:pt x="5154" y="8573"/>
                      <a:pt x="4850" y="8412"/>
                      <a:pt x="4575" y="8538"/>
                    </a:cubicBezTo>
                    <a:lnTo>
                      <a:pt x="4194" y="8711"/>
                    </a:lnTo>
                    <a:lnTo>
                      <a:pt x="4194" y="8575"/>
                    </a:lnTo>
                    <a:cubicBezTo>
                      <a:pt x="4194" y="8240"/>
                      <a:pt x="4018" y="7947"/>
                      <a:pt x="3766" y="7862"/>
                    </a:cubicBezTo>
                    <a:cubicBezTo>
                      <a:pt x="3513" y="7778"/>
                      <a:pt x="3248" y="7921"/>
                      <a:pt x="3121" y="8212"/>
                    </a:cubicBezTo>
                    <a:lnTo>
                      <a:pt x="2830" y="8873"/>
                    </a:lnTo>
                    <a:lnTo>
                      <a:pt x="2760" y="8691"/>
                    </a:lnTo>
                    <a:cubicBezTo>
                      <a:pt x="2654" y="8414"/>
                      <a:pt x="2422" y="8250"/>
                      <a:pt x="2184" y="8284"/>
                    </a:cubicBezTo>
                    <a:cubicBezTo>
                      <a:pt x="1944" y="8318"/>
                      <a:pt x="1746" y="8541"/>
                      <a:pt x="1689" y="8841"/>
                    </a:cubicBezTo>
                    <a:lnTo>
                      <a:pt x="1284" y="10966"/>
                    </a:lnTo>
                    <a:lnTo>
                      <a:pt x="1107" y="10936"/>
                    </a:lnTo>
                    <a:cubicBezTo>
                      <a:pt x="912" y="10904"/>
                      <a:pt x="720" y="11000"/>
                      <a:pt x="593" y="11193"/>
                    </a:cubicBezTo>
                    <a:cubicBezTo>
                      <a:pt x="467" y="11384"/>
                      <a:pt x="426" y="11646"/>
                      <a:pt x="484" y="11886"/>
                    </a:cubicBezTo>
                    <a:lnTo>
                      <a:pt x="642" y="12534"/>
                    </a:lnTo>
                    <a:cubicBezTo>
                      <a:pt x="346" y="12666"/>
                      <a:pt x="137" y="12880"/>
                      <a:pt x="137" y="13316"/>
                    </a:cubicBezTo>
                    <a:cubicBezTo>
                      <a:pt x="137" y="13447"/>
                      <a:pt x="137" y="13529"/>
                      <a:pt x="507" y="14933"/>
                    </a:cubicBezTo>
                    <a:cubicBezTo>
                      <a:pt x="440" y="15049"/>
                      <a:pt x="314" y="15221"/>
                      <a:pt x="202" y="15345"/>
                    </a:cubicBezTo>
                    <a:cubicBezTo>
                      <a:pt x="-27" y="15597"/>
                      <a:pt x="-66" y="16031"/>
                      <a:pt x="110" y="16342"/>
                    </a:cubicBezTo>
                    <a:lnTo>
                      <a:pt x="562" y="17134"/>
                    </a:lnTo>
                    <a:cubicBezTo>
                      <a:pt x="548" y="17159"/>
                      <a:pt x="535" y="17187"/>
                      <a:pt x="523" y="17215"/>
                    </a:cubicBezTo>
                    <a:cubicBezTo>
                      <a:pt x="424" y="17460"/>
                      <a:pt x="439" y="17754"/>
                      <a:pt x="562" y="17979"/>
                    </a:cubicBezTo>
                    <a:lnTo>
                      <a:pt x="593" y="18035"/>
                    </a:lnTo>
                    <a:cubicBezTo>
                      <a:pt x="1158" y="19072"/>
                      <a:pt x="1856" y="19910"/>
                      <a:pt x="2671" y="20528"/>
                    </a:cubicBezTo>
                    <a:cubicBezTo>
                      <a:pt x="3121" y="20868"/>
                      <a:pt x="3499" y="21085"/>
                      <a:pt x="3829" y="21187"/>
                    </a:cubicBezTo>
                    <a:cubicBezTo>
                      <a:pt x="5141" y="21596"/>
                      <a:pt x="6760" y="21600"/>
                      <a:pt x="6829" y="21600"/>
                    </a:cubicBezTo>
                    <a:cubicBezTo>
                      <a:pt x="6829" y="21600"/>
                      <a:pt x="6829" y="21600"/>
                      <a:pt x="6830" y="21600"/>
                    </a:cubicBezTo>
                    <a:cubicBezTo>
                      <a:pt x="6830" y="21600"/>
                      <a:pt x="6830" y="21600"/>
                      <a:pt x="6831" y="21600"/>
                    </a:cubicBezTo>
                    <a:lnTo>
                      <a:pt x="16152" y="21600"/>
                    </a:lnTo>
                    <a:cubicBezTo>
                      <a:pt x="16153" y="21600"/>
                      <a:pt x="16154" y="21600"/>
                      <a:pt x="16155" y="21600"/>
                    </a:cubicBezTo>
                    <a:cubicBezTo>
                      <a:pt x="16471" y="21600"/>
                      <a:pt x="16728" y="21270"/>
                      <a:pt x="16728" y="20864"/>
                    </a:cubicBezTo>
                    <a:cubicBezTo>
                      <a:pt x="16728" y="20836"/>
                      <a:pt x="16727" y="20809"/>
                      <a:pt x="16725" y="20781"/>
                    </a:cubicBezTo>
                    <a:cubicBezTo>
                      <a:pt x="16694" y="19712"/>
                      <a:pt x="16062" y="18810"/>
                      <a:pt x="15231" y="18664"/>
                    </a:cubicBezTo>
                    <a:lnTo>
                      <a:pt x="14818" y="18593"/>
                    </a:lnTo>
                    <a:lnTo>
                      <a:pt x="17368" y="15595"/>
                    </a:lnTo>
                    <a:cubicBezTo>
                      <a:pt x="17403" y="15554"/>
                      <a:pt x="17434" y="15509"/>
                      <a:pt x="17460" y="15457"/>
                    </a:cubicBezTo>
                    <a:lnTo>
                      <a:pt x="17516" y="15349"/>
                    </a:lnTo>
                    <a:lnTo>
                      <a:pt x="17918" y="19958"/>
                    </a:lnTo>
                    <a:cubicBezTo>
                      <a:pt x="17999" y="20895"/>
                      <a:pt x="18613" y="21600"/>
                      <a:pt x="19346" y="21600"/>
                    </a:cubicBezTo>
                    <a:lnTo>
                      <a:pt x="20961" y="21600"/>
                    </a:lnTo>
                    <a:cubicBezTo>
                      <a:pt x="21278" y="21600"/>
                      <a:pt x="21534" y="21270"/>
                      <a:pt x="21534" y="20864"/>
                    </a:cubicBezTo>
                    <a:lnTo>
                      <a:pt x="21534" y="20828"/>
                    </a:lnTo>
                    <a:cubicBezTo>
                      <a:pt x="21534" y="19883"/>
                      <a:pt x="20970" y="19103"/>
                      <a:pt x="20250" y="19016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2" name="íšḻîḓe"/>
              <p:cNvSpPr/>
              <p:nvPr/>
            </p:nvSpPr>
            <p:spPr>
              <a:xfrm flipH="1">
                <a:off x="7350206" y="2537051"/>
                <a:ext cx="311479" cy="2532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0" h="21600" extrusionOk="0">
                    <a:moveTo>
                      <a:pt x="0" y="675"/>
                    </a:moveTo>
                    <a:cubicBezTo>
                      <a:pt x="0" y="1049"/>
                      <a:pt x="244" y="1351"/>
                      <a:pt x="547" y="1351"/>
                    </a:cubicBezTo>
                    <a:lnTo>
                      <a:pt x="2641" y="1351"/>
                    </a:lnTo>
                    <a:lnTo>
                      <a:pt x="5764" y="16976"/>
                    </a:lnTo>
                    <a:lnTo>
                      <a:pt x="6233" y="19697"/>
                    </a:lnTo>
                    <a:cubicBezTo>
                      <a:pt x="6423" y="20800"/>
                      <a:pt x="7226" y="21600"/>
                      <a:pt x="8142" y="21600"/>
                    </a:cubicBezTo>
                    <a:lnTo>
                      <a:pt x="18710" y="21600"/>
                    </a:lnTo>
                    <a:cubicBezTo>
                      <a:pt x="19012" y="21600"/>
                      <a:pt x="19259" y="21297"/>
                      <a:pt x="19259" y="20924"/>
                    </a:cubicBezTo>
                    <a:cubicBezTo>
                      <a:pt x="19259" y="20551"/>
                      <a:pt x="19012" y="20249"/>
                      <a:pt x="18710" y="20249"/>
                    </a:cubicBezTo>
                    <a:lnTo>
                      <a:pt x="8142" y="20249"/>
                    </a:lnTo>
                    <a:cubicBezTo>
                      <a:pt x="7741" y="20249"/>
                      <a:pt x="7390" y="19899"/>
                      <a:pt x="7306" y="19416"/>
                    </a:cubicBezTo>
                    <a:lnTo>
                      <a:pt x="6977" y="17500"/>
                    </a:lnTo>
                    <a:lnTo>
                      <a:pt x="19517" y="17500"/>
                    </a:lnTo>
                    <a:cubicBezTo>
                      <a:pt x="19782" y="17500"/>
                      <a:pt x="20009" y="17268"/>
                      <a:pt x="20057" y="16946"/>
                    </a:cubicBezTo>
                    <a:lnTo>
                      <a:pt x="21571" y="6761"/>
                    </a:lnTo>
                    <a:cubicBezTo>
                      <a:pt x="21600" y="6564"/>
                      <a:pt x="21556" y="6361"/>
                      <a:pt x="21453" y="6207"/>
                    </a:cubicBezTo>
                    <a:cubicBezTo>
                      <a:pt x="21349" y="6053"/>
                      <a:pt x="21194" y="5965"/>
                      <a:pt x="21032" y="5964"/>
                    </a:cubicBezTo>
                    <a:lnTo>
                      <a:pt x="4689" y="5943"/>
                    </a:lnTo>
                    <a:lnTo>
                      <a:pt x="3603" y="514"/>
                    </a:lnTo>
                    <a:cubicBezTo>
                      <a:pt x="3542" y="212"/>
                      <a:pt x="3323" y="0"/>
                      <a:pt x="3071" y="0"/>
                    </a:cubicBezTo>
                    <a:lnTo>
                      <a:pt x="547" y="0"/>
                    </a:lnTo>
                    <a:cubicBezTo>
                      <a:pt x="244" y="0"/>
                      <a:pt x="0" y="303"/>
                      <a:pt x="0" y="675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3" name="iṧļíḍè"/>
              <p:cNvSpPr/>
              <p:nvPr/>
            </p:nvSpPr>
            <p:spPr>
              <a:xfrm flipH="1">
                <a:off x="7519057" y="2799463"/>
                <a:ext cx="44224" cy="4423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2"/>
                    </a:moveTo>
                    <a:cubicBezTo>
                      <a:pt x="21600" y="4848"/>
                      <a:pt x="16759" y="0"/>
                      <a:pt x="10800" y="0"/>
                    </a:cubicBezTo>
                    <a:cubicBezTo>
                      <a:pt x="4848" y="0"/>
                      <a:pt x="0" y="4848"/>
                      <a:pt x="0" y="10802"/>
                    </a:cubicBezTo>
                    <a:cubicBezTo>
                      <a:pt x="0" y="16758"/>
                      <a:pt x="4848" y="21600"/>
                      <a:pt x="10800" y="21600"/>
                    </a:cubicBezTo>
                    <a:cubicBezTo>
                      <a:pt x="16759" y="21600"/>
                      <a:pt x="21600" y="16758"/>
                      <a:pt x="21600" y="10802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4" name="iṡ1íḋê"/>
              <p:cNvSpPr/>
              <p:nvPr/>
            </p:nvSpPr>
            <p:spPr>
              <a:xfrm flipH="1">
                <a:off x="7378466" y="2799463"/>
                <a:ext cx="44237" cy="4423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2"/>
                    </a:moveTo>
                    <a:cubicBezTo>
                      <a:pt x="21600" y="4848"/>
                      <a:pt x="16754" y="0"/>
                      <a:pt x="10803" y="0"/>
                    </a:cubicBezTo>
                    <a:cubicBezTo>
                      <a:pt x="4846" y="0"/>
                      <a:pt x="0" y="4848"/>
                      <a:pt x="0" y="10802"/>
                    </a:cubicBezTo>
                    <a:cubicBezTo>
                      <a:pt x="0" y="16758"/>
                      <a:pt x="4846" y="21600"/>
                      <a:pt x="10803" y="21600"/>
                    </a:cubicBezTo>
                    <a:cubicBezTo>
                      <a:pt x="16754" y="21600"/>
                      <a:pt x="21600" y="16758"/>
                      <a:pt x="21600" y="10802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5" name="ïşľïḋê"/>
              <p:cNvSpPr/>
              <p:nvPr/>
            </p:nvSpPr>
            <p:spPr>
              <a:xfrm flipH="1">
                <a:off x="10420342" y="3792880"/>
                <a:ext cx="282510" cy="20441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6" h="21429" extrusionOk="0">
                    <a:moveTo>
                      <a:pt x="16727" y="3185"/>
                    </a:moveTo>
                    <a:cubicBezTo>
                      <a:pt x="17540" y="2834"/>
                      <a:pt x="18408" y="3460"/>
                      <a:pt x="18663" y="4579"/>
                    </a:cubicBezTo>
                    <a:cubicBezTo>
                      <a:pt x="18918" y="5699"/>
                      <a:pt x="18464" y="6897"/>
                      <a:pt x="17651" y="7248"/>
                    </a:cubicBezTo>
                    <a:lnTo>
                      <a:pt x="16413" y="7785"/>
                    </a:lnTo>
                    <a:cubicBezTo>
                      <a:pt x="16406" y="6920"/>
                      <a:pt x="16308" y="6041"/>
                      <a:pt x="16111" y="5175"/>
                    </a:cubicBezTo>
                    <a:lnTo>
                      <a:pt x="15755" y="3605"/>
                    </a:lnTo>
                    <a:cubicBezTo>
                      <a:pt x="15755" y="3605"/>
                      <a:pt x="16727" y="3185"/>
                      <a:pt x="16727" y="3185"/>
                    </a:cubicBezTo>
                    <a:close/>
                    <a:moveTo>
                      <a:pt x="21452" y="11657"/>
                    </a:moveTo>
                    <a:cubicBezTo>
                      <a:pt x="21365" y="11279"/>
                      <a:pt x="21072" y="11065"/>
                      <a:pt x="20795" y="11185"/>
                    </a:cubicBezTo>
                    <a:lnTo>
                      <a:pt x="14869" y="13748"/>
                    </a:lnTo>
                    <a:cubicBezTo>
                      <a:pt x="15632" y="12488"/>
                      <a:pt x="16139" y="10961"/>
                      <a:pt x="16329" y="9332"/>
                    </a:cubicBezTo>
                    <a:lnTo>
                      <a:pt x="17964" y="8625"/>
                    </a:lnTo>
                    <a:cubicBezTo>
                      <a:pt x="19328" y="8037"/>
                      <a:pt x="20089" y="6028"/>
                      <a:pt x="19661" y="4148"/>
                    </a:cubicBezTo>
                    <a:cubicBezTo>
                      <a:pt x="19234" y="2268"/>
                      <a:pt x="17778" y="1217"/>
                      <a:pt x="16415" y="1807"/>
                    </a:cubicBezTo>
                    <a:lnTo>
                      <a:pt x="15441" y="2228"/>
                    </a:lnTo>
                    <a:lnTo>
                      <a:pt x="15050" y="506"/>
                    </a:lnTo>
                    <a:cubicBezTo>
                      <a:pt x="14963" y="125"/>
                      <a:pt x="14670" y="-86"/>
                      <a:pt x="14394" y="32"/>
                    </a:cubicBezTo>
                    <a:lnTo>
                      <a:pt x="1006" y="5821"/>
                    </a:lnTo>
                    <a:cubicBezTo>
                      <a:pt x="731" y="5940"/>
                      <a:pt x="577" y="6345"/>
                      <a:pt x="664" y="6726"/>
                    </a:cubicBezTo>
                    <a:lnTo>
                      <a:pt x="1724" y="11395"/>
                    </a:lnTo>
                    <a:cubicBezTo>
                      <a:pt x="2422" y="14464"/>
                      <a:pt x="4196" y="16661"/>
                      <a:pt x="6293" y="17455"/>
                    </a:cubicBezTo>
                    <a:lnTo>
                      <a:pt x="367" y="20017"/>
                    </a:lnTo>
                    <a:cubicBezTo>
                      <a:pt x="91" y="20135"/>
                      <a:pt x="-62" y="20544"/>
                      <a:pt x="24" y="20923"/>
                    </a:cubicBezTo>
                    <a:cubicBezTo>
                      <a:pt x="111" y="21302"/>
                      <a:pt x="404" y="21514"/>
                      <a:pt x="681" y="21396"/>
                    </a:cubicBezTo>
                    <a:lnTo>
                      <a:pt x="21109" y="12562"/>
                    </a:lnTo>
                    <a:cubicBezTo>
                      <a:pt x="21385" y="12443"/>
                      <a:pt x="21538" y="12039"/>
                      <a:pt x="21452" y="11657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6" name="íşlíḓê"/>
              <p:cNvSpPr/>
              <p:nvPr/>
            </p:nvSpPr>
            <p:spPr>
              <a:xfrm flipH="1">
                <a:off x="10640078" y="3713219"/>
                <a:ext cx="44030" cy="10858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3" h="21367" extrusionOk="0">
                    <a:moveTo>
                      <a:pt x="6285" y="16372"/>
                    </a:moveTo>
                    <a:cubicBezTo>
                      <a:pt x="7863" y="18473"/>
                      <a:pt x="11293" y="20192"/>
                      <a:pt x="15952" y="21213"/>
                    </a:cubicBezTo>
                    <a:cubicBezTo>
                      <a:pt x="16741" y="21386"/>
                      <a:pt x="17624" y="21408"/>
                      <a:pt x="18420" y="21304"/>
                    </a:cubicBezTo>
                    <a:cubicBezTo>
                      <a:pt x="19209" y="21202"/>
                      <a:pt x="19902" y="20970"/>
                      <a:pt x="20317" y="20637"/>
                    </a:cubicBezTo>
                    <a:cubicBezTo>
                      <a:pt x="21139" y="19974"/>
                      <a:pt x="20531" y="19157"/>
                      <a:pt x="18950" y="18809"/>
                    </a:cubicBezTo>
                    <a:cubicBezTo>
                      <a:pt x="15823" y="18126"/>
                      <a:pt x="13516" y="16971"/>
                      <a:pt x="12458" y="15563"/>
                    </a:cubicBezTo>
                    <a:cubicBezTo>
                      <a:pt x="11405" y="14154"/>
                      <a:pt x="11724" y="12655"/>
                      <a:pt x="13363" y="11343"/>
                    </a:cubicBezTo>
                    <a:cubicBezTo>
                      <a:pt x="18386" y="7317"/>
                      <a:pt x="14647" y="2327"/>
                      <a:pt x="5035" y="223"/>
                    </a:cubicBezTo>
                    <a:lnTo>
                      <a:pt x="4732" y="155"/>
                    </a:lnTo>
                    <a:cubicBezTo>
                      <a:pt x="3145" y="-192"/>
                      <a:pt x="1194" y="64"/>
                      <a:pt x="372" y="727"/>
                    </a:cubicBezTo>
                    <a:cubicBezTo>
                      <a:pt x="-461" y="1391"/>
                      <a:pt x="154" y="2211"/>
                      <a:pt x="1738" y="2558"/>
                    </a:cubicBezTo>
                    <a:lnTo>
                      <a:pt x="2037" y="2624"/>
                    </a:lnTo>
                    <a:cubicBezTo>
                      <a:pt x="8495" y="4037"/>
                      <a:pt x="11001" y="7386"/>
                      <a:pt x="7625" y="10088"/>
                    </a:cubicBezTo>
                    <a:cubicBezTo>
                      <a:pt x="5195" y="12041"/>
                      <a:pt x="4715" y="14270"/>
                      <a:pt x="6285" y="16372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7" name="í$ḻïḑe"/>
              <p:cNvSpPr/>
              <p:nvPr/>
            </p:nvSpPr>
            <p:spPr>
              <a:xfrm flipH="1">
                <a:off x="10565100" y="3689789"/>
                <a:ext cx="44034" cy="10858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1" h="21365" extrusionOk="0">
                    <a:moveTo>
                      <a:pt x="6290" y="16373"/>
                    </a:moveTo>
                    <a:cubicBezTo>
                      <a:pt x="7860" y="18471"/>
                      <a:pt x="11292" y="20190"/>
                      <a:pt x="15947" y="21211"/>
                    </a:cubicBezTo>
                    <a:cubicBezTo>
                      <a:pt x="16739" y="21383"/>
                      <a:pt x="17626" y="21407"/>
                      <a:pt x="18415" y="21302"/>
                    </a:cubicBezTo>
                    <a:cubicBezTo>
                      <a:pt x="19204" y="21199"/>
                      <a:pt x="19900" y="20969"/>
                      <a:pt x="20311" y="20636"/>
                    </a:cubicBezTo>
                    <a:cubicBezTo>
                      <a:pt x="21140" y="19974"/>
                      <a:pt x="20529" y="19154"/>
                      <a:pt x="18946" y="18808"/>
                    </a:cubicBezTo>
                    <a:cubicBezTo>
                      <a:pt x="15818" y="18124"/>
                      <a:pt x="13514" y="16969"/>
                      <a:pt x="12461" y="15560"/>
                    </a:cubicBezTo>
                    <a:cubicBezTo>
                      <a:pt x="11407" y="14152"/>
                      <a:pt x="11726" y="12653"/>
                      <a:pt x="13358" y="11342"/>
                    </a:cubicBezTo>
                    <a:cubicBezTo>
                      <a:pt x="18380" y="7315"/>
                      <a:pt x="14649" y="2327"/>
                      <a:pt x="5036" y="221"/>
                    </a:cubicBezTo>
                    <a:lnTo>
                      <a:pt x="4733" y="155"/>
                    </a:lnTo>
                    <a:cubicBezTo>
                      <a:pt x="3150" y="-193"/>
                      <a:pt x="1192" y="63"/>
                      <a:pt x="370" y="729"/>
                    </a:cubicBezTo>
                    <a:cubicBezTo>
                      <a:pt x="-460" y="1390"/>
                      <a:pt x="153" y="2210"/>
                      <a:pt x="1735" y="2558"/>
                    </a:cubicBezTo>
                    <a:lnTo>
                      <a:pt x="2037" y="2623"/>
                    </a:lnTo>
                    <a:cubicBezTo>
                      <a:pt x="8492" y="4035"/>
                      <a:pt x="11000" y="7384"/>
                      <a:pt x="7625" y="10087"/>
                    </a:cubicBezTo>
                    <a:cubicBezTo>
                      <a:pt x="5191" y="12039"/>
                      <a:pt x="4720" y="14270"/>
                      <a:pt x="6290" y="16373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8" name="ïş1ïďé"/>
              <p:cNvSpPr/>
              <p:nvPr/>
            </p:nvSpPr>
            <p:spPr>
              <a:xfrm flipH="1">
                <a:off x="10602584" y="3699161"/>
                <a:ext cx="44037" cy="10858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3" h="21367" extrusionOk="0">
                    <a:moveTo>
                      <a:pt x="6287" y="16372"/>
                    </a:moveTo>
                    <a:cubicBezTo>
                      <a:pt x="7861" y="18473"/>
                      <a:pt x="11293" y="20191"/>
                      <a:pt x="15949" y="21214"/>
                    </a:cubicBezTo>
                    <a:cubicBezTo>
                      <a:pt x="16741" y="21386"/>
                      <a:pt x="17622" y="21408"/>
                      <a:pt x="18417" y="21304"/>
                    </a:cubicBezTo>
                    <a:cubicBezTo>
                      <a:pt x="19204" y="21200"/>
                      <a:pt x="19901" y="20971"/>
                      <a:pt x="20312" y="20638"/>
                    </a:cubicBezTo>
                    <a:cubicBezTo>
                      <a:pt x="21142" y="19974"/>
                      <a:pt x="20531" y="19157"/>
                      <a:pt x="18947" y="18809"/>
                    </a:cubicBezTo>
                    <a:cubicBezTo>
                      <a:pt x="15819" y="18126"/>
                      <a:pt x="13515" y="16971"/>
                      <a:pt x="12462" y="15562"/>
                    </a:cubicBezTo>
                    <a:cubicBezTo>
                      <a:pt x="11405" y="14154"/>
                      <a:pt x="11725" y="12653"/>
                      <a:pt x="13360" y="11344"/>
                    </a:cubicBezTo>
                    <a:cubicBezTo>
                      <a:pt x="15793" y="9392"/>
                      <a:pt x="16269" y="7162"/>
                      <a:pt x="14695" y="5061"/>
                    </a:cubicBezTo>
                    <a:cubicBezTo>
                      <a:pt x="13122" y="2960"/>
                      <a:pt x="9690" y="1240"/>
                      <a:pt x="5033" y="222"/>
                    </a:cubicBezTo>
                    <a:lnTo>
                      <a:pt x="4735" y="156"/>
                    </a:lnTo>
                    <a:cubicBezTo>
                      <a:pt x="3147" y="-192"/>
                      <a:pt x="1194" y="64"/>
                      <a:pt x="367" y="729"/>
                    </a:cubicBezTo>
                    <a:cubicBezTo>
                      <a:pt x="-458" y="1391"/>
                      <a:pt x="153" y="2211"/>
                      <a:pt x="1737" y="2555"/>
                    </a:cubicBezTo>
                    <a:lnTo>
                      <a:pt x="2039" y="2624"/>
                    </a:lnTo>
                    <a:cubicBezTo>
                      <a:pt x="5166" y="3309"/>
                      <a:pt x="7467" y="4461"/>
                      <a:pt x="8524" y="5872"/>
                    </a:cubicBezTo>
                    <a:cubicBezTo>
                      <a:pt x="9580" y="7281"/>
                      <a:pt x="9261" y="8780"/>
                      <a:pt x="7623" y="10089"/>
                    </a:cubicBezTo>
                    <a:cubicBezTo>
                      <a:pt x="5193" y="12041"/>
                      <a:pt x="4714" y="14272"/>
                      <a:pt x="6287" y="16372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9" name="iŝḷïďe"/>
              <p:cNvSpPr/>
              <p:nvPr/>
            </p:nvSpPr>
            <p:spPr>
              <a:xfrm flipH="1">
                <a:off x="9240721" y="4059977"/>
                <a:ext cx="290649" cy="26043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1" h="21600" extrusionOk="0">
                    <a:moveTo>
                      <a:pt x="10691" y="18543"/>
                    </a:moveTo>
                    <a:cubicBezTo>
                      <a:pt x="9845" y="18543"/>
                      <a:pt x="9157" y="17767"/>
                      <a:pt x="9157" y="16813"/>
                    </a:cubicBezTo>
                    <a:cubicBezTo>
                      <a:pt x="9157" y="15860"/>
                      <a:pt x="9845" y="15085"/>
                      <a:pt x="10691" y="15085"/>
                    </a:cubicBezTo>
                    <a:cubicBezTo>
                      <a:pt x="11536" y="15085"/>
                      <a:pt x="12225" y="15860"/>
                      <a:pt x="12225" y="16813"/>
                    </a:cubicBezTo>
                    <a:cubicBezTo>
                      <a:pt x="12225" y="17767"/>
                      <a:pt x="11536" y="18543"/>
                      <a:pt x="10691" y="18543"/>
                    </a:cubicBezTo>
                    <a:close/>
                    <a:moveTo>
                      <a:pt x="9194" y="6401"/>
                    </a:moveTo>
                    <a:cubicBezTo>
                      <a:pt x="9194" y="5471"/>
                      <a:pt x="9866" y="4714"/>
                      <a:pt x="10691" y="4714"/>
                    </a:cubicBezTo>
                    <a:cubicBezTo>
                      <a:pt x="11516" y="4714"/>
                      <a:pt x="12188" y="5471"/>
                      <a:pt x="12188" y="6401"/>
                    </a:cubicBezTo>
                    <a:lnTo>
                      <a:pt x="12188" y="11878"/>
                    </a:lnTo>
                    <a:cubicBezTo>
                      <a:pt x="12188" y="12808"/>
                      <a:pt x="11516" y="13566"/>
                      <a:pt x="10691" y="13566"/>
                    </a:cubicBezTo>
                    <a:cubicBezTo>
                      <a:pt x="9866" y="13566"/>
                      <a:pt x="9194" y="12808"/>
                      <a:pt x="9194" y="11878"/>
                    </a:cubicBezTo>
                    <a:cubicBezTo>
                      <a:pt x="9194" y="11878"/>
                      <a:pt x="9194" y="6401"/>
                      <a:pt x="9194" y="6401"/>
                    </a:cubicBezTo>
                    <a:close/>
                    <a:moveTo>
                      <a:pt x="12788" y="1365"/>
                    </a:moveTo>
                    <a:cubicBezTo>
                      <a:pt x="12351" y="510"/>
                      <a:pt x="11566" y="0"/>
                      <a:pt x="10691" y="0"/>
                    </a:cubicBezTo>
                    <a:cubicBezTo>
                      <a:pt x="9816" y="0"/>
                      <a:pt x="9031" y="510"/>
                      <a:pt x="8594" y="1365"/>
                    </a:cubicBezTo>
                    <a:lnTo>
                      <a:pt x="329" y="17505"/>
                    </a:lnTo>
                    <a:cubicBezTo>
                      <a:pt x="-109" y="18359"/>
                      <a:pt x="-109" y="19380"/>
                      <a:pt x="329" y="20235"/>
                    </a:cubicBezTo>
                    <a:cubicBezTo>
                      <a:pt x="766" y="21090"/>
                      <a:pt x="1551" y="21600"/>
                      <a:pt x="2426" y="21600"/>
                    </a:cubicBezTo>
                    <a:lnTo>
                      <a:pt x="18956" y="21600"/>
                    </a:lnTo>
                    <a:cubicBezTo>
                      <a:pt x="19831" y="21600"/>
                      <a:pt x="20616" y="21090"/>
                      <a:pt x="21053" y="20235"/>
                    </a:cubicBezTo>
                    <a:cubicBezTo>
                      <a:pt x="21491" y="19380"/>
                      <a:pt x="21491" y="18359"/>
                      <a:pt x="21053" y="17505"/>
                    </a:cubicBezTo>
                    <a:cubicBezTo>
                      <a:pt x="21053" y="17505"/>
                      <a:pt x="12788" y="1365"/>
                      <a:pt x="12788" y="1365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0" name="iş1iḍe"/>
              <p:cNvSpPr/>
              <p:nvPr/>
            </p:nvSpPr>
            <p:spPr>
              <a:xfrm flipH="1">
                <a:off x="9213953" y="4031862"/>
                <a:ext cx="345533" cy="31411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7" h="21600" extrusionOk="0">
                    <a:moveTo>
                      <a:pt x="19958" y="19114"/>
                    </a:moveTo>
                    <a:cubicBezTo>
                      <a:pt x="19512" y="19976"/>
                      <a:pt x="18713" y="20490"/>
                      <a:pt x="17822" y="20490"/>
                    </a:cubicBezTo>
                    <a:lnTo>
                      <a:pt x="3466" y="20490"/>
                    </a:lnTo>
                    <a:cubicBezTo>
                      <a:pt x="2574" y="20490"/>
                      <a:pt x="1776" y="19976"/>
                      <a:pt x="1331" y="19114"/>
                    </a:cubicBezTo>
                    <a:cubicBezTo>
                      <a:pt x="885" y="18253"/>
                      <a:pt x="885" y="17224"/>
                      <a:pt x="1331" y="16363"/>
                    </a:cubicBezTo>
                    <a:lnTo>
                      <a:pt x="8509" y="2485"/>
                    </a:lnTo>
                    <a:cubicBezTo>
                      <a:pt x="8955" y="1624"/>
                      <a:pt x="9753" y="1110"/>
                      <a:pt x="10644" y="1110"/>
                    </a:cubicBezTo>
                    <a:cubicBezTo>
                      <a:pt x="11535" y="1110"/>
                      <a:pt x="12333" y="1624"/>
                      <a:pt x="12779" y="2485"/>
                    </a:cubicBezTo>
                    <a:lnTo>
                      <a:pt x="19958" y="16363"/>
                    </a:lnTo>
                    <a:cubicBezTo>
                      <a:pt x="20403" y="17224"/>
                      <a:pt x="20403" y="18253"/>
                      <a:pt x="19958" y="19114"/>
                    </a:cubicBezTo>
                    <a:close/>
                    <a:moveTo>
                      <a:pt x="13640" y="1931"/>
                    </a:moveTo>
                    <a:cubicBezTo>
                      <a:pt x="13014" y="722"/>
                      <a:pt x="11895" y="0"/>
                      <a:pt x="10644" y="0"/>
                    </a:cubicBezTo>
                    <a:cubicBezTo>
                      <a:pt x="9393" y="0"/>
                      <a:pt x="8273" y="722"/>
                      <a:pt x="7648" y="1931"/>
                    </a:cubicBezTo>
                    <a:lnTo>
                      <a:pt x="469" y="15808"/>
                    </a:lnTo>
                    <a:cubicBezTo>
                      <a:pt x="-156" y="17016"/>
                      <a:pt x="-156" y="18461"/>
                      <a:pt x="469" y="19669"/>
                    </a:cubicBezTo>
                    <a:cubicBezTo>
                      <a:pt x="1095" y="20878"/>
                      <a:pt x="2215" y="21600"/>
                      <a:pt x="3466" y="21600"/>
                    </a:cubicBezTo>
                    <a:lnTo>
                      <a:pt x="17822" y="21600"/>
                    </a:lnTo>
                    <a:cubicBezTo>
                      <a:pt x="19073" y="21600"/>
                      <a:pt x="20193" y="20878"/>
                      <a:pt x="20818" y="19669"/>
                    </a:cubicBezTo>
                    <a:cubicBezTo>
                      <a:pt x="21444" y="18461"/>
                      <a:pt x="21444" y="17016"/>
                      <a:pt x="20818" y="15808"/>
                    </a:cubicBezTo>
                    <a:cubicBezTo>
                      <a:pt x="20818" y="15808"/>
                      <a:pt x="13640" y="1931"/>
                      <a:pt x="13640" y="193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1" name="ïṣļidê"/>
              <p:cNvSpPr/>
              <p:nvPr/>
            </p:nvSpPr>
            <p:spPr>
              <a:xfrm flipH="1">
                <a:off x="10549744" y="4017804"/>
                <a:ext cx="272550" cy="29598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01" h="21214" extrusionOk="0">
                    <a:moveTo>
                      <a:pt x="9282" y="23"/>
                    </a:moveTo>
                    <a:cubicBezTo>
                      <a:pt x="9168" y="-11"/>
                      <a:pt x="9041" y="-11"/>
                      <a:pt x="8926" y="46"/>
                    </a:cubicBezTo>
                    <a:cubicBezTo>
                      <a:pt x="8696" y="157"/>
                      <a:pt x="8604" y="433"/>
                      <a:pt x="8724" y="649"/>
                    </a:cubicBezTo>
                    <a:lnTo>
                      <a:pt x="9378" y="1832"/>
                    </a:lnTo>
                    <a:lnTo>
                      <a:pt x="2980" y="4959"/>
                    </a:lnTo>
                    <a:lnTo>
                      <a:pt x="2314" y="3775"/>
                    </a:lnTo>
                    <a:cubicBezTo>
                      <a:pt x="2194" y="3559"/>
                      <a:pt x="1914" y="3474"/>
                      <a:pt x="1684" y="3586"/>
                    </a:cubicBezTo>
                    <a:cubicBezTo>
                      <a:pt x="1454" y="3699"/>
                      <a:pt x="1363" y="3962"/>
                      <a:pt x="1482" y="4177"/>
                    </a:cubicBezTo>
                    <a:lnTo>
                      <a:pt x="2148" y="5361"/>
                    </a:lnTo>
                    <a:lnTo>
                      <a:pt x="1518" y="5674"/>
                    </a:lnTo>
                    <a:cubicBezTo>
                      <a:pt x="141" y="6346"/>
                      <a:pt x="-400" y="7943"/>
                      <a:pt x="317" y="9236"/>
                    </a:cubicBezTo>
                    <a:lnTo>
                      <a:pt x="6167" y="19789"/>
                    </a:lnTo>
                    <a:cubicBezTo>
                      <a:pt x="6883" y="21083"/>
                      <a:pt x="8584" y="21589"/>
                      <a:pt x="9960" y="20917"/>
                    </a:cubicBezTo>
                    <a:lnTo>
                      <a:pt x="19283" y="16350"/>
                    </a:lnTo>
                    <a:cubicBezTo>
                      <a:pt x="20660" y="15677"/>
                      <a:pt x="21200" y="14080"/>
                      <a:pt x="20484" y="12787"/>
                    </a:cubicBezTo>
                    <a:lnTo>
                      <a:pt x="14633" y="2234"/>
                    </a:lnTo>
                    <a:cubicBezTo>
                      <a:pt x="13917" y="942"/>
                      <a:pt x="12216" y="446"/>
                      <a:pt x="10840" y="1118"/>
                    </a:cubicBezTo>
                    <a:lnTo>
                      <a:pt x="10210" y="1419"/>
                    </a:lnTo>
                    <a:lnTo>
                      <a:pt x="9556" y="235"/>
                    </a:lnTo>
                    <a:cubicBezTo>
                      <a:pt x="9496" y="128"/>
                      <a:pt x="9397" y="57"/>
                      <a:pt x="9282" y="23"/>
                    </a:cubicBezTo>
                    <a:close/>
                    <a:moveTo>
                      <a:pt x="11994" y="1698"/>
                    </a:moveTo>
                    <a:cubicBezTo>
                      <a:pt x="12722" y="1644"/>
                      <a:pt x="13443" y="2001"/>
                      <a:pt x="13801" y="2648"/>
                    </a:cubicBezTo>
                    <a:cubicBezTo>
                      <a:pt x="13801" y="2648"/>
                      <a:pt x="14764" y="4390"/>
                      <a:pt x="14764" y="4390"/>
                    </a:cubicBezTo>
                    <a:lnTo>
                      <a:pt x="2112" y="10565"/>
                    </a:lnTo>
                    <a:lnTo>
                      <a:pt x="1149" y="8823"/>
                    </a:lnTo>
                    <a:cubicBezTo>
                      <a:pt x="672" y="7961"/>
                      <a:pt x="1028" y="6905"/>
                      <a:pt x="1946" y="6456"/>
                    </a:cubicBezTo>
                    <a:lnTo>
                      <a:pt x="2576" y="6143"/>
                    </a:lnTo>
                    <a:lnTo>
                      <a:pt x="3242" y="7338"/>
                    </a:lnTo>
                    <a:cubicBezTo>
                      <a:pt x="3361" y="7553"/>
                      <a:pt x="3642" y="7640"/>
                      <a:pt x="3872" y="7528"/>
                    </a:cubicBezTo>
                    <a:cubicBezTo>
                      <a:pt x="4102" y="7414"/>
                      <a:pt x="4194" y="7152"/>
                      <a:pt x="4074" y="6936"/>
                    </a:cubicBezTo>
                    <a:lnTo>
                      <a:pt x="3408" y="5741"/>
                    </a:lnTo>
                    <a:lnTo>
                      <a:pt x="9818" y="2614"/>
                    </a:lnTo>
                    <a:lnTo>
                      <a:pt x="10472" y="3809"/>
                    </a:lnTo>
                    <a:cubicBezTo>
                      <a:pt x="10591" y="4025"/>
                      <a:pt x="10884" y="4101"/>
                      <a:pt x="11114" y="3988"/>
                    </a:cubicBezTo>
                    <a:cubicBezTo>
                      <a:pt x="11343" y="3875"/>
                      <a:pt x="11424" y="3612"/>
                      <a:pt x="11304" y="3396"/>
                    </a:cubicBezTo>
                    <a:lnTo>
                      <a:pt x="10650" y="2201"/>
                    </a:lnTo>
                    <a:lnTo>
                      <a:pt x="11268" y="1899"/>
                    </a:lnTo>
                    <a:cubicBezTo>
                      <a:pt x="11498" y="1787"/>
                      <a:pt x="11751" y="1716"/>
                      <a:pt x="11994" y="1698"/>
                    </a:cubicBezTo>
                    <a:close/>
                    <a:moveTo>
                      <a:pt x="13908" y="7304"/>
                    </a:moveTo>
                    <a:cubicBezTo>
                      <a:pt x="14023" y="7338"/>
                      <a:pt x="14122" y="7420"/>
                      <a:pt x="14181" y="7528"/>
                    </a:cubicBezTo>
                    <a:cubicBezTo>
                      <a:pt x="14301" y="7743"/>
                      <a:pt x="14210" y="8008"/>
                      <a:pt x="13979" y="8119"/>
                    </a:cubicBezTo>
                    <a:lnTo>
                      <a:pt x="12719" y="8734"/>
                    </a:lnTo>
                    <a:cubicBezTo>
                      <a:pt x="12062" y="9055"/>
                      <a:pt x="11807" y="9825"/>
                      <a:pt x="12148" y="10442"/>
                    </a:cubicBezTo>
                    <a:lnTo>
                      <a:pt x="12160" y="10465"/>
                    </a:lnTo>
                    <a:cubicBezTo>
                      <a:pt x="12502" y="11082"/>
                      <a:pt x="13311" y="11322"/>
                      <a:pt x="13967" y="11001"/>
                    </a:cubicBezTo>
                    <a:lnTo>
                      <a:pt x="15240" y="10386"/>
                    </a:lnTo>
                    <a:cubicBezTo>
                      <a:pt x="15469" y="10273"/>
                      <a:pt x="15750" y="10359"/>
                      <a:pt x="15870" y="10576"/>
                    </a:cubicBezTo>
                    <a:cubicBezTo>
                      <a:pt x="15990" y="10791"/>
                      <a:pt x="15898" y="11056"/>
                      <a:pt x="15668" y="11168"/>
                    </a:cubicBezTo>
                    <a:lnTo>
                      <a:pt x="14407" y="11782"/>
                    </a:lnTo>
                    <a:cubicBezTo>
                      <a:pt x="13751" y="12103"/>
                      <a:pt x="13495" y="12865"/>
                      <a:pt x="13837" y="13480"/>
                    </a:cubicBezTo>
                    <a:lnTo>
                      <a:pt x="13849" y="13513"/>
                    </a:lnTo>
                    <a:cubicBezTo>
                      <a:pt x="14190" y="14129"/>
                      <a:pt x="14999" y="14370"/>
                      <a:pt x="15656" y="14049"/>
                    </a:cubicBezTo>
                    <a:lnTo>
                      <a:pt x="16928" y="13435"/>
                    </a:lnTo>
                    <a:cubicBezTo>
                      <a:pt x="17158" y="13322"/>
                      <a:pt x="17439" y="13409"/>
                      <a:pt x="17559" y="13625"/>
                    </a:cubicBezTo>
                    <a:cubicBezTo>
                      <a:pt x="17678" y="13841"/>
                      <a:pt x="17585" y="14104"/>
                      <a:pt x="17356" y="14217"/>
                    </a:cubicBezTo>
                    <a:lnTo>
                      <a:pt x="16096" y="14831"/>
                    </a:lnTo>
                    <a:cubicBezTo>
                      <a:pt x="14980" y="15377"/>
                      <a:pt x="13597" y="14974"/>
                      <a:pt x="13016" y="13926"/>
                    </a:cubicBezTo>
                    <a:lnTo>
                      <a:pt x="13004" y="13893"/>
                    </a:lnTo>
                    <a:cubicBezTo>
                      <a:pt x="12664" y="13278"/>
                      <a:pt x="12666" y="12578"/>
                      <a:pt x="12957" y="11994"/>
                    </a:cubicBezTo>
                    <a:cubicBezTo>
                      <a:pt x="12281" y="11884"/>
                      <a:pt x="11668" y="11493"/>
                      <a:pt x="11328" y="10878"/>
                    </a:cubicBezTo>
                    <a:lnTo>
                      <a:pt x="11316" y="10844"/>
                    </a:lnTo>
                    <a:cubicBezTo>
                      <a:pt x="10736" y="9797"/>
                      <a:pt x="11163" y="8497"/>
                      <a:pt x="12279" y="7952"/>
                    </a:cubicBezTo>
                    <a:lnTo>
                      <a:pt x="13551" y="7338"/>
                    </a:lnTo>
                    <a:cubicBezTo>
                      <a:pt x="13666" y="7282"/>
                      <a:pt x="13793" y="7270"/>
                      <a:pt x="13908" y="7304"/>
                    </a:cubicBezTo>
                    <a:close/>
                    <a:moveTo>
                      <a:pt x="7986" y="10252"/>
                    </a:moveTo>
                    <a:cubicBezTo>
                      <a:pt x="8900" y="10185"/>
                      <a:pt x="9809" y="10626"/>
                      <a:pt x="10257" y="11436"/>
                    </a:cubicBezTo>
                    <a:lnTo>
                      <a:pt x="11958" y="14496"/>
                    </a:lnTo>
                    <a:cubicBezTo>
                      <a:pt x="12557" y="15576"/>
                      <a:pt x="12109" y="16904"/>
                      <a:pt x="10959" y="17466"/>
                    </a:cubicBezTo>
                    <a:lnTo>
                      <a:pt x="10923" y="17489"/>
                    </a:lnTo>
                    <a:cubicBezTo>
                      <a:pt x="9774" y="18050"/>
                      <a:pt x="8347" y="17630"/>
                      <a:pt x="7748" y="16551"/>
                    </a:cubicBezTo>
                    <a:lnTo>
                      <a:pt x="6060" y="13491"/>
                    </a:lnTo>
                    <a:cubicBezTo>
                      <a:pt x="5461" y="12411"/>
                      <a:pt x="5909" y="11071"/>
                      <a:pt x="7059" y="10509"/>
                    </a:cubicBezTo>
                    <a:lnTo>
                      <a:pt x="7094" y="10487"/>
                    </a:lnTo>
                    <a:cubicBezTo>
                      <a:pt x="7382" y="10346"/>
                      <a:pt x="7682" y="10275"/>
                      <a:pt x="7986" y="10252"/>
                    </a:cubicBezTo>
                    <a:close/>
                    <a:moveTo>
                      <a:pt x="8284" y="11090"/>
                    </a:moveTo>
                    <a:cubicBezTo>
                      <a:pt x="8101" y="11104"/>
                      <a:pt x="7909" y="11151"/>
                      <a:pt x="7737" y="11235"/>
                    </a:cubicBezTo>
                    <a:lnTo>
                      <a:pt x="7713" y="11246"/>
                    </a:lnTo>
                    <a:cubicBezTo>
                      <a:pt x="7021" y="11583"/>
                      <a:pt x="6746" y="12395"/>
                      <a:pt x="7106" y="13044"/>
                    </a:cubicBezTo>
                    <a:lnTo>
                      <a:pt x="8807" y="16104"/>
                    </a:lnTo>
                    <a:cubicBezTo>
                      <a:pt x="9166" y="16752"/>
                      <a:pt x="10018" y="16999"/>
                      <a:pt x="10709" y="16662"/>
                    </a:cubicBezTo>
                    <a:lnTo>
                      <a:pt x="10745" y="16651"/>
                    </a:lnTo>
                    <a:cubicBezTo>
                      <a:pt x="11436" y="16313"/>
                      <a:pt x="11699" y="15501"/>
                      <a:pt x="11340" y="14853"/>
                    </a:cubicBezTo>
                    <a:lnTo>
                      <a:pt x="9651" y="11793"/>
                    </a:lnTo>
                    <a:cubicBezTo>
                      <a:pt x="9382" y="11306"/>
                      <a:pt x="8832" y="11049"/>
                      <a:pt x="8284" y="1109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2" name="îŝ1ïḋe"/>
              <p:cNvSpPr/>
              <p:nvPr/>
            </p:nvSpPr>
            <p:spPr>
              <a:xfrm flipH="1">
                <a:off x="10171358" y="4017804"/>
                <a:ext cx="34786" cy="1643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0808" extrusionOk="0">
                    <a:moveTo>
                      <a:pt x="17067" y="2077"/>
                    </a:moveTo>
                    <a:lnTo>
                      <a:pt x="4889" y="32"/>
                    </a:lnTo>
                    <a:cubicBezTo>
                      <a:pt x="2398" y="-391"/>
                      <a:pt x="217" y="3467"/>
                      <a:pt x="15" y="8616"/>
                    </a:cubicBezTo>
                    <a:cubicBezTo>
                      <a:pt x="-189" y="13789"/>
                      <a:pt x="1665" y="18313"/>
                      <a:pt x="4156" y="18736"/>
                    </a:cubicBezTo>
                    <a:lnTo>
                      <a:pt x="16330" y="20775"/>
                    </a:lnTo>
                    <a:cubicBezTo>
                      <a:pt x="18820" y="21209"/>
                      <a:pt x="21006" y="17363"/>
                      <a:pt x="21213" y="12184"/>
                    </a:cubicBezTo>
                    <a:cubicBezTo>
                      <a:pt x="21411" y="7029"/>
                      <a:pt x="19557" y="2505"/>
                      <a:pt x="17067" y="2077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3" name="íśḻïḓè"/>
              <p:cNvSpPr/>
              <p:nvPr/>
            </p:nvSpPr>
            <p:spPr>
              <a:xfrm flipH="1">
                <a:off x="10187121" y="3952201"/>
                <a:ext cx="318922" cy="21451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1" h="21186" extrusionOk="0">
                    <a:moveTo>
                      <a:pt x="18728" y="6837"/>
                    </a:moveTo>
                    <a:cubicBezTo>
                      <a:pt x="18700" y="7350"/>
                      <a:pt x="18620" y="7838"/>
                      <a:pt x="18496" y="8293"/>
                    </a:cubicBezTo>
                    <a:cubicBezTo>
                      <a:pt x="18085" y="8047"/>
                      <a:pt x="17642" y="7891"/>
                      <a:pt x="17178" y="7835"/>
                    </a:cubicBezTo>
                    <a:cubicBezTo>
                      <a:pt x="16868" y="7797"/>
                      <a:pt x="16558" y="7807"/>
                      <a:pt x="16251" y="7863"/>
                    </a:cubicBezTo>
                    <a:cubicBezTo>
                      <a:pt x="15733" y="5572"/>
                      <a:pt x="14651" y="3699"/>
                      <a:pt x="13264" y="2564"/>
                    </a:cubicBezTo>
                    <a:cubicBezTo>
                      <a:pt x="13912" y="1794"/>
                      <a:pt x="14752" y="1374"/>
                      <a:pt x="15645" y="1482"/>
                    </a:cubicBezTo>
                    <a:cubicBezTo>
                      <a:pt x="17495" y="1704"/>
                      <a:pt x="18878" y="4108"/>
                      <a:pt x="18728" y="6837"/>
                    </a:cubicBezTo>
                    <a:close/>
                    <a:moveTo>
                      <a:pt x="19372" y="8989"/>
                    </a:moveTo>
                    <a:cubicBezTo>
                      <a:pt x="19557" y="8360"/>
                      <a:pt x="19677" y="7677"/>
                      <a:pt x="19717" y="6958"/>
                    </a:cubicBezTo>
                    <a:cubicBezTo>
                      <a:pt x="19912" y="3420"/>
                      <a:pt x="18122" y="311"/>
                      <a:pt x="15725" y="21"/>
                    </a:cubicBezTo>
                    <a:cubicBezTo>
                      <a:pt x="14393" y="-138"/>
                      <a:pt x="13151" y="609"/>
                      <a:pt x="12277" y="1909"/>
                    </a:cubicBezTo>
                    <a:cubicBezTo>
                      <a:pt x="11765" y="1644"/>
                      <a:pt x="11225" y="1472"/>
                      <a:pt x="10667" y="1405"/>
                    </a:cubicBezTo>
                    <a:cubicBezTo>
                      <a:pt x="7207" y="989"/>
                      <a:pt x="4153" y="4713"/>
                      <a:pt x="3752" y="9763"/>
                    </a:cubicBezTo>
                    <a:cubicBezTo>
                      <a:pt x="3704" y="9753"/>
                      <a:pt x="3656" y="9746"/>
                      <a:pt x="3608" y="9740"/>
                    </a:cubicBezTo>
                    <a:cubicBezTo>
                      <a:pt x="1774" y="9520"/>
                      <a:pt x="161" y="11543"/>
                      <a:pt x="12" y="14250"/>
                    </a:cubicBezTo>
                    <a:cubicBezTo>
                      <a:pt x="-138" y="16957"/>
                      <a:pt x="1233" y="19338"/>
                      <a:pt x="3067" y="19557"/>
                    </a:cubicBezTo>
                    <a:lnTo>
                      <a:pt x="16443" y="21163"/>
                    </a:lnTo>
                    <a:cubicBezTo>
                      <a:pt x="18933" y="21462"/>
                      <a:pt x="21123" y="18717"/>
                      <a:pt x="21326" y="15041"/>
                    </a:cubicBezTo>
                    <a:cubicBezTo>
                      <a:pt x="21462" y="12572"/>
                      <a:pt x="20665" y="10303"/>
                      <a:pt x="19372" y="8989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4" name="ïş1ïḑé"/>
              <p:cNvSpPr/>
              <p:nvPr/>
            </p:nvSpPr>
            <p:spPr>
              <a:xfrm flipH="1">
                <a:off x="10190119" y="3942829"/>
                <a:ext cx="30083" cy="2778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6" h="20836" extrusionOk="0">
                    <a:moveTo>
                      <a:pt x="12109" y="1318"/>
                    </a:moveTo>
                    <a:lnTo>
                      <a:pt x="1773" y="11028"/>
                    </a:lnTo>
                    <a:cubicBezTo>
                      <a:pt x="-341" y="13022"/>
                      <a:pt x="-602" y="16532"/>
                      <a:pt x="1194" y="18865"/>
                    </a:cubicBezTo>
                    <a:cubicBezTo>
                      <a:pt x="2093" y="20042"/>
                      <a:pt x="3334" y="20698"/>
                      <a:pt x="4613" y="20818"/>
                    </a:cubicBezTo>
                    <a:cubicBezTo>
                      <a:pt x="5899" y="20931"/>
                      <a:pt x="7223" y="20509"/>
                      <a:pt x="8282" y="19500"/>
                    </a:cubicBezTo>
                    <a:lnTo>
                      <a:pt x="18625" y="9793"/>
                    </a:lnTo>
                    <a:cubicBezTo>
                      <a:pt x="20739" y="7789"/>
                      <a:pt x="20998" y="4293"/>
                      <a:pt x="19199" y="1959"/>
                    </a:cubicBezTo>
                    <a:cubicBezTo>
                      <a:pt x="17402" y="-374"/>
                      <a:pt x="14228" y="-669"/>
                      <a:pt x="12109" y="1318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5" name="iṩḻiḋê"/>
              <p:cNvSpPr/>
              <p:nvPr/>
            </p:nvSpPr>
            <p:spPr>
              <a:xfrm flipH="1">
                <a:off x="10323621" y="3933458"/>
                <a:ext cx="27787" cy="3007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00" h="20896" extrusionOk="0">
                    <a:moveTo>
                      <a:pt x="1909" y="1218"/>
                    </a:moveTo>
                    <a:cubicBezTo>
                      <a:pt x="-369" y="3062"/>
                      <a:pt x="-650" y="6312"/>
                      <a:pt x="1291" y="8486"/>
                    </a:cubicBezTo>
                    <a:lnTo>
                      <a:pt x="10753" y="19080"/>
                    </a:lnTo>
                    <a:cubicBezTo>
                      <a:pt x="11725" y="20164"/>
                      <a:pt x="13057" y="20768"/>
                      <a:pt x="14443" y="20879"/>
                    </a:cubicBezTo>
                    <a:cubicBezTo>
                      <a:pt x="15828" y="20984"/>
                      <a:pt x="17254" y="20593"/>
                      <a:pt x="18386" y="19684"/>
                    </a:cubicBezTo>
                    <a:cubicBezTo>
                      <a:pt x="20669" y="17833"/>
                      <a:pt x="20950" y="14575"/>
                      <a:pt x="19009" y="12413"/>
                    </a:cubicBezTo>
                    <a:lnTo>
                      <a:pt x="9537" y="1816"/>
                    </a:lnTo>
                    <a:cubicBezTo>
                      <a:pt x="7603" y="-349"/>
                      <a:pt x="4188" y="-616"/>
                      <a:pt x="1909" y="1218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6" name="ï$ḷïďê"/>
              <p:cNvSpPr/>
              <p:nvPr/>
            </p:nvSpPr>
            <p:spPr>
              <a:xfrm flipH="1">
                <a:off x="10259986" y="3910028"/>
                <a:ext cx="16446" cy="3479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0" h="21230" extrusionOk="0">
                    <a:moveTo>
                      <a:pt x="2073" y="4163"/>
                    </a:moveTo>
                    <a:lnTo>
                      <a:pt x="31" y="16332"/>
                    </a:lnTo>
                    <a:cubicBezTo>
                      <a:pt x="-389" y="18817"/>
                      <a:pt x="3458" y="21006"/>
                      <a:pt x="8614" y="21215"/>
                    </a:cubicBezTo>
                    <a:cubicBezTo>
                      <a:pt x="13781" y="21416"/>
                      <a:pt x="18323" y="19554"/>
                      <a:pt x="18737" y="17063"/>
                    </a:cubicBezTo>
                    <a:lnTo>
                      <a:pt x="20788" y="4898"/>
                    </a:lnTo>
                    <a:cubicBezTo>
                      <a:pt x="21211" y="2407"/>
                      <a:pt x="17361" y="218"/>
                      <a:pt x="12205" y="14"/>
                    </a:cubicBezTo>
                    <a:cubicBezTo>
                      <a:pt x="7038" y="-184"/>
                      <a:pt x="2505" y="1664"/>
                      <a:pt x="2073" y="4163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7" name="íṣḷiḋe"/>
              <p:cNvSpPr/>
              <p:nvPr/>
            </p:nvSpPr>
            <p:spPr>
              <a:xfrm flipH="1">
                <a:off x="10849941" y="4519199"/>
                <a:ext cx="35662" cy="3566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2" h="21411" extrusionOk="0">
                    <a:moveTo>
                      <a:pt x="10875" y="1"/>
                    </a:moveTo>
                    <a:cubicBezTo>
                      <a:pt x="4980" y="-95"/>
                      <a:pt x="96" y="4631"/>
                      <a:pt x="1" y="10532"/>
                    </a:cubicBezTo>
                    <a:cubicBezTo>
                      <a:pt x="-95" y="16431"/>
                      <a:pt x="4627" y="21304"/>
                      <a:pt x="10527" y="21409"/>
                    </a:cubicBezTo>
                    <a:cubicBezTo>
                      <a:pt x="16432" y="21505"/>
                      <a:pt x="21310" y="16777"/>
                      <a:pt x="21410" y="10878"/>
                    </a:cubicBezTo>
                    <a:cubicBezTo>
                      <a:pt x="21505" y="4979"/>
                      <a:pt x="16783" y="97"/>
                      <a:pt x="10875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8" name="îṩľîḑé"/>
              <p:cNvSpPr/>
              <p:nvPr/>
            </p:nvSpPr>
            <p:spPr>
              <a:xfrm flipH="1">
                <a:off x="10819150" y="4486397"/>
                <a:ext cx="94569" cy="9458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1" h="21416" extrusionOk="0">
                    <a:moveTo>
                      <a:pt x="10583" y="18161"/>
                    </a:moveTo>
                    <a:cubicBezTo>
                      <a:pt x="6476" y="18093"/>
                      <a:pt x="3186" y="14697"/>
                      <a:pt x="3254" y="10586"/>
                    </a:cubicBezTo>
                    <a:cubicBezTo>
                      <a:pt x="3321" y="6479"/>
                      <a:pt x="6719" y="3189"/>
                      <a:pt x="10827" y="3255"/>
                    </a:cubicBezTo>
                    <a:cubicBezTo>
                      <a:pt x="14936" y="3321"/>
                      <a:pt x="18225" y="6719"/>
                      <a:pt x="18157" y="10831"/>
                    </a:cubicBezTo>
                    <a:cubicBezTo>
                      <a:pt x="18091" y="14940"/>
                      <a:pt x="14693" y="18226"/>
                      <a:pt x="10583" y="18161"/>
                    </a:cubicBezTo>
                    <a:close/>
                    <a:moveTo>
                      <a:pt x="10880" y="1"/>
                    </a:moveTo>
                    <a:cubicBezTo>
                      <a:pt x="4979" y="-90"/>
                      <a:pt x="97" y="4632"/>
                      <a:pt x="2" y="10536"/>
                    </a:cubicBezTo>
                    <a:cubicBezTo>
                      <a:pt x="-95" y="16438"/>
                      <a:pt x="4628" y="21317"/>
                      <a:pt x="10530" y="21415"/>
                    </a:cubicBezTo>
                    <a:cubicBezTo>
                      <a:pt x="16433" y="21510"/>
                      <a:pt x="21313" y="16785"/>
                      <a:pt x="21410" y="10884"/>
                    </a:cubicBezTo>
                    <a:cubicBezTo>
                      <a:pt x="21505" y="4979"/>
                      <a:pt x="16781" y="100"/>
                      <a:pt x="10880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9" name="íSlïḋé"/>
              <p:cNvSpPr/>
              <p:nvPr/>
            </p:nvSpPr>
            <p:spPr>
              <a:xfrm flipH="1">
                <a:off x="10806430" y="4387993"/>
                <a:ext cx="8885" cy="5733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555"/>
                    </a:moveTo>
                    <a:lnTo>
                      <a:pt x="19330" y="21600"/>
                    </a:lnTo>
                    <a:lnTo>
                      <a:pt x="21600" y="50"/>
                    </a:lnTo>
                    <a:lnTo>
                      <a:pt x="2270" y="0"/>
                    </a:lnTo>
                    <a:cubicBezTo>
                      <a:pt x="2270" y="0"/>
                      <a:pt x="0" y="21555"/>
                      <a:pt x="0" y="21555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0" name="is1idé"/>
              <p:cNvSpPr/>
              <p:nvPr/>
            </p:nvSpPr>
            <p:spPr>
              <a:xfrm flipH="1">
                <a:off x="10762800" y="4350505"/>
                <a:ext cx="197778" cy="28589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2" h="21568" extrusionOk="0">
                    <a:moveTo>
                      <a:pt x="18480" y="7819"/>
                    </a:moveTo>
                    <a:cubicBezTo>
                      <a:pt x="18472" y="8133"/>
                      <a:pt x="18098" y="8384"/>
                      <a:pt x="17645" y="8378"/>
                    </a:cubicBezTo>
                    <a:lnTo>
                      <a:pt x="15131" y="8351"/>
                    </a:lnTo>
                    <a:cubicBezTo>
                      <a:pt x="14676" y="8344"/>
                      <a:pt x="14315" y="8086"/>
                      <a:pt x="14321" y="7772"/>
                    </a:cubicBezTo>
                    <a:lnTo>
                      <a:pt x="14451" y="2318"/>
                    </a:lnTo>
                    <a:cubicBezTo>
                      <a:pt x="14458" y="2004"/>
                      <a:pt x="14831" y="1753"/>
                      <a:pt x="15286" y="1758"/>
                    </a:cubicBezTo>
                    <a:lnTo>
                      <a:pt x="17799" y="1786"/>
                    </a:lnTo>
                    <a:cubicBezTo>
                      <a:pt x="18255" y="1792"/>
                      <a:pt x="18616" y="2051"/>
                      <a:pt x="18609" y="2364"/>
                    </a:cubicBezTo>
                    <a:cubicBezTo>
                      <a:pt x="18609" y="2364"/>
                      <a:pt x="18480" y="7819"/>
                      <a:pt x="18480" y="7819"/>
                    </a:cubicBezTo>
                    <a:close/>
                    <a:moveTo>
                      <a:pt x="10117" y="18801"/>
                    </a:moveTo>
                    <a:cubicBezTo>
                      <a:pt x="6367" y="18758"/>
                      <a:pt x="3365" y="16614"/>
                      <a:pt x="3426" y="14019"/>
                    </a:cubicBezTo>
                    <a:cubicBezTo>
                      <a:pt x="3487" y="11425"/>
                      <a:pt x="6588" y="9350"/>
                      <a:pt x="10339" y="9391"/>
                    </a:cubicBezTo>
                    <a:cubicBezTo>
                      <a:pt x="14090" y="9434"/>
                      <a:pt x="17092" y="11578"/>
                      <a:pt x="17031" y="14173"/>
                    </a:cubicBezTo>
                    <a:cubicBezTo>
                      <a:pt x="16969" y="16767"/>
                      <a:pt x="13868" y="18844"/>
                      <a:pt x="10117" y="18801"/>
                    </a:cubicBezTo>
                    <a:close/>
                    <a:moveTo>
                      <a:pt x="20761" y="15249"/>
                    </a:moveTo>
                    <a:lnTo>
                      <a:pt x="20299" y="15243"/>
                    </a:lnTo>
                    <a:lnTo>
                      <a:pt x="20612" y="1964"/>
                    </a:lnTo>
                    <a:cubicBezTo>
                      <a:pt x="20635" y="991"/>
                      <a:pt x="19510" y="187"/>
                      <a:pt x="18103" y="170"/>
                    </a:cubicBezTo>
                    <a:lnTo>
                      <a:pt x="3013" y="0"/>
                    </a:lnTo>
                    <a:cubicBezTo>
                      <a:pt x="1608" y="-16"/>
                      <a:pt x="444" y="763"/>
                      <a:pt x="421" y="1736"/>
                    </a:cubicBezTo>
                    <a:lnTo>
                      <a:pt x="0" y="19604"/>
                    </a:lnTo>
                    <a:cubicBezTo>
                      <a:pt x="-22" y="20577"/>
                      <a:pt x="1103" y="21382"/>
                      <a:pt x="2509" y="21398"/>
                    </a:cubicBezTo>
                    <a:lnTo>
                      <a:pt x="17599" y="21567"/>
                    </a:lnTo>
                    <a:cubicBezTo>
                      <a:pt x="19005" y="21584"/>
                      <a:pt x="20168" y="20804"/>
                      <a:pt x="20191" y="19833"/>
                    </a:cubicBezTo>
                    <a:lnTo>
                      <a:pt x="20205" y="19228"/>
                    </a:lnTo>
                    <a:lnTo>
                      <a:pt x="20668" y="19234"/>
                    </a:lnTo>
                    <a:cubicBezTo>
                      <a:pt x="21123" y="19239"/>
                      <a:pt x="21497" y="18989"/>
                      <a:pt x="21505" y="18674"/>
                    </a:cubicBezTo>
                    <a:lnTo>
                      <a:pt x="21572" y="15827"/>
                    </a:lnTo>
                    <a:cubicBezTo>
                      <a:pt x="21578" y="15513"/>
                      <a:pt x="21217" y="15254"/>
                      <a:pt x="20761" y="15249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1" name="ïṥľiďê"/>
              <p:cNvSpPr/>
              <p:nvPr/>
            </p:nvSpPr>
            <p:spPr>
              <a:xfrm flipH="1">
                <a:off x="9436120" y="2387101"/>
                <a:ext cx="296745" cy="39142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4" h="21223" extrusionOk="0">
                    <a:moveTo>
                      <a:pt x="6912" y="12316"/>
                    </a:moveTo>
                    <a:cubicBezTo>
                      <a:pt x="7171" y="12187"/>
                      <a:pt x="7518" y="12243"/>
                      <a:pt x="7686" y="12441"/>
                    </a:cubicBezTo>
                    <a:lnTo>
                      <a:pt x="13207" y="18907"/>
                    </a:lnTo>
                    <a:cubicBezTo>
                      <a:pt x="13376" y="19106"/>
                      <a:pt x="13303" y="19371"/>
                      <a:pt x="13044" y="19500"/>
                    </a:cubicBezTo>
                    <a:cubicBezTo>
                      <a:pt x="12785" y="19629"/>
                      <a:pt x="12439" y="19574"/>
                      <a:pt x="12270" y="19375"/>
                    </a:cubicBezTo>
                    <a:lnTo>
                      <a:pt x="6750" y="12908"/>
                    </a:lnTo>
                    <a:cubicBezTo>
                      <a:pt x="6581" y="12711"/>
                      <a:pt x="6653" y="12446"/>
                      <a:pt x="6912" y="12316"/>
                    </a:cubicBezTo>
                    <a:close/>
                    <a:moveTo>
                      <a:pt x="91" y="8786"/>
                    </a:moveTo>
                    <a:cubicBezTo>
                      <a:pt x="259" y="8984"/>
                      <a:pt x="606" y="9040"/>
                      <a:pt x="865" y="8911"/>
                    </a:cubicBezTo>
                    <a:lnTo>
                      <a:pt x="4323" y="7184"/>
                    </a:lnTo>
                    <a:lnTo>
                      <a:pt x="1535" y="9953"/>
                    </a:lnTo>
                    <a:cubicBezTo>
                      <a:pt x="1347" y="10141"/>
                      <a:pt x="1392" y="10410"/>
                      <a:pt x="1637" y="10553"/>
                    </a:cubicBezTo>
                    <a:cubicBezTo>
                      <a:pt x="1830" y="10667"/>
                      <a:pt x="2090" y="10669"/>
                      <a:pt x="2284" y="10572"/>
                    </a:cubicBezTo>
                    <a:cubicBezTo>
                      <a:pt x="2336" y="10547"/>
                      <a:pt x="2382" y="10514"/>
                      <a:pt x="2422" y="10475"/>
                    </a:cubicBezTo>
                    <a:lnTo>
                      <a:pt x="5345" y="7571"/>
                    </a:lnTo>
                    <a:lnTo>
                      <a:pt x="6467" y="8884"/>
                    </a:lnTo>
                    <a:cubicBezTo>
                      <a:pt x="5065" y="10216"/>
                      <a:pt x="4868" y="12141"/>
                      <a:pt x="6155" y="13648"/>
                    </a:cubicBezTo>
                    <a:lnTo>
                      <a:pt x="11582" y="20005"/>
                    </a:lnTo>
                    <a:cubicBezTo>
                      <a:pt x="12641" y="21246"/>
                      <a:pt x="14823" y="21597"/>
                      <a:pt x="16445" y="20787"/>
                    </a:cubicBezTo>
                    <a:lnTo>
                      <a:pt x="19443" y="19289"/>
                    </a:lnTo>
                    <a:cubicBezTo>
                      <a:pt x="21065" y="18479"/>
                      <a:pt x="21523" y="16810"/>
                      <a:pt x="20464" y="15569"/>
                    </a:cubicBezTo>
                    <a:lnTo>
                      <a:pt x="15038" y="9212"/>
                    </a:lnTo>
                    <a:cubicBezTo>
                      <a:pt x="13751" y="7705"/>
                      <a:pt x="11368" y="7068"/>
                      <a:pt x="9210" y="7514"/>
                    </a:cubicBezTo>
                    <a:lnTo>
                      <a:pt x="8206" y="6338"/>
                    </a:lnTo>
                    <a:lnTo>
                      <a:pt x="10102" y="5391"/>
                    </a:lnTo>
                    <a:lnTo>
                      <a:pt x="17015" y="3866"/>
                    </a:lnTo>
                    <a:cubicBezTo>
                      <a:pt x="17069" y="3853"/>
                      <a:pt x="17119" y="3836"/>
                      <a:pt x="17164" y="3813"/>
                    </a:cubicBezTo>
                    <a:cubicBezTo>
                      <a:pt x="17264" y="3764"/>
                      <a:pt x="17342" y="3691"/>
                      <a:pt x="17384" y="3604"/>
                    </a:cubicBezTo>
                    <a:cubicBezTo>
                      <a:pt x="17445" y="3476"/>
                      <a:pt x="17424" y="3334"/>
                      <a:pt x="17328" y="3221"/>
                    </a:cubicBezTo>
                    <a:lnTo>
                      <a:pt x="14744" y="195"/>
                    </a:lnTo>
                    <a:cubicBezTo>
                      <a:pt x="14644" y="77"/>
                      <a:pt x="14476" y="5"/>
                      <a:pt x="14292" y="0"/>
                    </a:cubicBezTo>
                    <a:cubicBezTo>
                      <a:pt x="14109" y="-3"/>
                      <a:pt x="13934" y="61"/>
                      <a:pt x="13826" y="174"/>
                    </a:cubicBezTo>
                    <a:lnTo>
                      <a:pt x="9465" y="4687"/>
                    </a:lnTo>
                    <a:lnTo>
                      <a:pt x="7595" y="5621"/>
                    </a:lnTo>
                    <a:lnTo>
                      <a:pt x="7245" y="5212"/>
                    </a:lnTo>
                    <a:cubicBezTo>
                      <a:pt x="7239" y="5204"/>
                      <a:pt x="7231" y="5199"/>
                      <a:pt x="7225" y="5192"/>
                    </a:cubicBezTo>
                    <a:cubicBezTo>
                      <a:pt x="7213" y="5180"/>
                      <a:pt x="7203" y="5168"/>
                      <a:pt x="7189" y="5156"/>
                    </a:cubicBezTo>
                    <a:cubicBezTo>
                      <a:pt x="7187" y="5154"/>
                      <a:pt x="7185" y="5154"/>
                      <a:pt x="7182" y="5152"/>
                    </a:cubicBezTo>
                    <a:cubicBezTo>
                      <a:pt x="7168" y="5141"/>
                      <a:pt x="7152" y="5130"/>
                      <a:pt x="7135" y="5119"/>
                    </a:cubicBezTo>
                    <a:cubicBezTo>
                      <a:pt x="7125" y="5113"/>
                      <a:pt x="7117" y="5106"/>
                      <a:pt x="7107" y="5101"/>
                    </a:cubicBezTo>
                    <a:cubicBezTo>
                      <a:pt x="7086" y="5090"/>
                      <a:pt x="7067" y="5082"/>
                      <a:pt x="7046" y="5073"/>
                    </a:cubicBezTo>
                    <a:cubicBezTo>
                      <a:pt x="7038" y="5069"/>
                      <a:pt x="7030" y="5065"/>
                      <a:pt x="7021" y="5062"/>
                    </a:cubicBezTo>
                    <a:cubicBezTo>
                      <a:pt x="6999" y="5054"/>
                      <a:pt x="6975" y="5047"/>
                      <a:pt x="6951" y="5040"/>
                    </a:cubicBezTo>
                    <a:cubicBezTo>
                      <a:pt x="6944" y="5039"/>
                      <a:pt x="6938" y="5038"/>
                      <a:pt x="6931" y="5036"/>
                    </a:cubicBezTo>
                    <a:cubicBezTo>
                      <a:pt x="6906" y="5031"/>
                      <a:pt x="6878" y="5026"/>
                      <a:pt x="6851" y="5022"/>
                    </a:cubicBezTo>
                    <a:cubicBezTo>
                      <a:pt x="6848" y="5023"/>
                      <a:pt x="6844" y="5022"/>
                      <a:pt x="6841" y="5022"/>
                    </a:cubicBezTo>
                    <a:cubicBezTo>
                      <a:pt x="6715" y="5011"/>
                      <a:pt x="6585" y="5031"/>
                      <a:pt x="6471" y="5087"/>
                    </a:cubicBezTo>
                    <a:lnTo>
                      <a:pt x="4663" y="5990"/>
                    </a:lnTo>
                    <a:cubicBezTo>
                      <a:pt x="4655" y="5994"/>
                      <a:pt x="4650" y="5998"/>
                      <a:pt x="4642" y="6002"/>
                    </a:cubicBezTo>
                    <a:lnTo>
                      <a:pt x="253" y="8194"/>
                    </a:lnTo>
                    <a:cubicBezTo>
                      <a:pt x="-5" y="8323"/>
                      <a:pt x="-77" y="8588"/>
                      <a:pt x="91" y="8786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2" name="íṣľïḑe"/>
              <p:cNvSpPr/>
              <p:nvPr/>
            </p:nvSpPr>
            <p:spPr>
              <a:xfrm flipH="1">
                <a:off x="10316209" y="4286795"/>
                <a:ext cx="361544" cy="36077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8" h="21432" extrusionOk="0">
                    <a:moveTo>
                      <a:pt x="9652" y="0"/>
                    </a:moveTo>
                    <a:cubicBezTo>
                      <a:pt x="9195" y="-10"/>
                      <a:pt x="8733" y="156"/>
                      <a:pt x="8378" y="500"/>
                    </a:cubicBezTo>
                    <a:lnTo>
                      <a:pt x="6839" y="1981"/>
                    </a:lnTo>
                    <a:cubicBezTo>
                      <a:pt x="6129" y="2668"/>
                      <a:pt x="6104" y="3818"/>
                      <a:pt x="6784" y="4536"/>
                    </a:cubicBezTo>
                    <a:lnTo>
                      <a:pt x="7499" y="5285"/>
                    </a:lnTo>
                    <a:lnTo>
                      <a:pt x="463" y="12079"/>
                    </a:lnTo>
                    <a:cubicBezTo>
                      <a:pt x="-135" y="12658"/>
                      <a:pt x="-156" y="13622"/>
                      <a:pt x="417" y="14227"/>
                    </a:cubicBezTo>
                    <a:lnTo>
                      <a:pt x="6802" y="20965"/>
                    </a:lnTo>
                    <a:cubicBezTo>
                      <a:pt x="7375" y="21570"/>
                      <a:pt x="8330" y="21590"/>
                      <a:pt x="8928" y="21011"/>
                    </a:cubicBezTo>
                    <a:lnTo>
                      <a:pt x="15954" y="14217"/>
                    </a:lnTo>
                    <a:lnTo>
                      <a:pt x="16642" y="14949"/>
                    </a:lnTo>
                    <a:cubicBezTo>
                      <a:pt x="17322" y="15667"/>
                      <a:pt x="18459" y="15692"/>
                      <a:pt x="19170" y="15004"/>
                    </a:cubicBezTo>
                    <a:lnTo>
                      <a:pt x="20709" y="13514"/>
                    </a:lnTo>
                    <a:cubicBezTo>
                      <a:pt x="21420" y="12826"/>
                      <a:pt x="21444" y="11686"/>
                      <a:pt x="20764" y="10969"/>
                    </a:cubicBezTo>
                    <a:lnTo>
                      <a:pt x="10897" y="556"/>
                    </a:lnTo>
                    <a:cubicBezTo>
                      <a:pt x="10557" y="197"/>
                      <a:pt x="10108" y="10"/>
                      <a:pt x="9652" y="0"/>
                    </a:cubicBezTo>
                    <a:close/>
                    <a:moveTo>
                      <a:pt x="9633" y="917"/>
                    </a:moveTo>
                    <a:cubicBezTo>
                      <a:pt x="9857" y="922"/>
                      <a:pt x="10080" y="1009"/>
                      <a:pt x="10247" y="1185"/>
                    </a:cubicBezTo>
                    <a:lnTo>
                      <a:pt x="20104" y="11598"/>
                    </a:lnTo>
                    <a:cubicBezTo>
                      <a:pt x="20438" y="11951"/>
                      <a:pt x="20426" y="12510"/>
                      <a:pt x="20077" y="12847"/>
                    </a:cubicBezTo>
                    <a:lnTo>
                      <a:pt x="18538" y="14338"/>
                    </a:lnTo>
                    <a:cubicBezTo>
                      <a:pt x="18189" y="14676"/>
                      <a:pt x="17635" y="14663"/>
                      <a:pt x="17301" y="14310"/>
                    </a:cubicBezTo>
                    <a:lnTo>
                      <a:pt x="16614" y="13588"/>
                    </a:lnTo>
                    <a:lnTo>
                      <a:pt x="17246" y="12968"/>
                    </a:lnTo>
                    <a:lnTo>
                      <a:pt x="17466" y="13199"/>
                    </a:lnTo>
                    <a:cubicBezTo>
                      <a:pt x="17640" y="13382"/>
                      <a:pt x="17926" y="13393"/>
                      <a:pt x="18107" y="13218"/>
                    </a:cubicBezTo>
                    <a:lnTo>
                      <a:pt x="18987" y="12366"/>
                    </a:lnTo>
                    <a:cubicBezTo>
                      <a:pt x="19168" y="12191"/>
                      <a:pt x="19170" y="11901"/>
                      <a:pt x="18996" y="11718"/>
                    </a:cubicBezTo>
                    <a:lnTo>
                      <a:pt x="10082" y="2296"/>
                    </a:lnTo>
                    <a:cubicBezTo>
                      <a:pt x="9909" y="2113"/>
                      <a:pt x="9622" y="2111"/>
                      <a:pt x="9441" y="2286"/>
                    </a:cubicBezTo>
                    <a:lnTo>
                      <a:pt x="8561" y="3129"/>
                    </a:lnTo>
                    <a:cubicBezTo>
                      <a:pt x="8380" y="3304"/>
                      <a:pt x="8370" y="3603"/>
                      <a:pt x="8543" y="3786"/>
                    </a:cubicBezTo>
                    <a:lnTo>
                      <a:pt x="8790" y="4036"/>
                    </a:lnTo>
                    <a:lnTo>
                      <a:pt x="8149" y="4647"/>
                    </a:lnTo>
                    <a:lnTo>
                      <a:pt x="7444" y="3897"/>
                    </a:lnTo>
                    <a:cubicBezTo>
                      <a:pt x="7110" y="3544"/>
                      <a:pt x="7122" y="2985"/>
                      <a:pt x="7471" y="2647"/>
                    </a:cubicBezTo>
                    <a:lnTo>
                      <a:pt x="9010" y="1157"/>
                    </a:lnTo>
                    <a:cubicBezTo>
                      <a:pt x="9185" y="989"/>
                      <a:pt x="9409" y="911"/>
                      <a:pt x="9633" y="917"/>
                    </a:cubicBezTo>
                    <a:close/>
                    <a:moveTo>
                      <a:pt x="10540" y="7044"/>
                    </a:moveTo>
                    <a:cubicBezTo>
                      <a:pt x="11035" y="7055"/>
                      <a:pt x="11519" y="7257"/>
                      <a:pt x="11887" y="7646"/>
                    </a:cubicBezTo>
                    <a:cubicBezTo>
                      <a:pt x="12623" y="8424"/>
                      <a:pt x="12601" y="9660"/>
                      <a:pt x="11832" y="10404"/>
                    </a:cubicBezTo>
                    <a:lnTo>
                      <a:pt x="11438" y="10774"/>
                    </a:lnTo>
                    <a:lnTo>
                      <a:pt x="12849" y="12274"/>
                    </a:lnTo>
                    <a:lnTo>
                      <a:pt x="14305" y="10867"/>
                    </a:lnTo>
                    <a:cubicBezTo>
                      <a:pt x="14487" y="10691"/>
                      <a:pt x="14773" y="10694"/>
                      <a:pt x="14947" y="10876"/>
                    </a:cubicBezTo>
                    <a:cubicBezTo>
                      <a:pt x="15120" y="11059"/>
                      <a:pt x="15119" y="11349"/>
                      <a:pt x="14938" y="11524"/>
                    </a:cubicBezTo>
                    <a:lnTo>
                      <a:pt x="13481" y="12931"/>
                    </a:lnTo>
                    <a:lnTo>
                      <a:pt x="13756" y="13227"/>
                    </a:lnTo>
                    <a:cubicBezTo>
                      <a:pt x="13929" y="13410"/>
                      <a:pt x="13928" y="13708"/>
                      <a:pt x="13747" y="13884"/>
                    </a:cubicBezTo>
                    <a:cubicBezTo>
                      <a:pt x="13566" y="14059"/>
                      <a:pt x="13279" y="14049"/>
                      <a:pt x="13105" y="13866"/>
                    </a:cubicBezTo>
                    <a:lnTo>
                      <a:pt x="12821" y="13569"/>
                    </a:lnTo>
                    <a:lnTo>
                      <a:pt x="12437" y="13949"/>
                    </a:lnTo>
                    <a:cubicBezTo>
                      <a:pt x="11667" y="14693"/>
                      <a:pt x="10443" y="14661"/>
                      <a:pt x="9707" y="13884"/>
                    </a:cubicBezTo>
                    <a:cubicBezTo>
                      <a:pt x="8971" y="13107"/>
                      <a:pt x="8992" y="11869"/>
                      <a:pt x="9762" y="11126"/>
                    </a:cubicBezTo>
                    <a:lnTo>
                      <a:pt x="10155" y="10746"/>
                    </a:lnTo>
                    <a:lnTo>
                      <a:pt x="8735" y="9256"/>
                    </a:lnTo>
                    <a:lnTo>
                      <a:pt x="7279" y="10663"/>
                    </a:lnTo>
                    <a:cubicBezTo>
                      <a:pt x="7098" y="10838"/>
                      <a:pt x="6811" y="10838"/>
                      <a:pt x="6638" y="10654"/>
                    </a:cubicBezTo>
                    <a:cubicBezTo>
                      <a:pt x="6464" y="10471"/>
                      <a:pt x="6474" y="10182"/>
                      <a:pt x="6656" y="10006"/>
                    </a:cubicBezTo>
                    <a:cubicBezTo>
                      <a:pt x="6656" y="10006"/>
                      <a:pt x="8112" y="8590"/>
                      <a:pt x="8112" y="8590"/>
                    </a:cubicBezTo>
                    <a:lnTo>
                      <a:pt x="7719" y="8182"/>
                    </a:lnTo>
                    <a:cubicBezTo>
                      <a:pt x="7545" y="7998"/>
                      <a:pt x="7556" y="7710"/>
                      <a:pt x="7737" y="7535"/>
                    </a:cubicBezTo>
                    <a:cubicBezTo>
                      <a:pt x="7918" y="7360"/>
                      <a:pt x="8205" y="7360"/>
                      <a:pt x="8378" y="7544"/>
                    </a:cubicBezTo>
                    <a:lnTo>
                      <a:pt x="8772" y="7960"/>
                    </a:lnTo>
                    <a:lnTo>
                      <a:pt x="9157" y="7581"/>
                    </a:lnTo>
                    <a:cubicBezTo>
                      <a:pt x="9542" y="7209"/>
                      <a:pt x="10046" y="7033"/>
                      <a:pt x="10540" y="7044"/>
                    </a:cubicBezTo>
                    <a:close/>
                    <a:moveTo>
                      <a:pt x="10613" y="7794"/>
                    </a:moveTo>
                    <a:cubicBezTo>
                      <a:pt x="10352" y="7788"/>
                      <a:pt x="10084" y="7884"/>
                      <a:pt x="9881" y="8081"/>
                    </a:cubicBezTo>
                    <a:lnTo>
                      <a:pt x="9496" y="8451"/>
                    </a:lnTo>
                    <a:lnTo>
                      <a:pt x="10907" y="9950"/>
                    </a:lnTo>
                    <a:lnTo>
                      <a:pt x="11301" y="9571"/>
                    </a:lnTo>
                    <a:cubicBezTo>
                      <a:pt x="11708" y="9178"/>
                      <a:pt x="11717" y="8520"/>
                      <a:pt x="11328" y="8108"/>
                    </a:cubicBezTo>
                    <a:cubicBezTo>
                      <a:pt x="11133" y="7903"/>
                      <a:pt x="10875" y="7800"/>
                      <a:pt x="10613" y="7794"/>
                    </a:cubicBezTo>
                    <a:close/>
                    <a:moveTo>
                      <a:pt x="10751" y="11413"/>
                    </a:moveTo>
                    <a:cubicBezTo>
                      <a:pt x="10751" y="11413"/>
                      <a:pt x="10357" y="11792"/>
                      <a:pt x="10357" y="11792"/>
                    </a:cubicBezTo>
                    <a:cubicBezTo>
                      <a:pt x="9950" y="12186"/>
                      <a:pt x="9939" y="12834"/>
                      <a:pt x="10329" y="13245"/>
                    </a:cubicBezTo>
                    <a:cubicBezTo>
                      <a:pt x="10719" y="13657"/>
                      <a:pt x="11370" y="13675"/>
                      <a:pt x="11777" y="13283"/>
                    </a:cubicBezTo>
                    <a:lnTo>
                      <a:pt x="12162" y="12903"/>
                    </a:lnTo>
                    <a:lnTo>
                      <a:pt x="10751" y="11413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3" name="íṣḷïḍe"/>
              <p:cNvSpPr/>
              <p:nvPr/>
            </p:nvSpPr>
            <p:spPr>
              <a:xfrm flipH="1">
                <a:off x="10495094" y="4687892"/>
                <a:ext cx="259304" cy="2602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4" h="21290" extrusionOk="0">
                    <a:moveTo>
                      <a:pt x="20946" y="11132"/>
                    </a:moveTo>
                    <a:cubicBezTo>
                      <a:pt x="21450" y="10333"/>
                      <a:pt x="21494" y="9289"/>
                      <a:pt x="20972" y="8427"/>
                    </a:cubicBezTo>
                    <a:lnTo>
                      <a:pt x="20358" y="7412"/>
                    </a:lnTo>
                    <a:cubicBezTo>
                      <a:pt x="19836" y="6549"/>
                      <a:pt x="18886" y="6100"/>
                      <a:pt x="17941" y="6167"/>
                    </a:cubicBezTo>
                    <a:cubicBezTo>
                      <a:pt x="17424" y="5678"/>
                      <a:pt x="16748" y="5402"/>
                      <a:pt x="16051" y="5375"/>
                    </a:cubicBezTo>
                    <a:lnTo>
                      <a:pt x="15577" y="4590"/>
                    </a:lnTo>
                    <a:cubicBezTo>
                      <a:pt x="15287" y="4111"/>
                      <a:pt x="14951" y="3675"/>
                      <a:pt x="14580" y="3283"/>
                    </a:cubicBezTo>
                    <a:cubicBezTo>
                      <a:pt x="14648" y="2551"/>
                      <a:pt x="14317" y="1807"/>
                      <a:pt x="13654" y="1379"/>
                    </a:cubicBezTo>
                    <a:cubicBezTo>
                      <a:pt x="12324" y="522"/>
                      <a:pt x="10783" y="46"/>
                      <a:pt x="9196" y="3"/>
                    </a:cubicBezTo>
                    <a:cubicBezTo>
                      <a:pt x="7563" y="-38"/>
                      <a:pt x="5957" y="382"/>
                      <a:pt x="4552" y="1221"/>
                    </a:cubicBezTo>
                    <a:lnTo>
                      <a:pt x="4159" y="1457"/>
                    </a:lnTo>
                    <a:cubicBezTo>
                      <a:pt x="2754" y="2297"/>
                      <a:pt x="1627" y="3510"/>
                      <a:pt x="900" y="4963"/>
                    </a:cubicBezTo>
                    <a:cubicBezTo>
                      <a:pt x="193" y="6377"/>
                      <a:pt x="-106" y="7954"/>
                      <a:pt x="33" y="9522"/>
                    </a:cubicBezTo>
                    <a:cubicBezTo>
                      <a:pt x="103" y="10305"/>
                      <a:pt x="609" y="10945"/>
                      <a:pt x="1291" y="11227"/>
                    </a:cubicBezTo>
                    <a:cubicBezTo>
                      <a:pt x="1465" y="11738"/>
                      <a:pt x="1695" y="12236"/>
                      <a:pt x="1985" y="12716"/>
                    </a:cubicBezTo>
                    <a:lnTo>
                      <a:pt x="2460" y="13501"/>
                    </a:lnTo>
                    <a:cubicBezTo>
                      <a:pt x="2159" y="14124"/>
                      <a:pt x="2087" y="14847"/>
                      <a:pt x="2279" y="15531"/>
                    </a:cubicBezTo>
                    <a:cubicBezTo>
                      <a:pt x="1775" y="16329"/>
                      <a:pt x="1731" y="17373"/>
                      <a:pt x="2253" y="18236"/>
                    </a:cubicBezTo>
                    <a:lnTo>
                      <a:pt x="2867" y="19251"/>
                    </a:lnTo>
                    <a:cubicBezTo>
                      <a:pt x="3389" y="20114"/>
                      <a:pt x="4338" y="20563"/>
                      <a:pt x="5284" y="20495"/>
                    </a:cubicBezTo>
                    <a:cubicBezTo>
                      <a:pt x="6207" y="21369"/>
                      <a:pt x="7637" y="21562"/>
                      <a:pt x="8783" y="20877"/>
                    </a:cubicBezTo>
                    <a:cubicBezTo>
                      <a:pt x="10157" y="20056"/>
                      <a:pt x="10602" y="18282"/>
                      <a:pt x="9775" y="16915"/>
                    </a:cubicBezTo>
                    <a:lnTo>
                      <a:pt x="7566" y="13266"/>
                    </a:lnTo>
                    <a:cubicBezTo>
                      <a:pt x="6875" y="12123"/>
                      <a:pt x="5511" y="11626"/>
                      <a:pt x="4278" y="11978"/>
                    </a:cubicBezTo>
                    <a:lnTo>
                      <a:pt x="3997" y="11513"/>
                    </a:lnTo>
                    <a:cubicBezTo>
                      <a:pt x="3840" y="11255"/>
                      <a:pt x="3710" y="10987"/>
                      <a:pt x="3601" y="10713"/>
                    </a:cubicBezTo>
                    <a:cubicBezTo>
                      <a:pt x="3971" y="10307"/>
                      <a:pt x="4178" y="9753"/>
                      <a:pt x="4125" y="9163"/>
                    </a:cubicBezTo>
                    <a:cubicBezTo>
                      <a:pt x="3973" y="7453"/>
                      <a:pt x="4798" y="5840"/>
                      <a:pt x="6277" y="4957"/>
                    </a:cubicBezTo>
                    <a:lnTo>
                      <a:pt x="6670" y="4721"/>
                    </a:lnTo>
                    <a:cubicBezTo>
                      <a:pt x="8149" y="3837"/>
                      <a:pt x="9967" y="3869"/>
                      <a:pt x="11416" y="4803"/>
                    </a:cubicBezTo>
                    <a:cubicBezTo>
                      <a:pt x="11916" y="5127"/>
                      <a:pt x="12504" y="5206"/>
                      <a:pt x="13040" y="5069"/>
                    </a:cubicBezTo>
                    <a:cubicBezTo>
                      <a:pt x="13232" y="5291"/>
                      <a:pt x="13408" y="5534"/>
                      <a:pt x="13565" y="5793"/>
                    </a:cubicBezTo>
                    <a:lnTo>
                      <a:pt x="13847" y="6258"/>
                    </a:lnTo>
                    <a:cubicBezTo>
                      <a:pt x="12957" y="7175"/>
                      <a:pt x="12758" y="8605"/>
                      <a:pt x="13450" y="9749"/>
                    </a:cubicBezTo>
                    <a:lnTo>
                      <a:pt x="15658" y="13398"/>
                    </a:lnTo>
                    <a:cubicBezTo>
                      <a:pt x="16485" y="14763"/>
                      <a:pt x="18270" y="15204"/>
                      <a:pt x="19645" y="14383"/>
                    </a:cubicBezTo>
                    <a:cubicBezTo>
                      <a:pt x="20791" y="13698"/>
                      <a:pt x="21289" y="12352"/>
                      <a:pt x="20946" y="11132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4" name="iṥḻíďè"/>
              <p:cNvSpPr/>
              <p:nvPr/>
            </p:nvSpPr>
            <p:spPr>
              <a:xfrm flipH="1">
                <a:off x="10299286" y="4833156"/>
                <a:ext cx="220816" cy="23404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4" h="21364" extrusionOk="0">
                    <a:moveTo>
                      <a:pt x="20083" y="9738"/>
                    </a:moveTo>
                    <a:lnTo>
                      <a:pt x="14225" y="7517"/>
                    </a:lnTo>
                    <a:cubicBezTo>
                      <a:pt x="14225" y="7517"/>
                      <a:pt x="16038" y="5823"/>
                      <a:pt x="16852" y="2851"/>
                    </a:cubicBezTo>
                    <a:cubicBezTo>
                      <a:pt x="17395" y="869"/>
                      <a:pt x="15979" y="233"/>
                      <a:pt x="15102" y="17"/>
                    </a:cubicBezTo>
                    <a:cubicBezTo>
                      <a:pt x="14413" y="-155"/>
                      <a:pt x="13881" y="1069"/>
                      <a:pt x="13881" y="1069"/>
                    </a:cubicBezTo>
                    <a:lnTo>
                      <a:pt x="13878" y="1069"/>
                    </a:lnTo>
                    <a:cubicBezTo>
                      <a:pt x="13500" y="1843"/>
                      <a:pt x="13101" y="2503"/>
                      <a:pt x="12036" y="3636"/>
                    </a:cubicBezTo>
                    <a:cubicBezTo>
                      <a:pt x="10844" y="4909"/>
                      <a:pt x="9805" y="4504"/>
                      <a:pt x="8190" y="5499"/>
                    </a:cubicBezTo>
                    <a:cubicBezTo>
                      <a:pt x="7906" y="5673"/>
                      <a:pt x="7503" y="5980"/>
                      <a:pt x="7084" y="6374"/>
                    </a:cubicBezTo>
                    <a:cubicBezTo>
                      <a:pt x="7054" y="6394"/>
                      <a:pt x="7022" y="6422"/>
                      <a:pt x="6987" y="6466"/>
                    </a:cubicBezTo>
                    <a:cubicBezTo>
                      <a:pt x="6947" y="6517"/>
                      <a:pt x="6903" y="6549"/>
                      <a:pt x="6862" y="6597"/>
                    </a:cubicBezTo>
                    <a:cubicBezTo>
                      <a:pt x="6791" y="6669"/>
                      <a:pt x="6720" y="6742"/>
                      <a:pt x="6649" y="6819"/>
                    </a:cubicBezTo>
                    <a:cubicBezTo>
                      <a:pt x="5669" y="7366"/>
                      <a:pt x="4477" y="6989"/>
                      <a:pt x="3961" y="6861"/>
                    </a:cubicBezTo>
                    <a:cubicBezTo>
                      <a:pt x="2926" y="6606"/>
                      <a:pt x="2228" y="7042"/>
                      <a:pt x="1974" y="7971"/>
                    </a:cubicBezTo>
                    <a:lnTo>
                      <a:pt x="94" y="14821"/>
                    </a:lnTo>
                    <a:cubicBezTo>
                      <a:pt x="-191" y="15862"/>
                      <a:pt x="161" y="16323"/>
                      <a:pt x="1291" y="16603"/>
                    </a:cubicBezTo>
                    <a:lnTo>
                      <a:pt x="2867" y="16994"/>
                    </a:lnTo>
                    <a:cubicBezTo>
                      <a:pt x="3661" y="17191"/>
                      <a:pt x="4165" y="17777"/>
                      <a:pt x="5028" y="18329"/>
                    </a:cubicBezTo>
                    <a:cubicBezTo>
                      <a:pt x="6212" y="19079"/>
                      <a:pt x="8067" y="19882"/>
                      <a:pt x="11416" y="20710"/>
                    </a:cubicBezTo>
                    <a:cubicBezTo>
                      <a:pt x="12001" y="20856"/>
                      <a:pt x="13817" y="21308"/>
                      <a:pt x="13817" y="21308"/>
                    </a:cubicBezTo>
                    <a:cubicBezTo>
                      <a:pt x="14373" y="21445"/>
                      <a:pt x="14885" y="21316"/>
                      <a:pt x="15287" y="21102"/>
                    </a:cubicBezTo>
                    <a:cubicBezTo>
                      <a:pt x="15440" y="21021"/>
                      <a:pt x="15612" y="20894"/>
                      <a:pt x="15753" y="20593"/>
                    </a:cubicBezTo>
                    <a:cubicBezTo>
                      <a:pt x="15776" y="20546"/>
                      <a:pt x="15841" y="20343"/>
                      <a:pt x="15847" y="20317"/>
                    </a:cubicBezTo>
                    <a:cubicBezTo>
                      <a:pt x="16136" y="19429"/>
                      <a:pt x="15653" y="18961"/>
                      <a:pt x="15358" y="18779"/>
                    </a:cubicBezTo>
                    <a:cubicBezTo>
                      <a:pt x="15367" y="18779"/>
                      <a:pt x="15363" y="18768"/>
                      <a:pt x="15381" y="18775"/>
                    </a:cubicBezTo>
                    <a:lnTo>
                      <a:pt x="16397" y="19072"/>
                    </a:lnTo>
                    <a:cubicBezTo>
                      <a:pt x="17299" y="19338"/>
                      <a:pt x="18371" y="18936"/>
                      <a:pt x="18661" y="17874"/>
                    </a:cubicBezTo>
                    <a:cubicBezTo>
                      <a:pt x="18903" y="16993"/>
                      <a:pt x="18322" y="16186"/>
                      <a:pt x="17424" y="15919"/>
                    </a:cubicBezTo>
                    <a:lnTo>
                      <a:pt x="17962" y="16078"/>
                    </a:lnTo>
                    <a:cubicBezTo>
                      <a:pt x="18864" y="16342"/>
                      <a:pt x="19822" y="15850"/>
                      <a:pt x="20107" y="14980"/>
                    </a:cubicBezTo>
                    <a:cubicBezTo>
                      <a:pt x="20388" y="14108"/>
                      <a:pt x="19886" y="13187"/>
                      <a:pt x="18985" y="12922"/>
                    </a:cubicBezTo>
                    <a:cubicBezTo>
                      <a:pt x="19886" y="13187"/>
                      <a:pt x="20846" y="12697"/>
                      <a:pt x="21127" y="11825"/>
                    </a:cubicBezTo>
                    <a:cubicBezTo>
                      <a:pt x="21409" y="10952"/>
                      <a:pt x="20985" y="10002"/>
                      <a:pt x="20083" y="9738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5" name="îSḻiḑê"/>
              <p:cNvSpPr/>
              <p:nvPr/>
            </p:nvSpPr>
            <p:spPr>
              <a:xfrm flipH="1">
                <a:off x="8386483" y="2462076"/>
                <a:ext cx="423255" cy="30526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42" h="21411" extrusionOk="0">
                    <a:moveTo>
                      <a:pt x="8096" y="11174"/>
                    </a:moveTo>
                    <a:cubicBezTo>
                      <a:pt x="8330" y="11696"/>
                      <a:pt x="8974" y="12262"/>
                      <a:pt x="10027" y="12617"/>
                    </a:cubicBezTo>
                    <a:cubicBezTo>
                      <a:pt x="12091" y="13312"/>
                      <a:pt x="12817" y="15383"/>
                      <a:pt x="10454" y="16308"/>
                    </a:cubicBezTo>
                    <a:cubicBezTo>
                      <a:pt x="8150" y="17209"/>
                      <a:pt x="8175" y="14503"/>
                      <a:pt x="8175" y="14503"/>
                    </a:cubicBezTo>
                    <a:cubicBezTo>
                      <a:pt x="8229" y="12751"/>
                      <a:pt x="8187" y="11746"/>
                      <a:pt x="8062" y="11190"/>
                    </a:cubicBezTo>
                    <a:cubicBezTo>
                      <a:pt x="8062" y="11190"/>
                      <a:pt x="8096" y="11174"/>
                      <a:pt x="8096" y="11174"/>
                    </a:cubicBezTo>
                    <a:close/>
                    <a:moveTo>
                      <a:pt x="9608" y="7392"/>
                    </a:moveTo>
                    <a:cubicBezTo>
                      <a:pt x="10194" y="6117"/>
                      <a:pt x="9991" y="3512"/>
                      <a:pt x="9991" y="3512"/>
                    </a:cubicBezTo>
                    <a:cubicBezTo>
                      <a:pt x="9991" y="3512"/>
                      <a:pt x="8268" y="4213"/>
                      <a:pt x="7683" y="5489"/>
                    </a:cubicBezTo>
                    <a:cubicBezTo>
                      <a:pt x="7536" y="5806"/>
                      <a:pt x="7434" y="6105"/>
                      <a:pt x="7370" y="6385"/>
                    </a:cubicBezTo>
                    <a:cubicBezTo>
                      <a:pt x="7355" y="6244"/>
                      <a:pt x="7341" y="6111"/>
                      <a:pt x="7328" y="5982"/>
                    </a:cubicBezTo>
                    <a:cubicBezTo>
                      <a:pt x="7283" y="5549"/>
                      <a:pt x="7243" y="5165"/>
                      <a:pt x="7164" y="4791"/>
                    </a:cubicBezTo>
                    <a:cubicBezTo>
                      <a:pt x="7607" y="4248"/>
                      <a:pt x="7713" y="3290"/>
                      <a:pt x="7157" y="2036"/>
                    </a:cubicBezTo>
                    <a:cubicBezTo>
                      <a:pt x="6587" y="746"/>
                      <a:pt x="4874" y="0"/>
                      <a:pt x="4874" y="0"/>
                    </a:cubicBezTo>
                    <a:cubicBezTo>
                      <a:pt x="4874" y="0"/>
                      <a:pt x="4639" y="2599"/>
                      <a:pt x="5209" y="3889"/>
                    </a:cubicBezTo>
                    <a:cubicBezTo>
                      <a:pt x="5708" y="5018"/>
                      <a:pt x="6277" y="5334"/>
                      <a:pt x="6764" y="5113"/>
                    </a:cubicBezTo>
                    <a:cubicBezTo>
                      <a:pt x="6817" y="5400"/>
                      <a:pt x="6849" y="5710"/>
                      <a:pt x="6887" y="6080"/>
                    </a:cubicBezTo>
                    <a:cubicBezTo>
                      <a:pt x="6903" y="6236"/>
                      <a:pt x="6920" y="6399"/>
                      <a:pt x="6939" y="6572"/>
                    </a:cubicBezTo>
                    <a:cubicBezTo>
                      <a:pt x="6788" y="6370"/>
                      <a:pt x="6595" y="6178"/>
                      <a:pt x="6354" y="6002"/>
                    </a:cubicBezTo>
                    <a:cubicBezTo>
                      <a:pt x="5416" y="5317"/>
                      <a:pt x="3682" y="5953"/>
                      <a:pt x="3682" y="5953"/>
                    </a:cubicBezTo>
                    <a:cubicBezTo>
                      <a:pt x="3682" y="5953"/>
                      <a:pt x="4381" y="8366"/>
                      <a:pt x="5319" y="9052"/>
                    </a:cubicBezTo>
                    <a:cubicBezTo>
                      <a:pt x="6307" y="9773"/>
                      <a:pt x="6973" y="9407"/>
                      <a:pt x="7258" y="8565"/>
                    </a:cubicBezTo>
                    <a:cubicBezTo>
                      <a:pt x="7261" y="8559"/>
                      <a:pt x="7262" y="8552"/>
                      <a:pt x="7264" y="8546"/>
                    </a:cubicBezTo>
                    <a:cubicBezTo>
                      <a:pt x="7288" y="8657"/>
                      <a:pt x="7560" y="9688"/>
                      <a:pt x="7804" y="10606"/>
                    </a:cubicBezTo>
                    <a:cubicBezTo>
                      <a:pt x="7611" y="10436"/>
                      <a:pt x="7418" y="10593"/>
                      <a:pt x="7418" y="10593"/>
                    </a:cubicBezTo>
                    <a:cubicBezTo>
                      <a:pt x="6843" y="10979"/>
                      <a:pt x="6278" y="14505"/>
                      <a:pt x="6278" y="14505"/>
                    </a:cubicBezTo>
                    <a:cubicBezTo>
                      <a:pt x="6186" y="15469"/>
                      <a:pt x="6334" y="16220"/>
                      <a:pt x="6486" y="16722"/>
                    </a:cubicBezTo>
                    <a:cubicBezTo>
                      <a:pt x="6486" y="16722"/>
                      <a:pt x="2723" y="16054"/>
                      <a:pt x="1623" y="16090"/>
                    </a:cubicBezTo>
                    <a:cubicBezTo>
                      <a:pt x="530" y="16127"/>
                      <a:pt x="-1358" y="17692"/>
                      <a:pt x="1532" y="18635"/>
                    </a:cubicBezTo>
                    <a:cubicBezTo>
                      <a:pt x="3343" y="19226"/>
                      <a:pt x="9524" y="21600"/>
                      <a:pt x="10472" y="21399"/>
                    </a:cubicBezTo>
                    <a:cubicBezTo>
                      <a:pt x="11650" y="21149"/>
                      <a:pt x="15342" y="17869"/>
                      <a:pt x="16202" y="17434"/>
                    </a:cubicBezTo>
                    <a:cubicBezTo>
                      <a:pt x="17060" y="17000"/>
                      <a:pt x="19111" y="16798"/>
                      <a:pt x="20242" y="16838"/>
                    </a:cubicBezTo>
                    <a:lnTo>
                      <a:pt x="18853" y="11867"/>
                    </a:lnTo>
                    <a:cubicBezTo>
                      <a:pt x="17859" y="11690"/>
                      <a:pt x="16374" y="10348"/>
                      <a:pt x="13095" y="10351"/>
                    </a:cubicBezTo>
                    <a:cubicBezTo>
                      <a:pt x="10401" y="10354"/>
                      <a:pt x="9657" y="9502"/>
                      <a:pt x="8534" y="9930"/>
                    </a:cubicBezTo>
                    <a:cubicBezTo>
                      <a:pt x="8373" y="9991"/>
                      <a:pt x="8263" y="10105"/>
                      <a:pt x="8186" y="10236"/>
                    </a:cubicBezTo>
                    <a:cubicBezTo>
                      <a:pt x="7946" y="9330"/>
                      <a:pt x="7699" y="8393"/>
                      <a:pt x="7675" y="8282"/>
                    </a:cubicBezTo>
                    <a:cubicBezTo>
                      <a:pt x="7701" y="8313"/>
                      <a:pt x="7729" y="8343"/>
                      <a:pt x="7758" y="8371"/>
                    </a:cubicBezTo>
                    <a:cubicBezTo>
                      <a:pt x="8290" y="8897"/>
                      <a:pt x="8992" y="8734"/>
                      <a:pt x="9608" y="7392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6" name="ïṡļiḍé"/>
              <p:cNvSpPr/>
              <p:nvPr/>
            </p:nvSpPr>
            <p:spPr>
              <a:xfrm flipH="1">
                <a:off x="8722997" y="2162177"/>
                <a:ext cx="82054" cy="8205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15" y="21600"/>
                    </a:moveTo>
                    <a:cubicBezTo>
                      <a:pt x="16777" y="21600"/>
                      <a:pt x="21600" y="16780"/>
                      <a:pt x="21600" y="10816"/>
                    </a:cubicBezTo>
                    <a:cubicBezTo>
                      <a:pt x="21600" y="4855"/>
                      <a:pt x="16777" y="0"/>
                      <a:pt x="10815" y="0"/>
                    </a:cubicBezTo>
                    <a:cubicBezTo>
                      <a:pt x="4818" y="0"/>
                      <a:pt x="0" y="4855"/>
                      <a:pt x="0" y="10816"/>
                    </a:cubicBezTo>
                    <a:cubicBezTo>
                      <a:pt x="0" y="16780"/>
                      <a:pt x="4818" y="21600"/>
                      <a:pt x="10815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7" name="ïśľîdê"/>
              <p:cNvSpPr/>
              <p:nvPr/>
            </p:nvSpPr>
            <p:spPr>
              <a:xfrm flipH="1">
                <a:off x="8649725" y="2255895"/>
                <a:ext cx="164699" cy="14073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2705" y="21600"/>
                    </a:lnTo>
                    <a:lnTo>
                      <a:pt x="12705" y="11335"/>
                    </a:lnTo>
                    <a:cubicBezTo>
                      <a:pt x="14557" y="13234"/>
                      <a:pt x="17191" y="15048"/>
                      <a:pt x="21215" y="15836"/>
                    </a:cubicBezTo>
                    <a:cubicBezTo>
                      <a:pt x="20879" y="15263"/>
                      <a:pt x="20604" y="14614"/>
                      <a:pt x="20541" y="13861"/>
                    </a:cubicBezTo>
                    <a:cubicBezTo>
                      <a:pt x="20418" y="12518"/>
                      <a:pt x="20864" y="11281"/>
                      <a:pt x="21600" y="10385"/>
                    </a:cubicBezTo>
                    <a:cubicBezTo>
                      <a:pt x="17053" y="9365"/>
                      <a:pt x="15185" y="6767"/>
                      <a:pt x="13562" y="4402"/>
                    </a:cubicBezTo>
                    <a:cubicBezTo>
                      <a:pt x="12765" y="3256"/>
                      <a:pt x="12014" y="2165"/>
                      <a:pt x="11017" y="1393"/>
                    </a:cubicBezTo>
                    <a:cubicBezTo>
                      <a:pt x="10991" y="1357"/>
                      <a:pt x="10943" y="1357"/>
                      <a:pt x="10930" y="1339"/>
                    </a:cubicBezTo>
                    <a:cubicBezTo>
                      <a:pt x="10070" y="517"/>
                      <a:pt x="9000" y="0"/>
                      <a:pt x="7806" y="0"/>
                    </a:cubicBezTo>
                    <a:lnTo>
                      <a:pt x="4897" y="0"/>
                    </a:lnTo>
                    <a:cubicBezTo>
                      <a:pt x="2201" y="0"/>
                      <a:pt x="0" y="2559"/>
                      <a:pt x="0" y="5715"/>
                    </a:cubicBezTo>
                    <a:cubicBezTo>
                      <a:pt x="0" y="5715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8" name="iṡľiḋé"/>
              <p:cNvSpPr/>
              <p:nvPr/>
            </p:nvSpPr>
            <p:spPr>
              <a:xfrm flipH="1">
                <a:off x="8454455" y="2255895"/>
                <a:ext cx="191275" cy="14073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2" h="21600" extrusionOk="0">
                    <a:moveTo>
                      <a:pt x="1782" y="10677"/>
                    </a:moveTo>
                    <a:cubicBezTo>
                      <a:pt x="681" y="10839"/>
                      <a:pt x="-108" y="12182"/>
                      <a:pt x="12" y="13686"/>
                    </a:cubicBezTo>
                    <a:cubicBezTo>
                      <a:pt x="131" y="15085"/>
                      <a:pt x="996" y="16118"/>
                      <a:pt x="2004" y="16118"/>
                    </a:cubicBezTo>
                    <a:cubicBezTo>
                      <a:pt x="2071" y="16118"/>
                      <a:pt x="2149" y="16101"/>
                      <a:pt x="2227" y="16101"/>
                    </a:cubicBezTo>
                    <a:cubicBezTo>
                      <a:pt x="6320" y="15478"/>
                      <a:pt x="8864" y="13489"/>
                      <a:pt x="10607" y="11370"/>
                    </a:cubicBezTo>
                    <a:lnTo>
                      <a:pt x="10607" y="21600"/>
                    </a:lnTo>
                    <a:lnTo>
                      <a:pt x="21492" y="21600"/>
                    </a:lnTo>
                    <a:lnTo>
                      <a:pt x="21492" y="5715"/>
                    </a:lnTo>
                    <a:cubicBezTo>
                      <a:pt x="21492" y="2559"/>
                      <a:pt x="19604" y="0"/>
                      <a:pt x="17295" y="0"/>
                    </a:cubicBezTo>
                    <a:lnTo>
                      <a:pt x="14804" y="0"/>
                    </a:lnTo>
                    <a:cubicBezTo>
                      <a:pt x="13794" y="0"/>
                      <a:pt x="12863" y="517"/>
                      <a:pt x="12142" y="1339"/>
                    </a:cubicBezTo>
                    <a:cubicBezTo>
                      <a:pt x="12117" y="1357"/>
                      <a:pt x="12076" y="1357"/>
                      <a:pt x="12063" y="1393"/>
                    </a:cubicBezTo>
                    <a:cubicBezTo>
                      <a:pt x="11211" y="2165"/>
                      <a:pt x="10555" y="3256"/>
                      <a:pt x="9873" y="4402"/>
                    </a:cubicBezTo>
                    <a:cubicBezTo>
                      <a:pt x="8352" y="6982"/>
                      <a:pt x="6621" y="9937"/>
                      <a:pt x="1782" y="10677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9" name="ï$ḷïďè"/>
              <p:cNvSpPr/>
              <p:nvPr/>
            </p:nvSpPr>
            <p:spPr>
              <a:xfrm flipH="1">
                <a:off x="8460585" y="2162177"/>
                <a:ext cx="82054" cy="8205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16"/>
                    </a:moveTo>
                    <a:cubicBezTo>
                      <a:pt x="0" y="16780"/>
                      <a:pt x="4823" y="21600"/>
                      <a:pt x="10785" y="21600"/>
                    </a:cubicBezTo>
                    <a:cubicBezTo>
                      <a:pt x="16777" y="21600"/>
                      <a:pt x="21600" y="16780"/>
                      <a:pt x="21600" y="10816"/>
                    </a:cubicBezTo>
                    <a:cubicBezTo>
                      <a:pt x="21600" y="4855"/>
                      <a:pt x="16777" y="0"/>
                      <a:pt x="10785" y="0"/>
                    </a:cubicBezTo>
                    <a:cubicBezTo>
                      <a:pt x="4823" y="0"/>
                      <a:pt x="0" y="4855"/>
                      <a:pt x="0" y="10816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0" name="ïṥḷiḑê"/>
              <p:cNvSpPr/>
              <p:nvPr/>
            </p:nvSpPr>
            <p:spPr>
              <a:xfrm flipH="1">
                <a:off x="8608965" y="1881021"/>
                <a:ext cx="46137" cy="23975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403"/>
                    </a:moveTo>
                    <a:lnTo>
                      <a:pt x="21600" y="2196"/>
                    </a:lnTo>
                    <a:cubicBezTo>
                      <a:pt x="21600" y="985"/>
                      <a:pt x="16471" y="0"/>
                      <a:pt x="10177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10177" y="21600"/>
                    </a:lnTo>
                    <a:cubicBezTo>
                      <a:pt x="16471" y="21600"/>
                      <a:pt x="21600" y="20614"/>
                      <a:pt x="21600" y="19403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1" name="i$ḻîde"/>
              <p:cNvSpPr/>
              <p:nvPr/>
            </p:nvSpPr>
            <p:spPr>
              <a:xfrm flipH="1">
                <a:off x="8922941" y="1881021"/>
                <a:ext cx="46118" cy="23976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97"/>
                    </a:moveTo>
                    <a:lnTo>
                      <a:pt x="0" y="19403"/>
                    </a:lnTo>
                    <a:cubicBezTo>
                      <a:pt x="0" y="20615"/>
                      <a:pt x="5122" y="21600"/>
                      <a:pt x="11426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1426" y="0"/>
                    </a:lnTo>
                    <a:cubicBezTo>
                      <a:pt x="5122" y="0"/>
                      <a:pt x="0" y="986"/>
                      <a:pt x="0" y="2197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2" name="íślide"/>
              <p:cNvSpPr/>
              <p:nvPr/>
            </p:nvSpPr>
            <p:spPr>
              <a:xfrm flipH="1">
                <a:off x="8677245" y="1824790"/>
                <a:ext cx="230897" cy="29526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8" y="10398"/>
                    </a:moveTo>
                    <a:lnTo>
                      <a:pt x="4625" y="9326"/>
                    </a:lnTo>
                    <a:cubicBezTo>
                      <a:pt x="4831" y="9237"/>
                      <a:pt x="5073" y="9215"/>
                      <a:pt x="5298" y="9265"/>
                    </a:cubicBezTo>
                    <a:cubicBezTo>
                      <a:pt x="5525" y="9316"/>
                      <a:pt x="5716" y="9434"/>
                      <a:pt x="5828" y="9595"/>
                    </a:cubicBezTo>
                    <a:lnTo>
                      <a:pt x="7200" y="11525"/>
                    </a:lnTo>
                    <a:cubicBezTo>
                      <a:pt x="7437" y="11860"/>
                      <a:pt x="7283" y="12281"/>
                      <a:pt x="6856" y="12467"/>
                    </a:cubicBezTo>
                    <a:lnTo>
                      <a:pt x="4388" y="13539"/>
                    </a:lnTo>
                    <a:cubicBezTo>
                      <a:pt x="4255" y="13597"/>
                      <a:pt x="4107" y="13627"/>
                      <a:pt x="3959" y="13627"/>
                    </a:cubicBezTo>
                    <a:cubicBezTo>
                      <a:pt x="3876" y="13627"/>
                      <a:pt x="3795" y="13617"/>
                      <a:pt x="3714" y="13600"/>
                    </a:cubicBezTo>
                    <a:cubicBezTo>
                      <a:pt x="3489" y="13549"/>
                      <a:pt x="3298" y="13431"/>
                      <a:pt x="3184" y="13270"/>
                    </a:cubicBezTo>
                    <a:lnTo>
                      <a:pt x="1813" y="11340"/>
                    </a:lnTo>
                    <a:cubicBezTo>
                      <a:pt x="1575" y="11005"/>
                      <a:pt x="1729" y="10584"/>
                      <a:pt x="2158" y="10398"/>
                    </a:cubicBezTo>
                    <a:close/>
                    <a:moveTo>
                      <a:pt x="6587" y="2495"/>
                    </a:moveTo>
                    <a:cubicBezTo>
                      <a:pt x="6587" y="1883"/>
                      <a:pt x="7223" y="1384"/>
                      <a:pt x="8005" y="1384"/>
                    </a:cubicBezTo>
                    <a:lnTo>
                      <a:pt x="13595" y="1384"/>
                    </a:lnTo>
                    <a:cubicBezTo>
                      <a:pt x="14377" y="1384"/>
                      <a:pt x="15015" y="1883"/>
                      <a:pt x="15015" y="2495"/>
                    </a:cubicBezTo>
                    <a:lnTo>
                      <a:pt x="15015" y="4061"/>
                    </a:lnTo>
                    <a:lnTo>
                      <a:pt x="6587" y="4061"/>
                    </a:lnTo>
                    <a:cubicBezTo>
                      <a:pt x="6587" y="4061"/>
                      <a:pt x="6587" y="2495"/>
                      <a:pt x="6587" y="2495"/>
                    </a:cubicBezTo>
                    <a:close/>
                    <a:moveTo>
                      <a:pt x="17727" y="6224"/>
                    </a:moveTo>
                    <a:cubicBezTo>
                      <a:pt x="19296" y="6224"/>
                      <a:pt x="20310" y="6696"/>
                      <a:pt x="20310" y="7425"/>
                    </a:cubicBezTo>
                    <a:cubicBezTo>
                      <a:pt x="20310" y="8155"/>
                      <a:pt x="19297" y="8626"/>
                      <a:pt x="17727" y="8626"/>
                    </a:cubicBezTo>
                    <a:cubicBezTo>
                      <a:pt x="16158" y="8626"/>
                      <a:pt x="15142" y="8155"/>
                      <a:pt x="15142" y="7425"/>
                    </a:cubicBezTo>
                    <a:cubicBezTo>
                      <a:pt x="15142" y="6696"/>
                      <a:pt x="16158" y="6224"/>
                      <a:pt x="17727" y="6224"/>
                    </a:cubicBezTo>
                    <a:close/>
                    <a:moveTo>
                      <a:pt x="13461" y="15795"/>
                    </a:moveTo>
                    <a:lnTo>
                      <a:pt x="12167" y="16589"/>
                    </a:lnTo>
                    <a:lnTo>
                      <a:pt x="12268" y="17874"/>
                    </a:lnTo>
                    <a:cubicBezTo>
                      <a:pt x="12291" y="18137"/>
                      <a:pt x="12118" y="18386"/>
                      <a:pt x="11827" y="18518"/>
                    </a:cubicBezTo>
                    <a:cubicBezTo>
                      <a:pt x="11689" y="18579"/>
                      <a:pt x="11537" y="18609"/>
                      <a:pt x="11385" y="18609"/>
                    </a:cubicBezTo>
                    <a:cubicBezTo>
                      <a:pt x="11214" y="18609"/>
                      <a:pt x="11040" y="18570"/>
                      <a:pt x="10891" y="18492"/>
                    </a:cubicBezTo>
                    <a:lnTo>
                      <a:pt x="9527" y="17775"/>
                    </a:lnTo>
                    <a:lnTo>
                      <a:pt x="7996" y="18248"/>
                    </a:lnTo>
                    <a:cubicBezTo>
                      <a:pt x="7682" y="18345"/>
                      <a:pt x="7325" y="18294"/>
                      <a:pt x="7075" y="18118"/>
                    </a:cubicBezTo>
                    <a:cubicBezTo>
                      <a:pt x="6826" y="17941"/>
                      <a:pt x="6726" y="17668"/>
                      <a:pt x="6819" y="17415"/>
                    </a:cubicBezTo>
                    <a:lnTo>
                      <a:pt x="7268" y="16177"/>
                    </a:lnTo>
                    <a:lnTo>
                      <a:pt x="6221" y="15186"/>
                    </a:lnTo>
                    <a:cubicBezTo>
                      <a:pt x="6006" y="14982"/>
                      <a:pt x="5957" y="14702"/>
                      <a:pt x="6095" y="14461"/>
                    </a:cubicBezTo>
                    <a:cubicBezTo>
                      <a:pt x="6232" y="14221"/>
                      <a:pt x="6533" y="14063"/>
                      <a:pt x="6869" y="14053"/>
                    </a:cubicBezTo>
                    <a:lnTo>
                      <a:pt x="8514" y="14005"/>
                    </a:lnTo>
                    <a:lnTo>
                      <a:pt x="9397" y="12919"/>
                    </a:lnTo>
                    <a:cubicBezTo>
                      <a:pt x="9577" y="12696"/>
                      <a:pt x="9903" y="12574"/>
                      <a:pt x="10239" y="12602"/>
                    </a:cubicBezTo>
                    <a:cubicBezTo>
                      <a:pt x="10573" y="12630"/>
                      <a:pt x="10859" y="12804"/>
                      <a:pt x="10974" y="13052"/>
                    </a:cubicBezTo>
                    <a:lnTo>
                      <a:pt x="11541" y="14260"/>
                    </a:lnTo>
                    <a:lnTo>
                      <a:pt x="13135" y="14580"/>
                    </a:lnTo>
                    <a:cubicBezTo>
                      <a:pt x="13461" y="14646"/>
                      <a:pt x="13712" y="14851"/>
                      <a:pt x="13781" y="15109"/>
                    </a:cubicBezTo>
                    <a:cubicBezTo>
                      <a:pt x="13849" y="15366"/>
                      <a:pt x="13726" y="15632"/>
                      <a:pt x="13461" y="15795"/>
                    </a:cubicBezTo>
                    <a:close/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4061"/>
                    </a:lnTo>
                    <a:lnTo>
                      <a:pt x="16786" y="4061"/>
                    </a:lnTo>
                    <a:lnTo>
                      <a:pt x="16786" y="2495"/>
                    </a:lnTo>
                    <a:cubicBezTo>
                      <a:pt x="16786" y="1119"/>
                      <a:pt x="15355" y="0"/>
                      <a:pt x="13595" y="0"/>
                    </a:cubicBezTo>
                    <a:lnTo>
                      <a:pt x="8005" y="0"/>
                    </a:lnTo>
                    <a:cubicBezTo>
                      <a:pt x="6247" y="0"/>
                      <a:pt x="4814" y="1119"/>
                      <a:pt x="4814" y="2495"/>
                    </a:cubicBezTo>
                    <a:lnTo>
                      <a:pt x="4814" y="4061"/>
                    </a:lnTo>
                    <a:lnTo>
                      <a:pt x="0" y="4061"/>
                    </a:lnTo>
                    <a:cubicBezTo>
                      <a:pt x="0" y="4061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3" name="îṣľïdè"/>
              <p:cNvSpPr/>
              <p:nvPr/>
            </p:nvSpPr>
            <p:spPr>
              <a:xfrm flipH="1">
                <a:off x="7891608" y="4172440"/>
                <a:ext cx="116836" cy="11148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521" extrusionOk="0">
                    <a:moveTo>
                      <a:pt x="19147" y="9659"/>
                    </a:moveTo>
                    <a:lnTo>
                      <a:pt x="11176" y="1969"/>
                    </a:lnTo>
                    <a:cubicBezTo>
                      <a:pt x="9776" y="620"/>
                      <a:pt x="7956" y="-79"/>
                      <a:pt x="6055" y="8"/>
                    </a:cubicBezTo>
                    <a:cubicBezTo>
                      <a:pt x="4158" y="91"/>
                      <a:pt x="2405" y="952"/>
                      <a:pt x="1119" y="2424"/>
                    </a:cubicBezTo>
                    <a:lnTo>
                      <a:pt x="317" y="3341"/>
                    </a:lnTo>
                    <a:cubicBezTo>
                      <a:pt x="202" y="3477"/>
                      <a:pt x="98" y="3620"/>
                      <a:pt x="0" y="3768"/>
                    </a:cubicBezTo>
                    <a:lnTo>
                      <a:pt x="18400" y="21521"/>
                    </a:lnTo>
                    <a:cubicBezTo>
                      <a:pt x="18533" y="21404"/>
                      <a:pt x="18661" y="21283"/>
                      <a:pt x="18778" y="21149"/>
                    </a:cubicBezTo>
                    <a:lnTo>
                      <a:pt x="19580" y="20233"/>
                    </a:lnTo>
                    <a:cubicBezTo>
                      <a:pt x="20927" y="18685"/>
                      <a:pt x="21600" y="16602"/>
                      <a:pt x="21424" y="14509"/>
                    </a:cubicBezTo>
                    <a:cubicBezTo>
                      <a:pt x="21265" y="12646"/>
                      <a:pt x="20457" y="10925"/>
                      <a:pt x="19147" y="9659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4" name="ïṩḷíḍè"/>
              <p:cNvSpPr/>
              <p:nvPr/>
            </p:nvSpPr>
            <p:spPr>
              <a:xfrm flipH="1">
                <a:off x="8102492" y="3980317"/>
                <a:ext cx="116818" cy="11145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0805" extrusionOk="0">
                    <a:moveTo>
                      <a:pt x="11175" y="1901"/>
                    </a:moveTo>
                    <a:cubicBezTo>
                      <a:pt x="8283" y="-795"/>
                      <a:pt x="3771" y="-601"/>
                      <a:pt x="1116" y="2341"/>
                    </a:cubicBezTo>
                    <a:lnTo>
                      <a:pt x="317" y="3229"/>
                    </a:lnTo>
                    <a:cubicBezTo>
                      <a:pt x="199" y="3357"/>
                      <a:pt x="98" y="3497"/>
                      <a:pt x="0" y="3640"/>
                    </a:cubicBezTo>
                    <a:lnTo>
                      <a:pt x="18403" y="20805"/>
                    </a:lnTo>
                    <a:cubicBezTo>
                      <a:pt x="18534" y="20694"/>
                      <a:pt x="18661" y="20578"/>
                      <a:pt x="18778" y="20449"/>
                    </a:cubicBezTo>
                    <a:lnTo>
                      <a:pt x="19581" y="19560"/>
                    </a:lnTo>
                    <a:cubicBezTo>
                      <a:pt x="20928" y="18065"/>
                      <a:pt x="21600" y="16048"/>
                      <a:pt x="21424" y="14028"/>
                    </a:cubicBezTo>
                    <a:cubicBezTo>
                      <a:pt x="21268" y="12225"/>
                      <a:pt x="20457" y="10559"/>
                      <a:pt x="19147" y="9335"/>
                    </a:cubicBezTo>
                    <a:cubicBezTo>
                      <a:pt x="19147" y="9335"/>
                      <a:pt x="11175" y="1901"/>
                      <a:pt x="11175" y="190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5" name="işľiḍê"/>
              <p:cNvSpPr/>
              <p:nvPr/>
            </p:nvSpPr>
            <p:spPr>
              <a:xfrm flipH="1">
                <a:off x="7928673" y="4022490"/>
                <a:ext cx="300009" cy="28175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1" h="20282" extrusionOk="0">
                    <a:moveTo>
                      <a:pt x="15032" y="14959"/>
                    </a:moveTo>
                    <a:cubicBezTo>
                      <a:pt x="13922" y="14629"/>
                      <a:pt x="11514" y="13739"/>
                      <a:pt x="9364" y="11767"/>
                    </a:cubicBezTo>
                    <a:cubicBezTo>
                      <a:pt x="7199" y="9779"/>
                      <a:pt x="5970" y="7304"/>
                      <a:pt x="5484" y="6168"/>
                    </a:cubicBezTo>
                    <a:cubicBezTo>
                      <a:pt x="5923" y="6014"/>
                      <a:pt x="6327" y="5784"/>
                      <a:pt x="6687" y="5486"/>
                    </a:cubicBezTo>
                    <a:lnTo>
                      <a:pt x="709" y="0"/>
                    </a:lnTo>
                    <a:cubicBezTo>
                      <a:pt x="304" y="584"/>
                      <a:pt x="63" y="1263"/>
                      <a:pt x="14" y="1990"/>
                    </a:cubicBezTo>
                    <a:cubicBezTo>
                      <a:pt x="14" y="1991"/>
                      <a:pt x="13" y="1993"/>
                      <a:pt x="13" y="1995"/>
                    </a:cubicBezTo>
                    <a:cubicBezTo>
                      <a:pt x="13" y="1995"/>
                      <a:pt x="11" y="2024"/>
                      <a:pt x="6" y="2086"/>
                    </a:cubicBezTo>
                    <a:lnTo>
                      <a:pt x="5" y="2102"/>
                    </a:lnTo>
                    <a:cubicBezTo>
                      <a:pt x="-2" y="2282"/>
                      <a:pt x="-9" y="2667"/>
                      <a:pt x="40" y="3220"/>
                    </a:cubicBezTo>
                    <a:cubicBezTo>
                      <a:pt x="251" y="5611"/>
                      <a:pt x="1401" y="10351"/>
                      <a:pt x="6711" y="15224"/>
                    </a:cubicBezTo>
                    <a:cubicBezTo>
                      <a:pt x="13657" y="21600"/>
                      <a:pt x="19069" y="20217"/>
                      <a:pt x="19703" y="20024"/>
                    </a:cubicBezTo>
                    <a:cubicBezTo>
                      <a:pt x="20409" y="19907"/>
                      <a:pt x="21051" y="19612"/>
                      <a:pt x="21591" y="19166"/>
                    </a:cubicBezTo>
                    <a:lnTo>
                      <a:pt x="15613" y="13680"/>
                    </a:lnTo>
                    <a:cubicBezTo>
                      <a:pt x="15343" y="14069"/>
                      <a:pt x="15145" y="14501"/>
                      <a:pt x="15032" y="14959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6" name="iŝḷîḍê"/>
              <p:cNvSpPr/>
              <p:nvPr/>
            </p:nvSpPr>
            <p:spPr>
              <a:xfrm flipH="1">
                <a:off x="8202255" y="3118106"/>
                <a:ext cx="316955" cy="39219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8" h="21600" extrusionOk="0">
                    <a:moveTo>
                      <a:pt x="3546" y="21551"/>
                    </a:moveTo>
                    <a:cubicBezTo>
                      <a:pt x="3632" y="21583"/>
                      <a:pt x="3727" y="21600"/>
                      <a:pt x="3822" y="21600"/>
                    </a:cubicBezTo>
                    <a:cubicBezTo>
                      <a:pt x="3903" y="21600"/>
                      <a:pt x="3984" y="21588"/>
                      <a:pt x="4062" y="21563"/>
                    </a:cubicBezTo>
                    <a:lnTo>
                      <a:pt x="19292" y="16768"/>
                    </a:lnTo>
                    <a:cubicBezTo>
                      <a:pt x="20769" y="16303"/>
                      <a:pt x="21512" y="14932"/>
                      <a:pt x="20950" y="13712"/>
                    </a:cubicBezTo>
                    <a:lnTo>
                      <a:pt x="19366" y="10280"/>
                    </a:lnTo>
                    <a:cubicBezTo>
                      <a:pt x="18945" y="9368"/>
                      <a:pt x="17868" y="8755"/>
                      <a:pt x="16686" y="8755"/>
                    </a:cubicBezTo>
                    <a:cubicBezTo>
                      <a:pt x="16645" y="8755"/>
                      <a:pt x="16607" y="8758"/>
                      <a:pt x="16567" y="8759"/>
                    </a:cubicBezTo>
                    <a:lnTo>
                      <a:pt x="16567" y="1114"/>
                    </a:lnTo>
                    <a:lnTo>
                      <a:pt x="18594" y="1114"/>
                    </a:lnTo>
                    <a:cubicBezTo>
                      <a:pt x="18967" y="1114"/>
                      <a:pt x="19268" y="865"/>
                      <a:pt x="19268" y="557"/>
                    </a:cubicBezTo>
                    <a:cubicBezTo>
                      <a:pt x="19268" y="249"/>
                      <a:pt x="18967" y="0"/>
                      <a:pt x="18594" y="0"/>
                    </a:cubicBezTo>
                    <a:lnTo>
                      <a:pt x="15892" y="0"/>
                    </a:lnTo>
                    <a:cubicBezTo>
                      <a:pt x="15520" y="0"/>
                      <a:pt x="15218" y="249"/>
                      <a:pt x="15218" y="557"/>
                    </a:cubicBezTo>
                    <a:lnTo>
                      <a:pt x="15218" y="9051"/>
                    </a:lnTo>
                    <a:lnTo>
                      <a:pt x="13946" y="9452"/>
                    </a:lnTo>
                    <a:lnTo>
                      <a:pt x="13946" y="557"/>
                    </a:lnTo>
                    <a:cubicBezTo>
                      <a:pt x="13946" y="249"/>
                      <a:pt x="13644" y="0"/>
                      <a:pt x="13271" y="0"/>
                    </a:cubicBezTo>
                    <a:lnTo>
                      <a:pt x="10569" y="0"/>
                    </a:lnTo>
                    <a:cubicBezTo>
                      <a:pt x="10197" y="0"/>
                      <a:pt x="9894" y="249"/>
                      <a:pt x="9894" y="557"/>
                    </a:cubicBezTo>
                    <a:cubicBezTo>
                      <a:pt x="9894" y="865"/>
                      <a:pt x="10197" y="1114"/>
                      <a:pt x="10569" y="1114"/>
                    </a:cubicBezTo>
                    <a:lnTo>
                      <a:pt x="12597" y="1114"/>
                    </a:lnTo>
                    <a:lnTo>
                      <a:pt x="12597" y="9877"/>
                    </a:lnTo>
                    <a:lnTo>
                      <a:pt x="434" y="13706"/>
                    </a:lnTo>
                    <a:cubicBezTo>
                      <a:pt x="87" y="13815"/>
                      <a:pt x="-88" y="14137"/>
                      <a:pt x="44" y="14424"/>
                    </a:cubicBezTo>
                    <a:lnTo>
                      <a:pt x="3191" y="21241"/>
                    </a:lnTo>
                    <a:cubicBezTo>
                      <a:pt x="3255" y="21379"/>
                      <a:pt x="3383" y="21490"/>
                      <a:pt x="3546" y="2155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7" name="iṣľiḓe"/>
              <p:cNvSpPr/>
              <p:nvPr/>
            </p:nvSpPr>
            <p:spPr>
              <a:xfrm flipH="1">
                <a:off x="8498726" y="3418006"/>
                <a:ext cx="95459" cy="11268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0" h="21580" extrusionOk="0">
                    <a:moveTo>
                      <a:pt x="7913" y="20332"/>
                    </a:moveTo>
                    <a:cubicBezTo>
                      <a:pt x="8181" y="20932"/>
                      <a:pt x="8776" y="21379"/>
                      <a:pt x="9506" y="21527"/>
                    </a:cubicBezTo>
                    <a:cubicBezTo>
                      <a:pt x="9677" y="21562"/>
                      <a:pt x="9851" y="21580"/>
                      <a:pt x="10026" y="21580"/>
                    </a:cubicBezTo>
                    <a:cubicBezTo>
                      <a:pt x="10582" y="21580"/>
                      <a:pt x="11127" y="21401"/>
                      <a:pt x="11551" y="21071"/>
                    </a:cubicBezTo>
                    <a:lnTo>
                      <a:pt x="20577" y="13988"/>
                    </a:lnTo>
                    <a:cubicBezTo>
                      <a:pt x="21255" y="13456"/>
                      <a:pt x="21488" y="12622"/>
                      <a:pt x="21171" y="11882"/>
                    </a:cubicBezTo>
                    <a:lnTo>
                      <a:pt x="16565" y="1262"/>
                    </a:lnTo>
                    <a:cubicBezTo>
                      <a:pt x="16229" y="490"/>
                      <a:pt x="15357" y="-20"/>
                      <a:pt x="14403" y="1"/>
                    </a:cubicBezTo>
                    <a:lnTo>
                      <a:pt x="2208" y="228"/>
                    </a:lnTo>
                    <a:cubicBezTo>
                      <a:pt x="1474" y="242"/>
                      <a:pt x="793" y="560"/>
                      <a:pt x="386" y="1083"/>
                    </a:cubicBezTo>
                    <a:cubicBezTo>
                      <a:pt x="-24" y="1606"/>
                      <a:pt x="-112" y="2266"/>
                      <a:pt x="146" y="2855"/>
                    </a:cubicBezTo>
                    <a:cubicBezTo>
                      <a:pt x="146" y="2855"/>
                      <a:pt x="7913" y="20332"/>
                      <a:pt x="7913" y="20332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8" name="íŝ1îḋè"/>
              <p:cNvSpPr/>
              <p:nvPr/>
            </p:nvSpPr>
            <p:spPr>
              <a:xfrm flipH="1">
                <a:off x="8408848" y="2879124"/>
                <a:ext cx="283742" cy="29106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94" y="14343"/>
                    </a:moveTo>
                    <a:lnTo>
                      <a:pt x="6592" y="9716"/>
                    </a:lnTo>
                    <a:lnTo>
                      <a:pt x="15008" y="9716"/>
                    </a:lnTo>
                    <a:lnTo>
                      <a:pt x="16305" y="14343"/>
                    </a:lnTo>
                    <a:cubicBezTo>
                      <a:pt x="16305" y="14343"/>
                      <a:pt x="5294" y="14343"/>
                      <a:pt x="5294" y="14343"/>
                    </a:cubicBezTo>
                    <a:close/>
                    <a:moveTo>
                      <a:pt x="9009" y="1100"/>
                    </a:moveTo>
                    <a:lnTo>
                      <a:pt x="12591" y="1100"/>
                    </a:lnTo>
                    <a:lnTo>
                      <a:pt x="13572" y="4599"/>
                    </a:lnTo>
                    <a:lnTo>
                      <a:pt x="8028" y="4599"/>
                    </a:lnTo>
                    <a:cubicBezTo>
                      <a:pt x="8028" y="4599"/>
                      <a:pt x="9009" y="1100"/>
                      <a:pt x="9009" y="1100"/>
                    </a:cubicBezTo>
                    <a:close/>
                    <a:moveTo>
                      <a:pt x="21600" y="21050"/>
                    </a:moveTo>
                    <a:lnTo>
                      <a:pt x="21600" y="19528"/>
                    </a:lnTo>
                    <a:cubicBezTo>
                      <a:pt x="21600" y="19224"/>
                      <a:pt x="21347" y="18978"/>
                      <a:pt x="21036" y="18978"/>
                    </a:cubicBezTo>
                    <a:lnTo>
                      <a:pt x="18777" y="18978"/>
                    </a:lnTo>
                    <a:lnTo>
                      <a:pt x="15997" y="9067"/>
                    </a:lnTo>
                    <a:cubicBezTo>
                      <a:pt x="15994" y="9055"/>
                      <a:pt x="15988" y="9044"/>
                      <a:pt x="15987" y="9032"/>
                    </a:cubicBezTo>
                    <a:lnTo>
                      <a:pt x="14890" y="5126"/>
                    </a:lnTo>
                    <a:lnTo>
                      <a:pt x="14857" y="5004"/>
                    </a:lnTo>
                    <a:lnTo>
                      <a:pt x="13566" y="405"/>
                    </a:lnTo>
                    <a:cubicBezTo>
                      <a:pt x="13498" y="166"/>
                      <a:pt x="13277" y="0"/>
                      <a:pt x="13021" y="0"/>
                    </a:cubicBezTo>
                    <a:lnTo>
                      <a:pt x="8577" y="0"/>
                    </a:lnTo>
                    <a:cubicBezTo>
                      <a:pt x="8323" y="0"/>
                      <a:pt x="8101" y="166"/>
                      <a:pt x="8033" y="405"/>
                    </a:cubicBezTo>
                    <a:lnTo>
                      <a:pt x="5803" y="8357"/>
                    </a:lnTo>
                    <a:lnTo>
                      <a:pt x="5617" y="9021"/>
                    </a:lnTo>
                    <a:lnTo>
                      <a:pt x="2823" y="18978"/>
                    </a:lnTo>
                    <a:lnTo>
                      <a:pt x="564" y="18978"/>
                    </a:lnTo>
                    <a:cubicBezTo>
                      <a:pt x="252" y="18978"/>
                      <a:pt x="0" y="19224"/>
                      <a:pt x="0" y="19528"/>
                    </a:cubicBezTo>
                    <a:lnTo>
                      <a:pt x="0" y="21050"/>
                    </a:lnTo>
                    <a:cubicBezTo>
                      <a:pt x="0" y="21354"/>
                      <a:pt x="252" y="21600"/>
                      <a:pt x="564" y="21600"/>
                    </a:cubicBezTo>
                    <a:lnTo>
                      <a:pt x="21036" y="21600"/>
                    </a:lnTo>
                    <a:cubicBezTo>
                      <a:pt x="21347" y="21600"/>
                      <a:pt x="21600" y="21354"/>
                      <a:pt x="21600" y="2105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1" name="işľiḋe"/>
              <p:cNvSpPr/>
              <p:nvPr/>
            </p:nvSpPr>
            <p:spPr>
              <a:xfrm>
                <a:off x="8267808" y="3577327"/>
                <a:ext cx="307634" cy="41321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76" y="16199"/>
                    </a:moveTo>
                    <a:lnTo>
                      <a:pt x="10817" y="16199"/>
                    </a:lnTo>
                    <a:cubicBezTo>
                      <a:pt x="9823" y="16199"/>
                      <a:pt x="8976" y="15940"/>
                      <a:pt x="8280" y="15419"/>
                    </a:cubicBezTo>
                    <a:cubicBezTo>
                      <a:pt x="7581" y="14898"/>
                      <a:pt x="7237" y="14268"/>
                      <a:pt x="7237" y="13524"/>
                    </a:cubicBezTo>
                    <a:lnTo>
                      <a:pt x="7237" y="11626"/>
                    </a:lnTo>
                    <a:lnTo>
                      <a:pt x="17437" y="11626"/>
                    </a:lnTo>
                    <a:cubicBezTo>
                      <a:pt x="18358" y="11626"/>
                      <a:pt x="19151" y="11381"/>
                      <a:pt x="19809" y="10892"/>
                    </a:cubicBezTo>
                    <a:cubicBezTo>
                      <a:pt x="20466" y="10398"/>
                      <a:pt x="20797" y="9810"/>
                      <a:pt x="20797" y="9123"/>
                    </a:cubicBezTo>
                    <a:cubicBezTo>
                      <a:pt x="20797" y="8435"/>
                      <a:pt x="20466" y="7847"/>
                      <a:pt x="19807" y="7356"/>
                    </a:cubicBezTo>
                    <a:cubicBezTo>
                      <a:pt x="19146" y="6867"/>
                      <a:pt x="18351" y="6620"/>
                      <a:pt x="17427" y="6620"/>
                    </a:cubicBezTo>
                    <a:lnTo>
                      <a:pt x="7237" y="6620"/>
                    </a:lnTo>
                    <a:lnTo>
                      <a:pt x="7237" y="2702"/>
                    </a:lnTo>
                    <a:cubicBezTo>
                      <a:pt x="7237" y="1959"/>
                      <a:pt x="6881" y="1325"/>
                      <a:pt x="6176" y="796"/>
                    </a:cubicBezTo>
                    <a:cubicBezTo>
                      <a:pt x="5474" y="266"/>
                      <a:pt x="4623" y="0"/>
                      <a:pt x="3638" y="0"/>
                    </a:cubicBezTo>
                    <a:cubicBezTo>
                      <a:pt x="2622" y="0"/>
                      <a:pt x="1761" y="261"/>
                      <a:pt x="1057" y="781"/>
                    </a:cubicBezTo>
                    <a:cubicBezTo>
                      <a:pt x="352" y="1300"/>
                      <a:pt x="0" y="1941"/>
                      <a:pt x="0" y="2704"/>
                    </a:cubicBezTo>
                    <a:lnTo>
                      <a:pt x="0" y="13525"/>
                    </a:lnTo>
                    <a:cubicBezTo>
                      <a:pt x="0" y="15751"/>
                      <a:pt x="1057" y="17652"/>
                      <a:pt x="3171" y="19231"/>
                    </a:cubicBezTo>
                    <a:cubicBezTo>
                      <a:pt x="5288" y="20811"/>
                      <a:pt x="7840" y="21600"/>
                      <a:pt x="10822" y="21600"/>
                    </a:cubicBezTo>
                    <a:lnTo>
                      <a:pt x="17978" y="21600"/>
                    </a:lnTo>
                    <a:cubicBezTo>
                      <a:pt x="18972" y="21600"/>
                      <a:pt x="19826" y="21334"/>
                      <a:pt x="20535" y="20804"/>
                    </a:cubicBezTo>
                    <a:cubicBezTo>
                      <a:pt x="21246" y="20277"/>
                      <a:pt x="21600" y="19641"/>
                      <a:pt x="21600" y="18901"/>
                    </a:cubicBezTo>
                    <a:cubicBezTo>
                      <a:pt x="21600" y="18159"/>
                      <a:pt x="21246" y="17525"/>
                      <a:pt x="20535" y="16994"/>
                    </a:cubicBezTo>
                    <a:cubicBezTo>
                      <a:pt x="19826" y="16466"/>
                      <a:pt x="18970" y="16199"/>
                      <a:pt x="17976" y="16199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2" name="iṣḷîḑe"/>
              <p:cNvSpPr/>
              <p:nvPr/>
            </p:nvSpPr>
            <p:spPr>
              <a:xfrm flipH="1">
                <a:off x="7962715" y="2654219"/>
                <a:ext cx="420678" cy="42067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44" y="0"/>
                      <a:pt x="0" y="4847"/>
                      <a:pt x="0" y="10800"/>
                    </a:cubicBezTo>
                    <a:cubicBezTo>
                      <a:pt x="0" y="16755"/>
                      <a:pt x="4844" y="21600"/>
                      <a:pt x="10800" y="21600"/>
                    </a:cubicBezTo>
                    <a:cubicBezTo>
                      <a:pt x="16753" y="21600"/>
                      <a:pt x="21600" y="16755"/>
                      <a:pt x="21600" y="10800"/>
                    </a:cubicBezTo>
                    <a:cubicBezTo>
                      <a:pt x="21600" y="4847"/>
                      <a:pt x="16753" y="0"/>
                      <a:pt x="10800" y="0"/>
                    </a:cubicBezTo>
                    <a:close/>
                    <a:moveTo>
                      <a:pt x="13072" y="6760"/>
                    </a:moveTo>
                    <a:lnTo>
                      <a:pt x="17208" y="6760"/>
                    </a:lnTo>
                    <a:lnTo>
                      <a:pt x="17208" y="14704"/>
                    </a:lnTo>
                    <a:lnTo>
                      <a:pt x="13072" y="14704"/>
                    </a:lnTo>
                    <a:cubicBezTo>
                      <a:pt x="13072" y="14704"/>
                      <a:pt x="10544" y="14786"/>
                      <a:pt x="10544" y="12360"/>
                    </a:cubicBezTo>
                    <a:cubicBezTo>
                      <a:pt x="10544" y="12360"/>
                      <a:pt x="10435" y="10384"/>
                      <a:pt x="12032" y="10384"/>
                    </a:cubicBezTo>
                    <a:cubicBezTo>
                      <a:pt x="12032" y="10384"/>
                      <a:pt x="10816" y="10293"/>
                      <a:pt x="10816" y="8872"/>
                    </a:cubicBezTo>
                    <a:cubicBezTo>
                      <a:pt x="10816" y="7449"/>
                      <a:pt x="11814" y="6760"/>
                      <a:pt x="13072" y="6760"/>
                    </a:cubicBezTo>
                    <a:close/>
                    <a:moveTo>
                      <a:pt x="5608" y="7224"/>
                    </a:moveTo>
                    <a:lnTo>
                      <a:pt x="8888" y="7224"/>
                    </a:lnTo>
                    <a:cubicBezTo>
                      <a:pt x="8888" y="7224"/>
                      <a:pt x="8888" y="8208"/>
                      <a:pt x="8888" y="8208"/>
                    </a:cubicBezTo>
                    <a:lnTo>
                      <a:pt x="5608" y="8208"/>
                    </a:lnTo>
                    <a:lnTo>
                      <a:pt x="5608" y="7224"/>
                    </a:lnTo>
                    <a:close/>
                    <a:moveTo>
                      <a:pt x="13032" y="8176"/>
                    </a:moveTo>
                    <a:cubicBezTo>
                      <a:pt x="13032" y="8176"/>
                      <a:pt x="12464" y="8182"/>
                      <a:pt x="12464" y="9008"/>
                    </a:cubicBezTo>
                    <a:cubicBezTo>
                      <a:pt x="12464" y="9836"/>
                      <a:pt x="12794" y="9952"/>
                      <a:pt x="13168" y="9952"/>
                    </a:cubicBezTo>
                    <a:lnTo>
                      <a:pt x="15344" y="9952"/>
                    </a:lnTo>
                    <a:lnTo>
                      <a:pt x="15344" y="8176"/>
                    </a:lnTo>
                    <a:lnTo>
                      <a:pt x="13032" y="8176"/>
                    </a:lnTo>
                    <a:close/>
                    <a:moveTo>
                      <a:pt x="7176" y="8776"/>
                    </a:moveTo>
                    <a:cubicBezTo>
                      <a:pt x="10232" y="8776"/>
                      <a:pt x="10232" y="11832"/>
                      <a:pt x="10232" y="11832"/>
                    </a:cubicBezTo>
                    <a:cubicBezTo>
                      <a:pt x="10232" y="11832"/>
                      <a:pt x="10439" y="14872"/>
                      <a:pt x="7176" y="14872"/>
                    </a:cubicBezTo>
                    <a:cubicBezTo>
                      <a:pt x="7176" y="14872"/>
                      <a:pt x="4456" y="15028"/>
                      <a:pt x="4456" y="12760"/>
                    </a:cubicBezTo>
                    <a:lnTo>
                      <a:pt x="5856" y="12760"/>
                    </a:lnTo>
                    <a:cubicBezTo>
                      <a:pt x="5856" y="12760"/>
                      <a:pt x="5807" y="13616"/>
                      <a:pt x="7128" y="13616"/>
                    </a:cubicBezTo>
                    <a:cubicBezTo>
                      <a:pt x="7128" y="13616"/>
                      <a:pt x="8528" y="13708"/>
                      <a:pt x="8528" y="12232"/>
                    </a:cubicBezTo>
                    <a:lnTo>
                      <a:pt x="4408" y="12232"/>
                    </a:lnTo>
                    <a:cubicBezTo>
                      <a:pt x="4408" y="12232"/>
                      <a:pt x="3959" y="8776"/>
                      <a:pt x="7176" y="8776"/>
                    </a:cubicBezTo>
                    <a:close/>
                    <a:moveTo>
                      <a:pt x="6968" y="9864"/>
                    </a:moveTo>
                    <a:cubicBezTo>
                      <a:pt x="5738" y="9864"/>
                      <a:pt x="5752" y="11088"/>
                      <a:pt x="5752" y="11088"/>
                    </a:cubicBezTo>
                    <a:lnTo>
                      <a:pt x="8360" y="11088"/>
                    </a:lnTo>
                    <a:cubicBezTo>
                      <a:pt x="8360" y="11088"/>
                      <a:pt x="8193" y="9864"/>
                      <a:pt x="6968" y="9864"/>
                    </a:cubicBezTo>
                    <a:close/>
                    <a:moveTo>
                      <a:pt x="13032" y="11304"/>
                    </a:moveTo>
                    <a:cubicBezTo>
                      <a:pt x="13032" y="11304"/>
                      <a:pt x="12192" y="11298"/>
                      <a:pt x="12192" y="12400"/>
                    </a:cubicBezTo>
                    <a:cubicBezTo>
                      <a:pt x="12192" y="13330"/>
                      <a:pt x="12814" y="13422"/>
                      <a:pt x="13144" y="13432"/>
                    </a:cubicBezTo>
                    <a:cubicBezTo>
                      <a:pt x="13203" y="13432"/>
                      <a:pt x="13255" y="13432"/>
                      <a:pt x="13288" y="13432"/>
                    </a:cubicBezTo>
                    <a:lnTo>
                      <a:pt x="15344" y="13432"/>
                    </a:lnTo>
                    <a:lnTo>
                      <a:pt x="15344" y="11304"/>
                    </a:lnTo>
                    <a:lnTo>
                      <a:pt x="13032" y="11304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3" name="îṡḻídè"/>
              <p:cNvSpPr/>
              <p:nvPr/>
            </p:nvSpPr>
            <p:spPr>
              <a:xfrm flipH="1">
                <a:off x="8180689" y="1623246"/>
                <a:ext cx="375962" cy="37611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4" y="0"/>
                    </a:moveTo>
                    <a:cubicBezTo>
                      <a:pt x="4848" y="0"/>
                      <a:pt x="0" y="4846"/>
                      <a:pt x="0" y="10800"/>
                    </a:cubicBezTo>
                    <a:cubicBezTo>
                      <a:pt x="0" y="16754"/>
                      <a:pt x="4848" y="21600"/>
                      <a:pt x="10804" y="21600"/>
                    </a:cubicBezTo>
                    <a:cubicBezTo>
                      <a:pt x="16761" y="21600"/>
                      <a:pt x="21600" y="16754"/>
                      <a:pt x="21600" y="10800"/>
                    </a:cubicBezTo>
                    <a:cubicBezTo>
                      <a:pt x="21600" y="4846"/>
                      <a:pt x="16761" y="0"/>
                      <a:pt x="10804" y="0"/>
                    </a:cubicBezTo>
                    <a:close/>
                    <a:moveTo>
                      <a:pt x="10804" y="993"/>
                    </a:moveTo>
                    <a:cubicBezTo>
                      <a:pt x="16215" y="993"/>
                      <a:pt x="20615" y="5392"/>
                      <a:pt x="20615" y="10800"/>
                    </a:cubicBezTo>
                    <a:cubicBezTo>
                      <a:pt x="20615" y="16208"/>
                      <a:pt x="16215" y="20607"/>
                      <a:pt x="10804" y="20607"/>
                    </a:cubicBezTo>
                    <a:cubicBezTo>
                      <a:pt x="5394" y="20607"/>
                      <a:pt x="985" y="16208"/>
                      <a:pt x="985" y="10800"/>
                    </a:cubicBezTo>
                    <a:cubicBezTo>
                      <a:pt x="985" y="5392"/>
                      <a:pt x="5394" y="993"/>
                      <a:pt x="10804" y="993"/>
                    </a:cubicBezTo>
                    <a:close/>
                    <a:moveTo>
                      <a:pt x="10903" y="1888"/>
                    </a:moveTo>
                    <a:cubicBezTo>
                      <a:pt x="5893" y="1888"/>
                      <a:pt x="1817" y="5963"/>
                      <a:pt x="1817" y="10970"/>
                    </a:cubicBezTo>
                    <a:cubicBezTo>
                      <a:pt x="1817" y="15977"/>
                      <a:pt x="5893" y="20043"/>
                      <a:pt x="10903" y="20043"/>
                    </a:cubicBezTo>
                    <a:cubicBezTo>
                      <a:pt x="15912" y="20043"/>
                      <a:pt x="19989" y="15977"/>
                      <a:pt x="19989" y="10970"/>
                    </a:cubicBezTo>
                    <a:cubicBezTo>
                      <a:pt x="19989" y="5963"/>
                      <a:pt x="15912" y="1888"/>
                      <a:pt x="10903" y="1888"/>
                    </a:cubicBezTo>
                    <a:close/>
                    <a:moveTo>
                      <a:pt x="9820" y="2854"/>
                    </a:moveTo>
                    <a:cubicBezTo>
                      <a:pt x="10092" y="2854"/>
                      <a:pt x="10312" y="3073"/>
                      <a:pt x="10312" y="3346"/>
                    </a:cubicBezTo>
                    <a:lnTo>
                      <a:pt x="10312" y="4000"/>
                    </a:lnTo>
                    <a:lnTo>
                      <a:pt x="11386" y="2989"/>
                    </a:lnTo>
                    <a:cubicBezTo>
                      <a:pt x="11530" y="2853"/>
                      <a:pt x="11742" y="2811"/>
                      <a:pt x="11923" y="2890"/>
                    </a:cubicBezTo>
                    <a:cubicBezTo>
                      <a:pt x="12105" y="2968"/>
                      <a:pt x="12219" y="3149"/>
                      <a:pt x="12219" y="3346"/>
                    </a:cubicBezTo>
                    <a:cubicBezTo>
                      <a:pt x="12219" y="3346"/>
                      <a:pt x="12219" y="5145"/>
                      <a:pt x="12219" y="5145"/>
                    </a:cubicBezTo>
                    <a:cubicBezTo>
                      <a:pt x="12219" y="5418"/>
                      <a:pt x="12000" y="5637"/>
                      <a:pt x="11726" y="5637"/>
                    </a:cubicBezTo>
                    <a:cubicBezTo>
                      <a:pt x="11453" y="5637"/>
                      <a:pt x="11225" y="5418"/>
                      <a:pt x="11225" y="5145"/>
                    </a:cubicBezTo>
                    <a:lnTo>
                      <a:pt x="11225" y="4492"/>
                    </a:lnTo>
                    <a:lnTo>
                      <a:pt x="10160" y="5503"/>
                    </a:lnTo>
                    <a:cubicBezTo>
                      <a:pt x="10066" y="5591"/>
                      <a:pt x="9944" y="5637"/>
                      <a:pt x="9820" y="5637"/>
                    </a:cubicBezTo>
                    <a:cubicBezTo>
                      <a:pt x="9754" y="5637"/>
                      <a:pt x="9686" y="5629"/>
                      <a:pt x="9623" y="5601"/>
                    </a:cubicBezTo>
                    <a:cubicBezTo>
                      <a:pt x="9442" y="5523"/>
                      <a:pt x="9319" y="5343"/>
                      <a:pt x="9319" y="5145"/>
                    </a:cubicBezTo>
                    <a:lnTo>
                      <a:pt x="9319" y="3346"/>
                    </a:lnTo>
                    <a:cubicBezTo>
                      <a:pt x="9318" y="3073"/>
                      <a:pt x="9545" y="2854"/>
                      <a:pt x="9820" y="2854"/>
                    </a:cubicBezTo>
                    <a:close/>
                    <a:moveTo>
                      <a:pt x="5899" y="5512"/>
                    </a:moveTo>
                    <a:cubicBezTo>
                      <a:pt x="6014" y="5503"/>
                      <a:pt x="6132" y="5529"/>
                      <a:pt x="6230" y="5601"/>
                    </a:cubicBezTo>
                    <a:lnTo>
                      <a:pt x="11950" y="9816"/>
                    </a:lnTo>
                    <a:cubicBezTo>
                      <a:pt x="11956" y="9820"/>
                      <a:pt x="11954" y="9829"/>
                      <a:pt x="11959" y="9834"/>
                    </a:cubicBezTo>
                    <a:cubicBezTo>
                      <a:pt x="11967" y="9839"/>
                      <a:pt x="11979" y="9846"/>
                      <a:pt x="11986" y="9852"/>
                    </a:cubicBezTo>
                    <a:cubicBezTo>
                      <a:pt x="11994" y="9857"/>
                      <a:pt x="11997" y="9863"/>
                      <a:pt x="12004" y="9869"/>
                    </a:cubicBezTo>
                    <a:cubicBezTo>
                      <a:pt x="12010" y="9876"/>
                      <a:pt x="12016" y="9881"/>
                      <a:pt x="12022" y="9887"/>
                    </a:cubicBezTo>
                    <a:cubicBezTo>
                      <a:pt x="12028" y="9894"/>
                      <a:pt x="12034" y="9898"/>
                      <a:pt x="12040" y="9905"/>
                    </a:cubicBezTo>
                    <a:cubicBezTo>
                      <a:pt x="12044" y="9911"/>
                      <a:pt x="12046" y="9918"/>
                      <a:pt x="12049" y="9923"/>
                    </a:cubicBezTo>
                    <a:lnTo>
                      <a:pt x="16274" y="15641"/>
                    </a:lnTo>
                    <a:cubicBezTo>
                      <a:pt x="16419" y="15838"/>
                      <a:pt x="16394" y="16112"/>
                      <a:pt x="16220" y="16285"/>
                    </a:cubicBezTo>
                    <a:cubicBezTo>
                      <a:pt x="16124" y="16381"/>
                      <a:pt x="15998" y="16428"/>
                      <a:pt x="15871" y="16428"/>
                    </a:cubicBezTo>
                    <a:cubicBezTo>
                      <a:pt x="15768" y="16428"/>
                      <a:pt x="15664" y="16395"/>
                      <a:pt x="15576" y="16330"/>
                    </a:cubicBezTo>
                    <a:lnTo>
                      <a:pt x="9856" y="12115"/>
                    </a:lnTo>
                    <a:cubicBezTo>
                      <a:pt x="9850" y="12111"/>
                      <a:pt x="9852" y="12111"/>
                      <a:pt x="9847" y="12106"/>
                    </a:cubicBezTo>
                    <a:cubicBezTo>
                      <a:pt x="9839" y="12101"/>
                      <a:pt x="9826" y="12094"/>
                      <a:pt x="9820" y="12088"/>
                    </a:cubicBezTo>
                    <a:cubicBezTo>
                      <a:pt x="9812" y="12082"/>
                      <a:pt x="9808" y="12077"/>
                      <a:pt x="9802" y="12071"/>
                    </a:cubicBezTo>
                    <a:cubicBezTo>
                      <a:pt x="9796" y="12064"/>
                      <a:pt x="9790" y="12051"/>
                      <a:pt x="9784" y="12044"/>
                    </a:cubicBezTo>
                    <a:cubicBezTo>
                      <a:pt x="9778" y="12037"/>
                      <a:pt x="9772" y="12033"/>
                      <a:pt x="9766" y="12026"/>
                    </a:cubicBezTo>
                    <a:cubicBezTo>
                      <a:pt x="9762" y="12020"/>
                      <a:pt x="9761" y="12013"/>
                      <a:pt x="9757" y="12008"/>
                    </a:cubicBezTo>
                    <a:lnTo>
                      <a:pt x="5541" y="6299"/>
                    </a:lnTo>
                    <a:cubicBezTo>
                      <a:pt x="5395" y="6102"/>
                      <a:pt x="5413" y="5828"/>
                      <a:pt x="5586" y="5655"/>
                    </a:cubicBezTo>
                    <a:cubicBezTo>
                      <a:pt x="5673" y="5568"/>
                      <a:pt x="5784" y="5521"/>
                      <a:pt x="5899" y="5512"/>
                    </a:cubicBezTo>
                    <a:close/>
                    <a:moveTo>
                      <a:pt x="10822" y="15990"/>
                    </a:moveTo>
                    <a:cubicBezTo>
                      <a:pt x="11131" y="16010"/>
                      <a:pt x="11477" y="16081"/>
                      <a:pt x="11726" y="16294"/>
                    </a:cubicBezTo>
                    <a:cubicBezTo>
                      <a:pt x="11943" y="16478"/>
                      <a:pt x="12058" y="16728"/>
                      <a:pt x="12058" y="17019"/>
                    </a:cubicBezTo>
                    <a:cubicBezTo>
                      <a:pt x="12058" y="17648"/>
                      <a:pt x="11421" y="17875"/>
                      <a:pt x="11001" y="18021"/>
                    </a:cubicBezTo>
                    <a:cubicBezTo>
                      <a:pt x="10875" y="18064"/>
                      <a:pt x="10673" y="18133"/>
                      <a:pt x="10554" y="18200"/>
                    </a:cubicBezTo>
                    <a:cubicBezTo>
                      <a:pt x="10760" y="18232"/>
                      <a:pt x="11138" y="18209"/>
                      <a:pt x="11458" y="18137"/>
                    </a:cubicBezTo>
                    <a:cubicBezTo>
                      <a:pt x="11725" y="18076"/>
                      <a:pt x="11988" y="18247"/>
                      <a:pt x="12049" y="18513"/>
                    </a:cubicBezTo>
                    <a:cubicBezTo>
                      <a:pt x="12109" y="18780"/>
                      <a:pt x="11940" y="19042"/>
                      <a:pt x="11673" y="19104"/>
                    </a:cubicBezTo>
                    <a:cubicBezTo>
                      <a:pt x="11517" y="19138"/>
                      <a:pt x="11168" y="19211"/>
                      <a:pt x="10796" y="19211"/>
                    </a:cubicBezTo>
                    <a:cubicBezTo>
                      <a:pt x="10441" y="19211"/>
                      <a:pt x="10070" y="19150"/>
                      <a:pt x="9811" y="18942"/>
                    </a:cubicBezTo>
                    <a:cubicBezTo>
                      <a:pt x="9600" y="18774"/>
                      <a:pt x="9480" y="18529"/>
                      <a:pt x="9480" y="18254"/>
                    </a:cubicBezTo>
                    <a:cubicBezTo>
                      <a:pt x="9480" y="17504"/>
                      <a:pt x="10202" y="17247"/>
                      <a:pt x="10679" y="17081"/>
                    </a:cubicBezTo>
                    <a:cubicBezTo>
                      <a:pt x="10753" y="17056"/>
                      <a:pt x="10849" y="17024"/>
                      <a:pt x="10930" y="16992"/>
                    </a:cubicBezTo>
                    <a:cubicBezTo>
                      <a:pt x="10768" y="16964"/>
                      <a:pt x="10519" y="16961"/>
                      <a:pt x="10312" y="16992"/>
                    </a:cubicBezTo>
                    <a:cubicBezTo>
                      <a:pt x="10042" y="17035"/>
                      <a:pt x="9792" y="16851"/>
                      <a:pt x="9748" y="16580"/>
                    </a:cubicBezTo>
                    <a:cubicBezTo>
                      <a:pt x="9706" y="16310"/>
                      <a:pt x="9890" y="16059"/>
                      <a:pt x="10160" y="16017"/>
                    </a:cubicBezTo>
                    <a:cubicBezTo>
                      <a:pt x="10248" y="16003"/>
                      <a:pt x="10514" y="15969"/>
                      <a:pt x="10822" y="1599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4" name="í$1îďé"/>
              <p:cNvSpPr/>
              <p:nvPr/>
            </p:nvSpPr>
            <p:spPr>
              <a:xfrm flipH="1">
                <a:off x="8969745" y="2176235"/>
                <a:ext cx="153950" cy="16279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11931" y="21600"/>
                      <a:pt x="21600" y="11932"/>
                      <a:pt x="21600" y="0"/>
                    </a:cubicBezTo>
                    <a:cubicBezTo>
                      <a:pt x="9671" y="0"/>
                      <a:pt x="0" y="9672"/>
                      <a:pt x="0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5" name="iṣḷîdê"/>
              <p:cNvSpPr/>
              <p:nvPr/>
            </p:nvSpPr>
            <p:spPr>
              <a:xfrm flipH="1">
                <a:off x="9012559" y="1960682"/>
                <a:ext cx="218912" cy="25322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6942"/>
                    </a:moveTo>
                    <a:cubicBezTo>
                      <a:pt x="13131" y="6942"/>
                      <a:pt x="15020" y="8671"/>
                      <a:pt x="15020" y="10798"/>
                    </a:cubicBezTo>
                    <a:cubicBezTo>
                      <a:pt x="15020" y="12930"/>
                      <a:pt x="13129" y="14655"/>
                      <a:pt x="10800" y="14655"/>
                    </a:cubicBezTo>
                    <a:cubicBezTo>
                      <a:pt x="8471" y="14655"/>
                      <a:pt x="6582" y="12930"/>
                      <a:pt x="6582" y="10798"/>
                    </a:cubicBezTo>
                    <a:cubicBezTo>
                      <a:pt x="6582" y="8671"/>
                      <a:pt x="8470" y="6942"/>
                      <a:pt x="10800" y="6942"/>
                    </a:cubicBezTo>
                    <a:close/>
                    <a:moveTo>
                      <a:pt x="0" y="7329"/>
                    </a:moveTo>
                    <a:cubicBezTo>
                      <a:pt x="0" y="8869"/>
                      <a:pt x="994" y="10181"/>
                      <a:pt x="2410" y="10797"/>
                    </a:cubicBezTo>
                    <a:cubicBezTo>
                      <a:pt x="994" y="11418"/>
                      <a:pt x="0" y="12727"/>
                      <a:pt x="0" y="14270"/>
                    </a:cubicBezTo>
                    <a:cubicBezTo>
                      <a:pt x="0" y="16397"/>
                      <a:pt x="1891" y="18128"/>
                      <a:pt x="4219" y="18128"/>
                    </a:cubicBezTo>
                    <a:cubicBezTo>
                      <a:pt x="5110" y="18128"/>
                      <a:pt x="5921" y="17879"/>
                      <a:pt x="6614" y="17451"/>
                    </a:cubicBezTo>
                    <a:lnTo>
                      <a:pt x="6581" y="17743"/>
                    </a:lnTo>
                    <a:cubicBezTo>
                      <a:pt x="6581" y="19870"/>
                      <a:pt x="8470" y="21600"/>
                      <a:pt x="10799" y="21600"/>
                    </a:cubicBezTo>
                    <a:cubicBezTo>
                      <a:pt x="13128" y="21600"/>
                      <a:pt x="15019" y="19870"/>
                      <a:pt x="15019" y="17743"/>
                    </a:cubicBezTo>
                    <a:lnTo>
                      <a:pt x="14986" y="17451"/>
                    </a:lnTo>
                    <a:cubicBezTo>
                      <a:pt x="15661" y="17879"/>
                      <a:pt x="16488" y="18128"/>
                      <a:pt x="17381" y="18128"/>
                    </a:cubicBezTo>
                    <a:cubicBezTo>
                      <a:pt x="19709" y="18128"/>
                      <a:pt x="21600" y="16397"/>
                      <a:pt x="21600" y="14270"/>
                    </a:cubicBezTo>
                    <a:cubicBezTo>
                      <a:pt x="21600" y="12726"/>
                      <a:pt x="20606" y="11418"/>
                      <a:pt x="19189" y="10798"/>
                    </a:cubicBezTo>
                    <a:cubicBezTo>
                      <a:pt x="20606" y="10182"/>
                      <a:pt x="21600" y="8869"/>
                      <a:pt x="21600" y="7331"/>
                    </a:cubicBezTo>
                    <a:cubicBezTo>
                      <a:pt x="21600" y="5198"/>
                      <a:pt x="19709" y="3474"/>
                      <a:pt x="17381" y="3474"/>
                    </a:cubicBezTo>
                    <a:cubicBezTo>
                      <a:pt x="16488" y="3474"/>
                      <a:pt x="15678" y="3722"/>
                      <a:pt x="14986" y="4149"/>
                    </a:cubicBezTo>
                    <a:lnTo>
                      <a:pt x="15019" y="3859"/>
                    </a:lnTo>
                    <a:cubicBezTo>
                      <a:pt x="15020" y="1729"/>
                      <a:pt x="13131" y="0"/>
                      <a:pt x="10800" y="0"/>
                    </a:cubicBezTo>
                    <a:cubicBezTo>
                      <a:pt x="8470" y="0"/>
                      <a:pt x="6582" y="1729"/>
                      <a:pt x="6582" y="3857"/>
                    </a:cubicBezTo>
                    <a:lnTo>
                      <a:pt x="6615" y="4148"/>
                    </a:lnTo>
                    <a:cubicBezTo>
                      <a:pt x="5938" y="3720"/>
                      <a:pt x="5113" y="3472"/>
                      <a:pt x="4219" y="3472"/>
                    </a:cubicBezTo>
                    <a:cubicBezTo>
                      <a:pt x="1889" y="3472"/>
                      <a:pt x="0" y="5197"/>
                      <a:pt x="0" y="7329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6" name="iṡḷidè"/>
              <p:cNvSpPr/>
              <p:nvPr/>
            </p:nvSpPr>
            <p:spPr>
              <a:xfrm flipH="1">
                <a:off x="9124383" y="2176235"/>
                <a:ext cx="153947" cy="16279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1932"/>
                      <a:pt x="9669" y="21600"/>
                      <a:pt x="21600" y="21600"/>
                    </a:cubicBezTo>
                    <a:cubicBezTo>
                      <a:pt x="21600" y="9672"/>
                      <a:pt x="11929" y="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7" name="íṧľîḋê"/>
              <p:cNvSpPr/>
              <p:nvPr/>
            </p:nvSpPr>
            <p:spPr>
              <a:xfrm flipH="1">
                <a:off x="8226184" y="4088107"/>
                <a:ext cx="264872" cy="29229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52" y="0"/>
                    </a:moveTo>
                    <a:lnTo>
                      <a:pt x="6455" y="6171"/>
                    </a:lnTo>
                    <a:cubicBezTo>
                      <a:pt x="6455" y="6171"/>
                      <a:pt x="11575" y="10800"/>
                      <a:pt x="11575" y="10800"/>
                    </a:cubicBezTo>
                    <a:lnTo>
                      <a:pt x="6455" y="15440"/>
                    </a:lnTo>
                    <a:lnTo>
                      <a:pt x="13265" y="21600"/>
                    </a:lnTo>
                    <a:lnTo>
                      <a:pt x="14447" y="21600"/>
                    </a:lnTo>
                    <a:lnTo>
                      <a:pt x="14447" y="13402"/>
                    </a:lnTo>
                    <a:lnTo>
                      <a:pt x="19923" y="18365"/>
                    </a:lnTo>
                    <a:lnTo>
                      <a:pt x="21600" y="16845"/>
                    </a:lnTo>
                    <a:lnTo>
                      <a:pt x="14942" y="10800"/>
                    </a:lnTo>
                    <a:lnTo>
                      <a:pt x="21600" y="4767"/>
                    </a:lnTo>
                    <a:lnTo>
                      <a:pt x="19923" y="3247"/>
                    </a:lnTo>
                    <a:lnTo>
                      <a:pt x="14447" y="8198"/>
                    </a:lnTo>
                    <a:lnTo>
                      <a:pt x="14447" y="0"/>
                    </a:lnTo>
                    <a:lnTo>
                      <a:pt x="13252" y="0"/>
                    </a:lnTo>
                    <a:close/>
                    <a:moveTo>
                      <a:pt x="12058" y="4133"/>
                    </a:moveTo>
                    <a:cubicBezTo>
                      <a:pt x="12058" y="4133"/>
                      <a:pt x="12058" y="8198"/>
                      <a:pt x="12058" y="8198"/>
                    </a:cubicBezTo>
                    <a:lnTo>
                      <a:pt x="9822" y="6171"/>
                    </a:lnTo>
                    <a:lnTo>
                      <a:pt x="12058" y="4133"/>
                    </a:lnTo>
                    <a:close/>
                    <a:moveTo>
                      <a:pt x="1766" y="5193"/>
                    </a:moveTo>
                    <a:cubicBezTo>
                      <a:pt x="656" y="6837"/>
                      <a:pt x="8" y="8757"/>
                      <a:pt x="0" y="10800"/>
                    </a:cubicBezTo>
                    <a:cubicBezTo>
                      <a:pt x="0" y="12907"/>
                      <a:pt x="673" y="14869"/>
                      <a:pt x="1830" y="16534"/>
                    </a:cubicBezTo>
                    <a:lnTo>
                      <a:pt x="3265" y="15244"/>
                    </a:lnTo>
                    <a:cubicBezTo>
                      <a:pt x="2525" y="13951"/>
                      <a:pt x="2096" y="12467"/>
                      <a:pt x="2096" y="10904"/>
                    </a:cubicBezTo>
                    <a:cubicBezTo>
                      <a:pt x="2096" y="9334"/>
                      <a:pt x="2514" y="7869"/>
                      <a:pt x="3265" y="6563"/>
                    </a:cubicBezTo>
                    <a:cubicBezTo>
                      <a:pt x="3265" y="6563"/>
                      <a:pt x="1766" y="5193"/>
                      <a:pt x="1766" y="5193"/>
                    </a:cubicBezTo>
                    <a:close/>
                    <a:moveTo>
                      <a:pt x="5070" y="8313"/>
                    </a:moveTo>
                    <a:cubicBezTo>
                      <a:pt x="4746" y="9091"/>
                      <a:pt x="4549" y="9913"/>
                      <a:pt x="4549" y="10800"/>
                    </a:cubicBezTo>
                    <a:cubicBezTo>
                      <a:pt x="4549" y="11685"/>
                      <a:pt x="4746" y="12542"/>
                      <a:pt x="5082" y="13322"/>
                    </a:cubicBezTo>
                    <a:lnTo>
                      <a:pt x="7852" y="10812"/>
                    </a:lnTo>
                    <a:cubicBezTo>
                      <a:pt x="7852" y="10812"/>
                      <a:pt x="5070" y="8313"/>
                      <a:pt x="5070" y="8313"/>
                    </a:cubicBezTo>
                    <a:close/>
                    <a:moveTo>
                      <a:pt x="12058" y="13402"/>
                    </a:moveTo>
                    <a:lnTo>
                      <a:pt x="12058" y="17467"/>
                    </a:lnTo>
                    <a:lnTo>
                      <a:pt x="9822" y="15440"/>
                    </a:lnTo>
                    <a:cubicBezTo>
                      <a:pt x="9822" y="15440"/>
                      <a:pt x="12058" y="13402"/>
                      <a:pt x="12058" y="13402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8" name="iṩ1íḑè"/>
              <p:cNvSpPr/>
              <p:nvPr/>
            </p:nvSpPr>
            <p:spPr>
              <a:xfrm flipH="1">
                <a:off x="8683297" y="2771347"/>
                <a:ext cx="299820" cy="32083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3" h="20415" extrusionOk="0">
                    <a:moveTo>
                      <a:pt x="12057" y="16331"/>
                    </a:moveTo>
                    <a:lnTo>
                      <a:pt x="10898" y="15917"/>
                    </a:lnTo>
                    <a:cubicBezTo>
                      <a:pt x="11021" y="15668"/>
                      <a:pt x="11091" y="15389"/>
                      <a:pt x="11091" y="15092"/>
                    </a:cubicBezTo>
                    <a:cubicBezTo>
                      <a:pt x="11091" y="14067"/>
                      <a:pt x="10263" y="13235"/>
                      <a:pt x="9240" y="13235"/>
                    </a:cubicBezTo>
                    <a:cubicBezTo>
                      <a:pt x="8219" y="13235"/>
                      <a:pt x="7389" y="14067"/>
                      <a:pt x="7389" y="15092"/>
                    </a:cubicBezTo>
                    <a:cubicBezTo>
                      <a:pt x="7389" y="16119"/>
                      <a:pt x="8219" y="16951"/>
                      <a:pt x="9240" y="16951"/>
                    </a:cubicBezTo>
                    <a:cubicBezTo>
                      <a:pt x="9618" y="16951"/>
                      <a:pt x="9970" y="16837"/>
                      <a:pt x="10263" y="16642"/>
                    </a:cubicBezTo>
                    <a:lnTo>
                      <a:pt x="10898" y="17691"/>
                    </a:lnTo>
                    <a:cubicBezTo>
                      <a:pt x="10419" y="18000"/>
                      <a:pt x="9852" y="18181"/>
                      <a:pt x="9240" y="18181"/>
                    </a:cubicBezTo>
                    <a:cubicBezTo>
                      <a:pt x="7542" y="18181"/>
                      <a:pt x="6167" y="16798"/>
                      <a:pt x="6167" y="15092"/>
                    </a:cubicBezTo>
                    <a:cubicBezTo>
                      <a:pt x="6167" y="13388"/>
                      <a:pt x="7542" y="12005"/>
                      <a:pt x="9240" y="12005"/>
                    </a:cubicBezTo>
                    <a:cubicBezTo>
                      <a:pt x="10939" y="12005"/>
                      <a:pt x="12316" y="13388"/>
                      <a:pt x="12316" y="15092"/>
                    </a:cubicBezTo>
                    <a:cubicBezTo>
                      <a:pt x="12316" y="15533"/>
                      <a:pt x="12222" y="15952"/>
                      <a:pt x="12057" y="16331"/>
                    </a:cubicBezTo>
                    <a:close/>
                    <a:moveTo>
                      <a:pt x="183" y="2376"/>
                    </a:moveTo>
                    <a:lnTo>
                      <a:pt x="56" y="2782"/>
                    </a:lnTo>
                    <a:cubicBezTo>
                      <a:pt x="-145" y="3425"/>
                      <a:pt x="210" y="4110"/>
                      <a:pt x="851" y="4313"/>
                    </a:cubicBezTo>
                    <a:lnTo>
                      <a:pt x="3752" y="5230"/>
                    </a:lnTo>
                    <a:cubicBezTo>
                      <a:pt x="4393" y="5433"/>
                      <a:pt x="5075" y="5076"/>
                      <a:pt x="5277" y="4433"/>
                    </a:cubicBezTo>
                    <a:lnTo>
                      <a:pt x="5404" y="4027"/>
                    </a:lnTo>
                    <a:cubicBezTo>
                      <a:pt x="5981" y="2186"/>
                      <a:pt x="8805" y="3017"/>
                      <a:pt x="10406" y="3523"/>
                    </a:cubicBezTo>
                    <a:cubicBezTo>
                      <a:pt x="12005" y="4029"/>
                      <a:pt x="14795" y="4972"/>
                      <a:pt x="14218" y="6813"/>
                    </a:cubicBezTo>
                    <a:lnTo>
                      <a:pt x="14090" y="7219"/>
                    </a:lnTo>
                    <a:cubicBezTo>
                      <a:pt x="13890" y="7862"/>
                      <a:pt x="14244" y="8548"/>
                      <a:pt x="14885" y="8750"/>
                    </a:cubicBezTo>
                    <a:lnTo>
                      <a:pt x="17787" y="9667"/>
                    </a:lnTo>
                    <a:cubicBezTo>
                      <a:pt x="18427" y="9870"/>
                      <a:pt x="19111" y="9512"/>
                      <a:pt x="19312" y="8869"/>
                    </a:cubicBezTo>
                    <a:lnTo>
                      <a:pt x="19394" y="8589"/>
                    </a:lnTo>
                    <a:cubicBezTo>
                      <a:pt x="19566" y="8660"/>
                      <a:pt x="19750" y="8769"/>
                      <a:pt x="19920" y="8946"/>
                    </a:cubicBezTo>
                    <a:cubicBezTo>
                      <a:pt x="20531" y="9581"/>
                      <a:pt x="20734" y="10808"/>
                      <a:pt x="20506" y="12495"/>
                    </a:cubicBezTo>
                    <a:cubicBezTo>
                      <a:pt x="20113" y="15418"/>
                      <a:pt x="18969" y="16462"/>
                      <a:pt x="17750" y="16809"/>
                    </a:cubicBezTo>
                    <a:lnTo>
                      <a:pt x="17750" y="16301"/>
                    </a:lnTo>
                    <a:cubicBezTo>
                      <a:pt x="17750" y="15785"/>
                      <a:pt x="17621" y="15273"/>
                      <a:pt x="17361" y="14827"/>
                    </a:cubicBezTo>
                    <a:cubicBezTo>
                      <a:pt x="16146" y="12738"/>
                      <a:pt x="14419" y="10884"/>
                      <a:pt x="12226" y="9250"/>
                    </a:cubicBezTo>
                    <a:lnTo>
                      <a:pt x="12226" y="8015"/>
                    </a:lnTo>
                    <a:cubicBezTo>
                      <a:pt x="12226" y="7920"/>
                      <a:pt x="12148" y="7841"/>
                      <a:pt x="12052" y="7841"/>
                    </a:cubicBezTo>
                    <a:lnTo>
                      <a:pt x="10247" y="7841"/>
                    </a:lnTo>
                    <a:cubicBezTo>
                      <a:pt x="10151" y="7841"/>
                      <a:pt x="10074" y="7920"/>
                      <a:pt x="10074" y="8015"/>
                    </a:cubicBezTo>
                    <a:lnTo>
                      <a:pt x="10074" y="9243"/>
                    </a:lnTo>
                    <a:lnTo>
                      <a:pt x="8014" y="9243"/>
                    </a:lnTo>
                    <a:lnTo>
                      <a:pt x="8014" y="8015"/>
                    </a:lnTo>
                    <a:cubicBezTo>
                      <a:pt x="8014" y="7920"/>
                      <a:pt x="7936" y="7841"/>
                      <a:pt x="7842" y="7841"/>
                    </a:cubicBezTo>
                    <a:lnTo>
                      <a:pt x="6035" y="7841"/>
                    </a:lnTo>
                    <a:cubicBezTo>
                      <a:pt x="5939" y="7841"/>
                      <a:pt x="5861" y="7920"/>
                      <a:pt x="5861" y="8015"/>
                    </a:cubicBezTo>
                    <a:lnTo>
                      <a:pt x="5861" y="9243"/>
                    </a:lnTo>
                    <a:cubicBezTo>
                      <a:pt x="3664" y="10880"/>
                      <a:pt x="1936" y="12735"/>
                      <a:pt x="718" y="14827"/>
                    </a:cubicBezTo>
                    <a:cubicBezTo>
                      <a:pt x="458" y="15273"/>
                      <a:pt x="330" y="15784"/>
                      <a:pt x="330" y="16301"/>
                    </a:cubicBezTo>
                    <a:lnTo>
                      <a:pt x="330" y="17450"/>
                    </a:lnTo>
                    <a:cubicBezTo>
                      <a:pt x="330" y="19088"/>
                      <a:pt x="1651" y="20415"/>
                      <a:pt x="3281" y="20415"/>
                    </a:cubicBezTo>
                    <a:lnTo>
                      <a:pt x="14797" y="20415"/>
                    </a:lnTo>
                    <a:cubicBezTo>
                      <a:pt x="16402" y="20415"/>
                      <a:pt x="17706" y="19128"/>
                      <a:pt x="17746" y="17526"/>
                    </a:cubicBezTo>
                    <a:cubicBezTo>
                      <a:pt x="19698" y="17067"/>
                      <a:pt x="20805" y="15467"/>
                      <a:pt x="21195" y="12589"/>
                    </a:cubicBezTo>
                    <a:cubicBezTo>
                      <a:pt x="21455" y="10655"/>
                      <a:pt x="21195" y="9267"/>
                      <a:pt x="20420" y="8461"/>
                    </a:cubicBezTo>
                    <a:cubicBezTo>
                      <a:pt x="20142" y="8173"/>
                      <a:pt x="19840" y="8004"/>
                      <a:pt x="19567" y="7905"/>
                    </a:cubicBezTo>
                    <a:cubicBezTo>
                      <a:pt x="19942" y="5711"/>
                      <a:pt x="19873" y="4484"/>
                      <a:pt x="10985" y="1674"/>
                    </a:cubicBezTo>
                    <a:cubicBezTo>
                      <a:pt x="1940" y="-1185"/>
                      <a:pt x="928" y="0"/>
                      <a:pt x="183" y="2376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9" name="išļîḍe"/>
              <p:cNvSpPr/>
              <p:nvPr/>
            </p:nvSpPr>
            <p:spPr>
              <a:xfrm flipH="1">
                <a:off x="8628319" y="3440618"/>
                <a:ext cx="282806" cy="26316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5" h="20485" extrusionOk="0">
                    <a:moveTo>
                      <a:pt x="10633" y="2"/>
                    </a:moveTo>
                    <a:cubicBezTo>
                      <a:pt x="10435" y="-17"/>
                      <a:pt x="10260" y="138"/>
                      <a:pt x="10242" y="341"/>
                    </a:cubicBezTo>
                    <a:lnTo>
                      <a:pt x="10064" y="2209"/>
                    </a:lnTo>
                    <a:cubicBezTo>
                      <a:pt x="10047" y="2412"/>
                      <a:pt x="10198" y="2591"/>
                      <a:pt x="10396" y="2609"/>
                    </a:cubicBezTo>
                    <a:lnTo>
                      <a:pt x="10952" y="2670"/>
                    </a:lnTo>
                    <a:cubicBezTo>
                      <a:pt x="11150" y="2689"/>
                      <a:pt x="11324" y="2533"/>
                      <a:pt x="11343" y="2330"/>
                    </a:cubicBezTo>
                    <a:lnTo>
                      <a:pt x="11508" y="463"/>
                    </a:lnTo>
                    <a:cubicBezTo>
                      <a:pt x="11527" y="260"/>
                      <a:pt x="11388" y="82"/>
                      <a:pt x="11189" y="62"/>
                    </a:cubicBezTo>
                    <a:lnTo>
                      <a:pt x="10633" y="2"/>
                    </a:lnTo>
                    <a:close/>
                    <a:moveTo>
                      <a:pt x="7318" y="378"/>
                    </a:moveTo>
                    <a:lnTo>
                      <a:pt x="6786" y="547"/>
                    </a:lnTo>
                    <a:cubicBezTo>
                      <a:pt x="6595" y="605"/>
                      <a:pt x="6492" y="813"/>
                      <a:pt x="6549" y="1008"/>
                    </a:cubicBezTo>
                    <a:lnTo>
                      <a:pt x="7070" y="2803"/>
                    </a:lnTo>
                    <a:cubicBezTo>
                      <a:pt x="7126" y="2998"/>
                      <a:pt x="7329" y="3117"/>
                      <a:pt x="7519" y="3058"/>
                    </a:cubicBezTo>
                    <a:cubicBezTo>
                      <a:pt x="7520" y="3058"/>
                      <a:pt x="8052" y="2888"/>
                      <a:pt x="8052" y="2888"/>
                    </a:cubicBezTo>
                    <a:cubicBezTo>
                      <a:pt x="8244" y="2831"/>
                      <a:pt x="8357" y="2622"/>
                      <a:pt x="8301" y="2427"/>
                    </a:cubicBezTo>
                    <a:lnTo>
                      <a:pt x="7768" y="632"/>
                    </a:lnTo>
                    <a:cubicBezTo>
                      <a:pt x="7711" y="437"/>
                      <a:pt x="7509" y="319"/>
                      <a:pt x="7318" y="378"/>
                    </a:cubicBezTo>
                    <a:close/>
                    <a:moveTo>
                      <a:pt x="14113" y="1117"/>
                    </a:moveTo>
                    <a:cubicBezTo>
                      <a:pt x="14025" y="1146"/>
                      <a:pt x="13945" y="1209"/>
                      <a:pt x="13899" y="1299"/>
                    </a:cubicBezTo>
                    <a:lnTo>
                      <a:pt x="13059" y="2961"/>
                    </a:lnTo>
                    <a:cubicBezTo>
                      <a:pt x="12966" y="3141"/>
                      <a:pt x="13036" y="3365"/>
                      <a:pt x="13213" y="3458"/>
                    </a:cubicBezTo>
                    <a:lnTo>
                      <a:pt x="13710" y="3725"/>
                    </a:lnTo>
                    <a:cubicBezTo>
                      <a:pt x="13887" y="3819"/>
                      <a:pt x="14104" y="3749"/>
                      <a:pt x="14195" y="3567"/>
                    </a:cubicBezTo>
                    <a:cubicBezTo>
                      <a:pt x="14195" y="3567"/>
                      <a:pt x="15036" y="1894"/>
                      <a:pt x="15036" y="1894"/>
                    </a:cubicBezTo>
                    <a:cubicBezTo>
                      <a:pt x="15127" y="1713"/>
                      <a:pt x="15059" y="1490"/>
                      <a:pt x="14882" y="1396"/>
                    </a:cubicBezTo>
                    <a:lnTo>
                      <a:pt x="14385" y="1142"/>
                    </a:lnTo>
                    <a:cubicBezTo>
                      <a:pt x="14296" y="1095"/>
                      <a:pt x="14200" y="1089"/>
                      <a:pt x="14113" y="1117"/>
                    </a:cubicBezTo>
                    <a:close/>
                    <a:moveTo>
                      <a:pt x="4359" y="1833"/>
                    </a:moveTo>
                    <a:cubicBezTo>
                      <a:pt x="4267" y="1823"/>
                      <a:pt x="4165" y="1842"/>
                      <a:pt x="4087" y="1906"/>
                    </a:cubicBezTo>
                    <a:lnTo>
                      <a:pt x="3661" y="2258"/>
                    </a:lnTo>
                    <a:cubicBezTo>
                      <a:pt x="3505" y="2385"/>
                      <a:pt x="3476" y="2619"/>
                      <a:pt x="3602" y="2779"/>
                    </a:cubicBezTo>
                    <a:lnTo>
                      <a:pt x="4738" y="4247"/>
                    </a:lnTo>
                    <a:cubicBezTo>
                      <a:pt x="4863" y="4406"/>
                      <a:pt x="5092" y="4434"/>
                      <a:pt x="5247" y="4307"/>
                    </a:cubicBezTo>
                    <a:cubicBezTo>
                      <a:pt x="5247" y="4307"/>
                      <a:pt x="5685" y="3955"/>
                      <a:pt x="5685" y="3955"/>
                    </a:cubicBezTo>
                    <a:cubicBezTo>
                      <a:pt x="5840" y="3828"/>
                      <a:pt x="5868" y="3593"/>
                      <a:pt x="5744" y="3434"/>
                    </a:cubicBezTo>
                    <a:lnTo>
                      <a:pt x="4596" y="1966"/>
                    </a:lnTo>
                    <a:cubicBezTo>
                      <a:pt x="4534" y="1887"/>
                      <a:pt x="4451" y="1843"/>
                      <a:pt x="4359" y="1833"/>
                    </a:cubicBezTo>
                    <a:close/>
                    <a:moveTo>
                      <a:pt x="17427" y="3664"/>
                    </a:moveTo>
                    <a:cubicBezTo>
                      <a:pt x="17310" y="3698"/>
                      <a:pt x="17213" y="3793"/>
                      <a:pt x="17178" y="3931"/>
                    </a:cubicBezTo>
                    <a:lnTo>
                      <a:pt x="15924" y="8928"/>
                    </a:lnTo>
                    <a:cubicBezTo>
                      <a:pt x="15855" y="9203"/>
                      <a:pt x="16096" y="9453"/>
                      <a:pt x="16361" y="9377"/>
                    </a:cubicBezTo>
                    <a:lnTo>
                      <a:pt x="17521" y="9049"/>
                    </a:lnTo>
                    <a:cubicBezTo>
                      <a:pt x="18093" y="12917"/>
                      <a:pt x="15711" y="16712"/>
                      <a:pt x="11887" y="17684"/>
                    </a:cubicBezTo>
                    <a:cubicBezTo>
                      <a:pt x="7905" y="18697"/>
                      <a:pt x="3877" y="16142"/>
                      <a:pt x="2773" y="12093"/>
                    </a:cubicBezTo>
                    <a:lnTo>
                      <a:pt x="2584" y="11378"/>
                    </a:lnTo>
                    <a:cubicBezTo>
                      <a:pt x="2531" y="11181"/>
                      <a:pt x="2337" y="11068"/>
                      <a:pt x="2146" y="11123"/>
                    </a:cubicBezTo>
                    <a:lnTo>
                      <a:pt x="406" y="11620"/>
                    </a:lnTo>
                    <a:cubicBezTo>
                      <a:pt x="215" y="11675"/>
                      <a:pt x="104" y="11872"/>
                      <a:pt x="157" y="12069"/>
                    </a:cubicBezTo>
                    <a:lnTo>
                      <a:pt x="347" y="12760"/>
                    </a:lnTo>
                    <a:cubicBezTo>
                      <a:pt x="1830" y="18205"/>
                      <a:pt x="7271" y="21583"/>
                      <a:pt x="12609" y="20159"/>
                    </a:cubicBezTo>
                    <a:cubicBezTo>
                      <a:pt x="17751" y="18787"/>
                      <a:pt x="20895" y="13578"/>
                      <a:pt x="19960" y="8346"/>
                    </a:cubicBezTo>
                    <a:lnTo>
                      <a:pt x="21214" y="7982"/>
                    </a:lnTo>
                    <a:cubicBezTo>
                      <a:pt x="21481" y="7905"/>
                      <a:pt x="21578" y="7562"/>
                      <a:pt x="21380" y="7363"/>
                    </a:cubicBezTo>
                    <a:lnTo>
                      <a:pt x="17770" y="3749"/>
                    </a:lnTo>
                    <a:cubicBezTo>
                      <a:pt x="17671" y="3650"/>
                      <a:pt x="17544" y="3631"/>
                      <a:pt x="17427" y="3664"/>
                    </a:cubicBezTo>
                    <a:close/>
                    <a:moveTo>
                      <a:pt x="1625" y="4756"/>
                    </a:moveTo>
                    <a:cubicBezTo>
                      <a:pt x="1536" y="4781"/>
                      <a:pt x="1461" y="4849"/>
                      <a:pt x="1412" y="4938"/>
                    </a:cubicBezTo>
                    <a:lnTo>
                      <a:pt x="1140" y="5435"/>
                    </a:lnTo>
                    <a:cubicBezTo>
                      <a:pt x="1041" y="5613"/>
                      <a:pt x="1096" y="5832"/>
                      <a:pt x="1270" y="5932"/>
                    </a:cubicBezTo>
                    <a:lnTo>
                      <a:pt x="2868" y="6854"/>
                    </a:lnTo>
                    <a:cubicBezTo>
                      <a:pt x="3040" y="6954"/>
                      <a:pt x="3267" y="6886"/>
                      <a:pt x="3365" y="6709"/>
                    </a:cubicBezTo>
                    <a:cubicBezTo>
                      <a:pt x="3365" y="6709"/>
                      <a:pt x="3637" y="6223"/>
                      <a:pt x="3637" y="6223"/>
                    </a:cubicBezTo>
                    <a:cubicBezTo>
                      <a:pt x="3735" y="6046"/>
                      <a:pt x="3669" y="5814"/>
                      <a:pt x="3495" y="5714"/>
                    </a:cubicBezTo>
                    <a:lnTo>
                      <a:pt x="1897" y="4792"/>
                    </a:lnTo>
                    <a:cubicBezTo>
                      <a:pt x="1811" y="4743"/>
                      <a:pt x="1714" y="4730"/>
                      <a:pt x="1625" y="4756"/>
                    </a:cubicBezTo>
                    <a:close/>
                    <a:moveTo>
                      <a:pt x="477" y="8394"/>
                    </a:moveTo>
                    <a:cubicBezTo>
                      <a:pt x="279" y="8368"/>
                      <a:pt x="99" y="8507"/>
                      <a:pt x="74" y="8710"/>
                    </a:cubicBezTo>
                    <a:lnTo>
                      <a:pt x="3" y="9280"/>
                    </a:lnTo>
                    <a:cubicBezTo>
                      <a:pt x="-22" y="9482"/>
                      <a:pt x="125" y="9666"/>
                      <a:pt x="323" y="9692"/>
                    </a:cubicBezTo>
                    <a:lnTo>
                      <a:pt x="2134" y="9935"/>
                    </a:lnTo>
                    <a:cubicBezTo>
                      <a:pt x="2331" y="9961"/>
                      <a:pt x="2510" y="9822"/>
                      <a:pt x="2536" y="9619"/>
                    </a:cubicBezTo>
                    <a:lnTo>
                      <a:pt x="2607" y="9049"/>
                    </a:lnTo>
                    <a:cubicBezTo>
                      <a:pt x="2634" y="8848"/>
                      <a:pt x="2497" y="8663"/>
                      <a:pt x="2300" y="8637"/>
                    </a:cubicBezTo>
                    <a:lnTo>
                      <a:pt x="477" y="8394"/>
                    </a:lnTo>
                    <a:close/>
                    <a:moveTo>
                      <a:pt x="6490" y="8394"/>
                    </a:moveTo>
                    <a:lnTo>
                      <a:pt x="6490" y="11766"/>
                    </a:lnTo>
                    <a:lnTo>
                      <a:pt x="5768" y="11766"/>
                    </a:lnTo>
                    <a:lnTo>
                      <a:pt x="5768" y="12627"/>
                    </a:lnTo>
                    <a:lnTo>
                      <a:pt x="6490" y="12627"/>
                    </a:lnTo>
                    <a:lnTo>
                      <a:pt x="6490" y="14107"/>
                    </a:lnTo>
                    <a:cubicBezTo>
                      <a:pt x="6490" y="14107"/>
                      <a:pt x="7484" y="14107"/>
                      <a:pt x="7484" y="14107"/>
                    </a:cubicBezTo>
                    <a:lnTo>
                      <a:pt x="7484" y="12627"/>
                    </a:lnTo>
                    <a:lnTo>
                      <a:pt x="10088" y="12627"/>
                    </a:lnTo>
                    <a:lnTo>
                      <a:pt x="10088" y="11996"/>
                    </a:lnTo>
                    <a:lnTo>
                      <a:pt x="7685" y="8394"/>
                    </a:lnTo>
                    <a:lnTo>
                      <a:pt x="6490" y="8394"/>
                    </a:lnTo>
                    <a:close/>
                    <a:moveTo>
                      <a:pt x="12515" y="8394"/>
                    </a:moveTo>
                    <a:cubicBezTo>
                      <a:pt x="11533" y="8394"/>
                      <a:pt x="10704" y="9001"/>
                      <a:pt x="10704" y="10080"/>
                    </a:cubicBezTo>
                    <a:cubicBezTo>
                      <a:pt x="10704" y="11915"/>
                      <a:pt x="13202" y="12228"/>
                      <a:pt x="13225" y="13306"/>
                    </a:cubicBezTo>
                    <a:lnTo>
                      <a:pt x="10621" y="13306"/>
                    </a:lnTo>
                    <a:lnTo>
                      <a:pt x="10621" y="14204"/>
                    </a:lnTo>
                    <a:lnTo>
                      <a:pt x="14314" y="14204"/>
                    </a:lnTo>
                    <a:cubicBezTo>
                      <a:pt x="14337" y="14019"/>
                      <a:pt x="14361" y="13855"/>
                      <a:pt x="14361" y="13694"/>
                    </a:cubicBezTo>
                    <a:cubicBezTo>
                      <a:pt x="14361" y="11634"/>
                      <a:pt x="11757" y="11301"/>
                      <a:pt x="11757" y="10165"/>
                    </a:cubicBezTo>
                    <a:cubicBezTo>
                      <a:pt x="11757" y="9667"/>
                      <a:pt x="12138" y="9377"/>
                      <a:pt x="12609" y="9377"/>
                    </a:cubicBezTo>
                    <a:cubicBezTo>
                      <a:pt x="13261" y="9377"/>
                      <a:pt x="13604" y="10056"/>
                      <a:pt x="13604" y="10056"/>
                    </a:cubicBezTo>
                    <a:lnTo>
                      <a:pt x="14361" y="9534"/>
                    </a:lnTo>
                    <a:cubicBezTo>
                      <a:pt x="14361" y="9534"/>
                      <a:pt x="13850" y="8394"/>
                      <a:pt x="12515" y="8394"/>
                    </a:cubicBezTo>
                    <a:close/>
                    <a:moveTo>
                      <a:pt x="7448" y="9401"/>
                    </a:moveTo>
                    <a:lnTo>
                      <a:pt x="7460" y="9401"/>
                    </a:lnTo>
                    <a:cubicBezTo>
                      <a:pt x="7460" y="9401"/>
                      <a:pt x="7583" y="9717"/>
                      <a:pt x="7733" y="9935"/>
                    </a:cubicBezTo>
                    <a:lnTo>
                      <a:pt x="9023" y="11754"/>
                    </a:lnTo>
                    <a:lnTo>
                      <a:pt x="9023" y="11766"/>
                    </a:lnTo>
                    <a:cubicBezTo>
                      <a:pt x="9023" y="11766"/>
                      <a:pt x="7484" y="11766"/>
                      <a:pt x="7484" y="11766"/>
                    </a:cubicBezTo>
                    <a:lnTo>
                      <a:pt x="7484" y="10007"/>
                    </a:lnTo>
                    <a:cubicBezTo>
                      <a:pt x="7484" y="9726"/>
                      <a:pt x="7448" y="9401"/>
                      <a:pt x="7448" y="940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0" name="iṡ1ïdé"/>
              <p:cNvSpPr/>
              <p:nvPr/>
            </p:nvSpPr>
            <p:spPr>
              <a:xfrm flipH="1">
                <a:off x="8634871" y="3300857"/>
                <a:ext cx="334188" cy="5191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879"/>
                    </a:moveTo>
                    <a:lnTo>
                      <a:pt x="21600" y="0"/>
                    </a:lnTo>
                    <a:lnTo>
                      <a:pt x="0" y="0"/>
                    </a:lnTo>
                    <a:lnTo>
                      <a:pt x="0" y="14879"/>
                    </a:lnTo>
                    <a:cubicBezTo>
                      <a:pt x="0" y="18592"/>
                      <a:pt x="468" y="21600"/>
                      <a:pt x="1044" y="21600"/>
                    </a:cubicBezTo>
                    <a:lnTo>
                      <a:pt x="2443" y="21600"/>
                    </a:lnTo>
                    <a:cubicBezTo>
                      <a:pt x="2645" y="12684"/>
                      <a:pt x="3839" y="5828"/>
                      <a:pt x="5275" y="5828"/>
                    </a:cubicBezTo>
                    <a:cubicBezTo>
                      <a:pt x="6713" y="5828"/>
                      <a:pt x="7907" y="12684"/>
                      <a:pt x="8109" y="21600"/>
                    </a:cubicBezTo>
                    <a:lnTo>
                      <a:pt x="13770" y="21600"/>
                    </a:lnTo>
                    <a:cubicBezTo>
                      <a:pt x="13972" y="12684"/>
                      <a:pt x="15166" y="5828"/>
                      <a:pt x="16604" y="5828"/>
                    </a:cubicBezTo>
                    <a:cubicBezTo>
                      <a:pt x="18044" y="5828"/>
                      <a:pt x="19237" y="12684"/>
                      <a:pt x="19439" y="21600"/>
                    </a:cubicBezTo>
                    <a:lnTo>
                      <a:pt x="20556" y="21600"/>
                    </a:lnTo>
                    <a:cubicBezTo>
                      <a:pt x="21133" y="21600"/>
                      <a:pt x="21600" y="18592"/>
                      <a:pt x="21600" y="14879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1" name="íṥļïḋe"/>
              <p:cNvSpPr/>
              <p:nvPr/>
            </p:nvSpPr>
            <p:spPr>
              <a:xfrm flipH="1">
                <a:off x="8855210" y="3324287"/>
                <a:ext cx="66990" cy="6703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2" y="16205"/>
                    </a:moveTo>
                    <a:cubicBezTo>
                      <a:pt x="7816" y="16205"/>
                      <a:pt x="5399" y="13775"/>
                      <a:pt x="5399" y="10810"/>
                    </a:cubicBezTo>
                    <a:cubicBezTo>
                      <a:pt x="5399" y="7825"/>
                      <a:pt x="7816" y="5415"/>
                      <a:pt x="10802" y="5415"/>
                    </a:cubicBezTo>
                    <a:cubicBezTo>
                      <a:pt x="13789" y="5415"/>
                      <a:pt x="16197" y="7825"/>
                      <a:pt x="16197" y="10810"/>
                    </a:cubicBezTo>
                    <a:cubicBezTo>
                      <a:pt x="16197" y="13775"/>
                      <a:pt x="13789" y="16205"/>
                      <a:pt x="10802" y="16205"/>
                    </a:cubicBezTo>
                    <a:close/>
                    <a:moveTo>
                      <a:pt x="21600" y="10810"/>
                    </a:moveTo>
                    <a:cubicBezTo>
                      <a:pt x="21600" y="4842"/>
                      <a:pt x="16769" y="0"/>
                      <a:pt x="10802" y="0"/>
                    </a:cubicBezTo>
                    <a:cubicBezTo>
                      <a:pt x="4825" y="0"/>
                      <a:pt x="0" y="4842"/>
                      <a:pt x="0" y="10810"/>
                    </a:cubicBezTo>
                    <a:cubicBezTo>
                      <a:pt x="0" y="16760"/>
                      <a:pt x="4825" y="21600"/>
                      <a:pt x="10802" y="21600"/>
                    </a:cubicBezTo>
                    <a:cubicBezTo>
                      <a:pt x="16769" y="21600"/>
                      <a:pt x="21600" y="16760"/>
                      <a:pt x="21600" y="1081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2" name="íṩlîde"/>
              <p:cNvSpPr/>
              <p:nvPr/>
            </p:nvSpPr>
            <p:spPr>
              <a:xfrm flipH="1">
                <a:off x="8638110" y="3164965"/>
                <a:ext cx="401238" cy="12426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25" y="8573"/>
                    </a:moveTo>
                    <a:cubicBezTo>
                      <a:pt x="16325" y="8330"/>
                      <a:pt x="16386" y="8133"/>
                      <a:pt x="16461" y="8133"/>
                    </a:cubicBezTo>
                    <a:lnTo>
                      <a:pt x="17090" y="8133"/>
                    </a:lnTo>
                    <a:cubicBezTo>
                      <a:pt x="17125" y="8133"/>
                      <a:pt x="17160" y="8179"/>
                      <a:pt x="17186" y="8254"/>
                    </a:cubicBezTo>
                    <a:lnTo>
                      <a:pt x="19861" y="16500"/>
                    </a:lnTo>
                    <a:cubicBezTo>
                      <a:pt x="19951" y="16772"/>
                      <a:pt x="19890" y="17258"/>
                      <a:pt x="19768" y="17258"/>
                    </a:cubicBezTo>
                    <a:lnTo>
                      <a:pt x="16461" y="17258"/>
                    </a:lnTo>
                    <a:cubicBezTo>
                      <a:pt x="16386" y="17258"/>
                      <a:pt x="16325" y="17062"/>
                      <a:pt x="16325" y="16818"/>
                    </a:cubicBezTo>
                    <a:cubicBezTo>
                      <a:pt x="16325" y="16818"/>
                      <a:pt x="16325" y="8573"/>
                      <a:pt x="16325" y="8573"/>
                    </a:cubicBezTo>
                    <a:close/>
                    <a:moveTo>
                      <a:pt x="21600" y="21600"/>
                    </a:moveTo>
                    <a:lnTo>
                      <a:pt x="21600" y="19550"/>
                    </a:lnTo>
                    <a:cubicBezTo>
                      <a:pt x="21600" y="18549"/>
                      <a:pt x="21475" y="17595"/>
                      <a:pt x="21259" y="16893"/>
                    </a:cubicBezTo>
                    <a:lnTo>
                      <a:pt x="17841" y="5981"/>
                    </a:lnTo>
                    <a:cubicBezTo>
                      <a:pt x="17623" y="5288"/>
                      <a:pt x="17331" y="4895"/>
                      <a:pt x="17027" y="4895"/>
                    </a:cubicBezTo>
                    <a:lnTo>
                      <a:pt x="15302" y="4895"/>
                    </a:lnTo>
                    <a:lnTo>
                      <a:pt x="15302" y="2807"/>
                    </a:lnTo>
                    <a:cubicBezTo>
                      <a:pt x="15302" y="1254"/>
                      <a:pt x="14913" y="0"/>
                      <a:pt x="14433" y="0"/>
                    </a:cubicBezTo>
                    <a:lnTo>
                      <a:pt x="4479" y="0"/>
                    </a:lnTo>
                    <a:cubicBezTo>
                      <a:pt x="4001" y="0"/>
                      <a:pt x="3609" y="1254"/>
                      <a:pt x="3609" y="2807"/>
                    </a:cubicBezTo>
                    <a:lnTo>
                      <a:pt x="3609" y="3248"/>
                    </a:lnTo>
                    <a:lnTo>
                      <a:pt x="81" y="4560"/>
                    </a:lnTo>
                    <a:lnTo>
                      <a:pt x="6334" y="7189"/>
                    </a:lnTo>
                    <a:lnTo>
                      <a:pt x="0" y="9220"/>
                    </a:lnTo>
                    <a:lnTo>
                      <a:pt x="6311" y="12119"/>
                    </a:lnTo>
                    <a:lnTo>
                      <a:pt x="0" y="13886"/>
                    </a:lnTo>
                    <a:lnTo>
                      <a:pt x="3610" y="16084"/>
                    </a:lnTo>
                    <a:lnTo>
                      <a:pt x="3609" y="21600"/>
                    </a:lnTo>
                    <a:cubicBezTo>
                      <a:pt x="3609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3" name="ïṧḻíḑè"/>
              <p:cNvSpPr/>
              <p:nvPr/>
            </p:nvSpPr>
            <p:spPr>
              <a:xfrm flipH="1">
                <a:off x="8681776" y="3324287"/>
                <a:ext cx="67045" cy="6703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11" y="5415"/>
                    </a:moveTo>
                    <a:cubicBezTo>
                      <a:pt x="13776" y="5415"/>
                      <a:pt x="16201" y="7825"/>
                      <a:pt x="16201" y="10810"/>
                    </a:cubicBezTo>
                    <a:cubicBezTo>
                      <a:pt x="16201" y="13775"/>
                      <a:pt x="13776" y="16205"/>
                      <a:pt x="10811" y="16205"/>
                    </a:cubicBezTo>
                    <a:cubicBezTo>
                      <a:pt x="7827" y="16205"/>
                      <a:pt x="5417" y="13775"/>
                      <a:pt x="5417" y="10810"/>
                    </a:cubicBezTo>
                    <a:cubicBezTo>
                      <a:pt x="5417" y="7825"/>
                      <a:pt x="7827" y="5415"/>
                      <a:pt x="10811" y="5415"/>
                    </a:cubicBezTo>
                    <a:close/>
                    <a:moveTo>
                      <a:pt x="10811" y="21600"/>
                    </a:moveTo>
                    <a:cubicBezTo>
                      <a:pt x="16760" y="21600"/>
                      <a:pt x="21600" y="16760"/>
                      <a:pt x="21600" y="10810"/>
                    </a:cubicBezTo>
                    <a:cubicBezTo>
                      <a:pt x="21600" y="4842"/>
                      <a:pt x="16760" y="0"/>
                      <a:pt x="10811" y="0"/>
                    </a:cubicBezTo>
                    <a:cubicBezTo>
                      <a:pt x="4839" y="0"/>
                      <a:pt x="0" y="4842"/>
                      <a:pt x="0" y="10810"/>
                    </a:cubicBezTo>
                    <a:cubicBezTo>
                      <a:pt x="0" y="16760"/>
                      <a:pt x="4843" y="21600"/>
                      <a:pt x="10811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4" name="íš1íḑe"/>
              <p:cNvSpPr/>
              <p:nvPr/>
            </p:nvSpPr>
            <p:spPr>
              <a:xfrm flipH="1">
                <a:off x="8662450" y="4031862"/>
                <a:ext cx="25454" cy="3777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85" h="20689" extrusionOk="0">
                    <a:moveTo>
                      <a:pt x="4968" y="19943"/>
                    </a:moveTo>
                    <a:cubicBezTo>
                      <a:pt x="9512" y="21600"/>
                      <a:pt x="15128" y="20404"/>
                      <a:pt x="17528" y="17281"/>
                    </a:cubicBezTo>
                    <a:cubicBezTo>
                      <a:pt x="19939" y="14150"/>
                      <a:pt x="20285" y="0"/>
                      <a:pt x="20285" y="0"/>
                    </a:cubicBezTo>
                    <a:cubicBezTo>
                      <a:pt x="20285" y="0"/>
                      <a:pt x="3481" y="8179"/>
                      <a:pt x="1074" y="11303"/>
                    </a:cubicBezTo>
                    <a:cubicBezTo>
                      <a:pt x="-1315" y="14426"/>
                      <a:pt x="414" y="18304"/>
                      <a:pt x="4968" y="19943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5" name="iṥ1îdé"/>
              <p:cNvSpPr/>
              <p:nvPr/>
            </p:nvSpPr>
            <p:spPr>
              <a:xfrm flipH="1">
                <a:off x="8521397" y="4083408"/>
                <a:ext cx="358629" cy="31711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446" y="1278"/>
                    </a:moveTo>
                    <a:lnTo>
                      <a:pt x="11446" y="731"/>
                    </a:lnTo>
                    <a:cubicBezTo>
                      <a:pt x="11446" y="327"/>
                      <a:pt x="11156" y="0"/>
                      <a:pt x="10799" y="0"/>
                    </a:cubicBezTo>
                    <a:cubicBezTo>
                      <a:pt x="10443" y="0"/>
                      <a:pt x="10153" y="327"/>
                      <a:pt x="10153" y="731"/>
                    </a:cubicBezTo>
                    <a:lnTo>
                      <a:pt x="10153" y="1278"/>
                    </a:lnTo>
                    <a:cubicBezTo>
                      <a:pt x="4754" y="1587"/>
                      <a:pt x="422" y="5726"/>
                      <a:pt x="0" y="10935"/>
                    </a:cubicBezTo>
                    <a:cubicBezTo>
                      <a:pt x="524" y="10509"/>
                      <a:pt x="1321" y="10237"/>
                      <a:pt x="2213" y="10237"/>
                    </a:cubicBezTo>
                    <a:cubicBezTo>
                      <a:pt x="3600" y="10237"/>
                      <a:pt x="4757" y="10896"/>
                      <a:pt x="5019" y="11769"/>
                    </a:cubicBezTo>
                    <a:lnTo>
                      <a:pt x="5134" y="11769"/>
                    </a:lnTo>
                    <a:cubicBezTo>
                      <a:pt x="5402" y="10901"/>
                      <a:pt x="6555" y="10248"/>
                      <a:pt x="7937" y="10248"/>
                    </a:cubicBezTo>
                    <a:cubicBezTo>
                      <a:pt x="8831" y="10248"/>
                      <a:pt x="9628" y="10522"/>
                      <a:pt x="10152" y="10950"/>
                    </a:cubicBezTo>
                    <a:lnTo>
                      <a:pt x="10152" y="18284"/>
                    </a:lnTo>
                    <a:cubicBezTo>
                      <a:pt x="10152" y="19306"/>
                      <a:pt x="9418" y="20137"/>
                      <a:pt x="8515" y="20137"/>
                    </a:cubicBezTo>
                    <a:cubicBezTo>
                      <a:pt x="7612" y="20137"/>
                      <a:pt x="6876" y="19306"/>
                      <a:pt x="6876" y="18284"/>
                    </a:cubicBezTo>
                    <a:cubicBezTo>
                      <a:pt x="6876" y="17881"/>
                      <a:pt x="6587" y="17553"/>
                      <a:pt x="6229" y="17553"/>
                    </a:cubicBezTo>
                    <a:cubicBezTo>
                      <a:pt x="5873" y="17553"/>
                      <a:pt x="5583" y="17881"/>
                      <a:pt x="5583" y="18284"/>
                    </a:cubicBezTo>
                    <a:cubicBezTo>
                      <a:pt x="5583" y="20113"/>
                      <a:pt x="6898" y="21600"/>
                      <a:pt x="8515" y="21600"/>
                    </a:cubicBezTo>
                    <a:cubicBezTo>
                      <a:pt x="10131" y="21600"/>
                      <a:pt x="11446" y="20113"/>
                      <a:pt x="11446" y="18284"/>
                    </a:cubicBezTo>
                    <a:lnTo>
                      <a:pt x="11446" y="10939"/>
                    </a:lnTo>
                    <a:cubicBezTo>
                      <a:pt x="11971" y="10511"/>
                      <a:pt x="12767" y="10237"/>
                      <a:pt x="13661" y="10237"/>
                    </a:cubicBezTo>
                    <a:cubicBezTo>
                      <a:pt x="15049" y="10237"/>
                      <a:pt x="16206" y="10896"/>
                      <a:pt x="16467" y="11769"/>
                    </a:cubicBezTo>
                    <a:lnTo>
                      <a:pt x="16582" y="11769"/>
                    </a:lnTo>
                    <a:cubicBezTo>
                      <a:pt x="16851" y="10901"/>
                      <a:pt x="18003" y="10248"/>
                      <a:pt x="19386" y="10248"/>
                    </a:cubicBezTo>
                    <a:cubicBezTo>
                      <a:pt x="20278" y="10248"/>
                      <a:pt x="21074" y="10521"/>
                      <a:pt x="21600" y="10946"/>
                    </a:cubicBezTo>
                    <a:cubicBezTo>
                      <a:pt x="21183" y="5733"/>
                      <a:pt x="16848" y="1587"/>
                      <a:pt x="11446" y="1278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6" name="íṣḷïdê"/>
              <p:cNvSpPr/>
              <p:nvPr/>
            </p:nvSpPr>
            <p:spPr>
              <a:xfrm flipH="1">
                <a:off x="8615595" y="4050606"/>
                <a:ext cx="25449" cy="3776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80" h="20692" extrusionOk="0">
                    <a:moveTo>
                      <a:pt x="4956" y="19953"/>
                    </a:moveTo>
                    <a:cubicBezTo>
                      <a:pt x="9511" y="21600"/>
                      <a:pt x="15138" y="20404"/>
                      <a:pt x="17538" y="17279"/>
                    </a:cubicBezTo>
                    <a:cubicBezTo>
                      <a:pt x="19934" y="14163"/>
                      <a:pt x="20280" y="0"/>
                      <a:pt x="20280" y="0"/>
                    </a:cubicBezTo>
                    <a:cubicBezTo>
                      <a:pt x="20280" y="0"/>
                      <a:pt x="3468" y="8185"/>
                      <a:pt x="1080" y="11309"/>
                    </a:cubicBezTo>
                    <a:cubicBezTo>
                      <a:pt x="-1320" y="14433"/>
                      <a:pt x="412" y="18303"/>
                      <a:pt x="4956" y="19953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7" name="is1ïďe"/>
              <p:cNvSpPr/>
              <p:nvPr/>
            </p:nvSpPr>
            <p:spPr>
              <a:xfrm flipH="1">
                <a:off x="8714005" y="4031862"/>
                <a:ext cx="25444" cy="3777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77" h="20689" extrusionOk="0">
                    <a:moveTo>
                      <a:pt x="1077" y="11303"/>
                    </a:moveTo>
                    <a:cubicBezTo>
                      <a:pt x="-1323" y="14426"/>
                      <a:pt x="427" y="18304"/>
                      <a:pt x="4960" y="19943"/>
                    </a:cubicBezTo>
                    <a:cubicBezTo>
                      <a:pt x="9504" y="21600"/>
                      <a:pt x="15146" y="20404"/>
                      <a:pt x="17546" y="17281"/>
                    </a:cubicBezTo>
                    <a:cubicBezTo>
                      <a:pt x="19931" y="14150"/>
                      <a:pt x="20277" y="0"/>
                      <a:pt x="20277" y="0"/>
                    </a:cubicBezTo>
                    <a:cubicBezTo>
                      <a:pt x="20277" y="0"/>
                      <a:pt x="3473" y="8179"/>
                      <a:pt x="1077" y="11303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8" name="iṣḷíďé"/>
              <p:cNvSpPr/>
              <p:nvPr/>
            </p:nvSpPr>
            <p:spPr>
              <a:xfrm flipH="1">
                <a:off x="8760875" y="4050606"/>
                <a:ext cx="25432" cy="3777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78" h="20694" extrusionOk="0">
                    <a:moveTo>
                      <a:pt x="4954" y="19958"/>
                    </a:moveTo>
                    <a:cubicBezTo>
                      <a:pt x="9511" y="21600"/>
                      <a:pt x="15144" y="20402"/>
                      <a:pt x="17545" y="17285"/>
                    </a:cubicBezTo>
                    <a:cubicBezTo>
                      <a:pt x="19942" y="14163"/>
                      <a:pt x="20278" y="0"/>
                      <a:pt x="20278" y="0"/>
                    </a:cubicBezTo>
                    <a:cubicBezTo>
                      <a:pt x="20278" y="0"/>
                      <a:pt x="3480" y="8184"/>
                      <a:pt x="1079" y="11308"/>
                    </a:cubicBezTo>
                    <a:cubicBezTo>
                      <a:pt x="-1322" y="14432"/>
                      <a:pt x="422" y="18300"/>
                      <a:pt x="4954" y="19958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9" name="išḷîḍe"/>
              <p:cNvSpPr/>
              <p:nvPr/>
            </p:nvSpPr>
            <p:spPr>
              <a:xfrm flipH="1">
                <a:off x="8829779" y="2387166"/>
                <a:ext cx="373625" cy="32096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10" y="0"/>
                    </a:moveTo>
                    <a:cubicBezTo>
                      <a:pt x="3153" y="0"/>
                      <a:pt x="1792" y="1493"/>
                      <a:pt x="1666" y="3387"/>
                    </a:cubicBezTo>
                    <a:cubicBezTo>
                      <a:pt x="677" y="4008"/>
                      <a:pt x="0" y="5219"/>
                      <a:pt x="0" y="6616"/>
                    </a:cubicBezTo>
                    <a:lnTo>
                      <a:pt x="0" y="17930"/>
                    </a:lnTo>
                    <a:cubicBezTo>
                      <a:pt x="0" y="19956"/>
                      <a:pt x="1422" y="21600"/>
                      <a:pt x="3162" y="21600"/>
                    </a:cubicBezTo>
                    <a:lnTo>
                      <a:pt x="18438" y="21600"/>
                    </a:lnTo>
                    <a:cubicBezTo>
                      <a:pt x="20179" y="21600"/>
                      <a:pt x="21600" y="19956"/>
                      <a:pt x="21600" y="17930"/>
                    </a:cubicBezTo>
                    <a:lnTo>
                      <a:pt x="21600" y="3670"/>
                    </a:lnTo>
                    <a:cubicBezTo>
                      <a:pt x="21600" y="1644"/>
                      <a:pt x="20179" y="0"/>
                      <a:pt x="18438" y="0"/>
                    </a:cubicBezTo>
                    <a:lnTo>
                      <a:pt x="4810" y="0"/>
                    </a:lnTo>
                    <a:close/>
                    <a:moveTo>
                      <a:pt x="4810" y="1982"/>
                    </a:moveTo>
                    <a:lnTo>
                      <a:pt x="18438" y="1982"/>
                    </a:lnTo>
                    <a:cubicBezTo>
                      <a:pt x="19237" y="1982"/>
                      <a:pt x="19889" y="2741"/>
                      <a:pt x="19889" y="3670"/>
                    </a:cubicBezTo>
                    <a:lnTo>
                      <a:pt x="19889" y="17930"/>
                    </a:lnTo>
                    <a:cubicBezTo>
                      <a:pt x="19888" y="18859"/>
                      <a:pt x="19237" y="19608"/>
                      <a:pt x="18438" y="19608"/>
                    </a:cubicBezTo>
                    <a:lnTo>
                      <a:pt x="4810" y="19608"/>
                    </a:lnTo>
                    <a:cubicBezTo>
                      <a:pt x="4014" y="19608"/>
                      <a:pt x="3369" y="18859"/>
                      <a:pt x="3369" y="17930"/>
                    </a:cubicBezTo>
                    <a:cubicBezTo>
                      <a:pt x="3369" y="17930"/>
                      <a:pt x="3369" y="3670"/>
                      <a:pt x="3369" y="3670"/>
                    </a:cubicBezTo>
                    <a:cubicBezTo>
                      <a:pt x="3369" y="2741"/>
                      <a:pt x="4014" y="1982"/>
                      <a:pt x="4810" y="1982"/>
                    </a:cubicBezTo>
                    <a:close/>
                    <a:moveTo>
                      <a:pt x="5450" y="3146"/>
                    </a:moveTo>
                    <a:cubicBezTo>
                      <a:pt x="5103" y="3146"/>
                      <a:pt x="4730" y="3267"/>
                      <a:pt x="4459" y="3460"/>
                    </a:cubicBezTo>
                    <a:cubicBezTo>
                      <a:pt x="4357" y="3532"/>
                      <a:pt x="4279" y="3650"/>
                      <a:pt x="4252" y="3785"/>
                    </a:cubicBezTo>
                    <a:cubicBezTo>
                      <a:pt x="4224" y="3920"/>
                      <a:pt x="4251" y="4056"/>
                      <a:pt x="4315" y="4173"/>
                    </a:cubicBezTo>
                    <a:lnTo>
                      <a:pt x="4333" y="4205"/>
                    </a:lnTo>
                    <a:cubicBezTo>
                      <a:pt x="4460" y="4445"/>
                      <a:pt x="4728" y="4519"/>
                      <a:pt x="4936" y="4372"/>
                    </a:cubicBezTo>
                    <a:cubicBezTo>
                      <a:pt x="5060" y="4286"/>
                      <a:pt x="5273" y="4226"/>
                      <a:pt x="5450" y="4226"/>
                    </a:cubicBezTo>
                    <a:cubicBezTo>
                      <a:pt x="5715" y="4226"/>
                      <a:pt x="5891" y="4317"/>
                      <a:pt x="5891" y="4404"/>
                    </a:cubicBezTo>
                    <a:cubicBezTo>
                      <a:pt x="5891" y="4549"/>
                      <a:pt x="5842" y="4623"/>
                      <a:pt x="5332" y="4802"/>
                    </a:cubicBezTo>
                    <a:cubicBezTo>
                      <a:pt x="4873" y="4964"/>
                      <a:pt x="4102" y="5232"/>
                      <a:pt x="4107" y="6260"/>
                    </a:cubicBezTo>
                    <a:cubicBezTo>
                      <a:pt x="4107" y="6918"/>
                      <a:pt x="4553" y="7591"/>
                      <a:pt x="5540" y="7591"/>
                    </a:cubicBezTo>
                    <a:cubicBezTo>
                      <a:pt x="6008" y="7591"/>
                      <a:pt x="6508" y="7356"/>
                      <a:pt x="6837" y="6983"/>
                    </a:cubicBezTo>
                    <a:cubicBezTo>
                      <a:pt x="6921" y="6886"/>
                      <a:pt x="6970" y="6755"/>
                      <a:pt x="6972" y="6616"/>
                    </a:cubicBezTo>
                    <a:cubicBezTo>
                      <a:pt x="6973" y="6478"/>
                      <a:pt x="6921" y="6347"/>
                      <a:pt x="6837" y="6249"/>
                    </a:cubicBezTo>
                    <a:lnTo>
                      <a:pt x="6810" y="6218"/>
                    </a:lnTo>
                    <a:cubicBezTo>
                      <a:pt x="6726" y="6121"/>
                      <a:pt x="6612" y="6071"/>
                      <a:pt x="6494" y="6071"/>
                    </a:cubicBezTo>
                    <a:cubicBezTo>
                      <a:pt x="6376" y="6071"/>
                      <a:pt x="6271" y="6120"/>
                      <a:pt x="6188" y="6218"/>
                    </a:cubicBezTo>
                    <a:cubicBezTo>
                      <a:pt x="6038" y="6392"/>
                      <a:pt x="5776" y="6511"/>
                      <a:pt x="5540" y="6511"/>
                    </a:cubicBezTo>
                    <a:cubicBezTo>
                      <a:pt x="5298" y="6511"/>
                      <a:pt x="5035" y="6433"/>
                      <a:pt x="5035" y="6260"/>
                    </a:cubicBezTo>
                    <a:cubicBezTo>
                      <a:pt x="5034" y="6093"/>
                      <a:pt x="5088" y="6015"/>
                      <a:pt x="5612" y="5830"/>
                    </a:cubicBezTo>
                    <a:cubicBezTo>
                      <a:pt x="6093" y="5660"/>
                      <a:pt x="6819" y="5405"/>
                      <a:pt x="6819" y="4404"/>
                    </a:cubicBezTo>
                    <a:cubicBezTo>
                      <a:pt x="6819" y="3778"/>
                      <a:pt x="6396" y="3146"/>
                      <a:pt x="5450" y="3146"/>
                    </a:cubicBezTo>
                    <a:close/>
                    <a:moveTo>
                      <a:pt x="7629" y="3146"/>
                    </a:moveTo>
                    <a:cubicBezTo>
                      <a:pt x="7485" y="3146"/>
                      <a:pt x="7344" y="3230"/>
                      <a:pt x="7260" y="3366"/>
                    </a:cubicBezTo>
                    <a:cubicBezTo>
                      <a:pt x="7177" y="3502"/>
                      <a:pt x="7160" y="3680"/>
                      <a:pt x="7206" y="3838"/>
                    </a:cubicBezTo>
                    <a:lnTo>
                      <a:pt x="8197" y="7235"/>
                    </a:lnTo>
                    <a:cubicBezTo>
                      <a:pt x="8259" y="7445"/>
                      <a:pt x="8429" y="7591"/>
                      <a:pt x="8620" y="7591"/>
                    </a:cubicBezTo>
                    <a:lnTo>
                      <a:pt x="8638" y="7591"/>
                    </a:lnTo>
                    <a:lnTo>
                      <a:pt x="8674" y="7591"/>
                    </a:lnTo>
                    <a:cubicBezTo>
                      <a:pt x="8866" y="7591"/>
                      <a:pt x="9028" y="7446"/>
                      <a:pt x="9089" y="7235"/>
                    </a:cubicBezTo>
                    <a:lnTo>
                      <a:pt x="9647" y="5316"/>
                    </a:lnTo>
                    <a:lnTo>
                      <a:pt x="10206" y="7235"/>
                    </a:lnTo>
                    <a:cubicBezTo>
                      <a:pt x="10267" y="7445"/>
                      <a:pt x="10438" y="7591"/>
                      <a:pt x="10629" y="7591"/>
                    </a:cubicBezTo>
                    <a:lnTo>
                      <a:pt x="10647" y="7591"/>
                    </a:lnTo>
                    <a:cubicBezTo>
                      <a:pt x="10648" y="7591"/>
                      <a:pt x="10653" y="7591"/>
                      <a:pt x="10656" y="7591"/>
                    </a:cubicBezTo>
                    <a:lnTo>
                      <a:pt x="10683" y="7591"/>
                    </a:lnTo>
                    <a:cubicBezTo>
                      <a:pt x="10874" y="7591"/>
                      <a:pt x="11037" y="7445"/>
                      <a:pt x="11097" y="7235"/>
                    </a:cubicBezTo>
                    <a:lnTo>
                      <a:pt x="12088" y="3838"/>
                    </a:lnTo>
                    <a:cubicBezTo>
                      <a:pt x="12134" y="3680"/>
                      <a:pt x="12118" y="3502"/>
                      <a:pt x="12034" y="3366"/>
                    </a:cubicBezTo>
                    <a:cubicBezTo>
                      <a:pt x="11950" y="3230"/>
                      <a:pt x="11817" y="3146"/>
                      <a:pt x="11674" y="3146"/>
                    </a:cubicBezTo>
                    <a:lnTo>
                      <a:pt x="11629" y="3146"/>
                    </a:lnTo>
                    <a:cubicBezTo>
                      <a:pt x="11437" y="3146"/>
                      <a:pt x="11265" y="3290"/>
                      <a:pt x="11205" y="3502"/>
                    </a:cubicBezTo>
                    <a:lnTo>
                      <a:pt x="10647" y="5431"/>
                    </a:lnTo>
                    <a:lnTo>
                      <a:pt x="10097" y="3502"/>
                    </a:lnTo>
                    <a:cubicBezTo>
                      <a:pt x="10036" y="3290"/>
                      <a:pt x="9866" y="3146"/>
                      <a:pt x="9674" y="3146"/>
                    </a:cubicBezTo>
                    <a:lnTo>
                      <a:pt x="9620" y="3146"/>
                    </a:lnTo>
                    <a:cubicBezTo>
                      <a:pt x="9429" y="3146"/>
                      <a:pt x="9257" y="3290"/>
                      <a:pt x="9197" y="3502"/>
                    </a:cubicBezTo>
                    <a:lnTo>
                      <a:pt x="8638" y="5431"/>
                    </a:lnTo>
                    <a:lnTo>
                      <a:pt x="8089" y="3502"/>
                    </a:lnTo>
                    <a:cubicBezTo>
                      <a:pt x="8029" y="3290"/>
                      <a:pt x="7866" y="3146"/>
                      <a:pt x="7674" y="3146"/>
                    </a:cubicBezTo>
                    <a:lnTo>
                      <a:pt x="7629" y="3146"/>
                    </a:lnTo>
                    <a:close/>
                    <a:moveTo>
                      <a:pt x="12565" y="3146"/>
                    </a:moveTo>
                    <a:cubicBezTo>
                      <a:pt x="12319" y="3146"/>
                      <a:pt x="12124" y="3384"/>
                      <a:pt x="12124" y="3670"/>
                    </a:cubicBezTo>
                    <a:lnTo>
                      <a:pt x="12124" y="3712"/>
                    </a:lnTo>
                    <a:cubicBezTo>
                      <a:pt x="12124" y="3999"/>
                      <a:pt x="12319" y="4226"/>
                      <a:pt x="12565" y="4226"/>
                    </a:cubicBezTo>
                    <a:lnTo>
                      <a:pt x="13899" y="4226"/>
                    </a:lnTo>
                    <a:lnTo>
                      <a:pt x="13899" y="4781"/>
                    </a:lnTo>
                    <a:lnTo>
                      <a:pt x="12764" y="4781"/>
                    </a:lnTo>
                    <a:cubicBezTo>
                      <a:pt x="12518" y="4781"/>
                      <a:pt x="12322" y="5008"/>
                      <a:pt x="12322" y="5295"/>
                    </a:cubicBezTo>
                    <a:lnTo>
                      <a:pt x="12322" y="5337"/>
                    </a:lnTo>
                    <a:cubicBezTo>
                      <a:pt x="12322" y="5623"/>
                      <a:pt x="12518" y="5861"/>
                      <a:pt x="12764" y="5861"/>
                    </a:cubicBezTo>
                    <a:lnTo>
                      <a:pt x="13899" y="5861"/>
                    </a:lnTo>
                    <a:lnTo>
                      <a:pt x="13899" y="6553"/>
                    </a:lnTo>
                    <a:lnTo>
                      <a:pt x="12511" y="6553"/>
                    </a:lnTo>
                    <a:cubicBezTo>
                      <a:pt x="12265" y="6553"/>
                      <a:pt x="12061" y="6781"/>
                      <a:pt x="12061" y="7067"/>
                    </a:cubicBezTo>
                    <a:cubicBezTo>
                      <a:pt x="12061" y="7354"/>
                      <a:pt x="12266" y="7591"/>
                      <a:pt x="12511" y="7591"/>
                    </a:cubicBezTo>
                    <a:lnTo>
                      <a:pt x="14376" y="7591"/>
                    </a:lnTo>
                    <a:cubicBezTo>
                      <a:pt x="14623" y="7591"/>
                      <a:pt x="14826" y="7354"/>
                      <a:pt x="14826" y="7067"/>
                    </a:cubicBezTo>
                    <a:lnTo>
                      <a:pt x="14826" y="3670"/>
                    </a:lnTo>
                    <a:cubicBezTo>
                      <a:pt x="14826" y="3384"/>
                      <a:pt x="14623" y="3146"/>
                      <a:pt x="14376" y="3146"/>
                    </a:cubicBezTo>
                    <a:lnTo>
                      <a:pt x="12565" y="3146"/>
                    </a:lnTo>
                    <a:close/>
                    <a:moveTo>
                      <a:pt x="15907" y="3146"/>
                    </a:moveTo>
                    <a:cubicBezTo>
                      <a:pt x="15661" y="3146"/>
                      <a:pt x="15466" y="3384"/>
                      <a:pt x="15466" y="3670"/>
                    </a:cubicBezTo>
                    <a:lnTo>
                      <a:pt x="15466" y="7067"/>
                    </a:lnTo>
                    <a:cubicBezTo>
                      <a:pt x="15466" y="7354"/>
                      <a:pt x="15661" y="7591"/>
                      <a:pt x="15907" y="7591"/>
                    </a:cubicBezTo>
                    <a:lnTo>
                      <a:pt x="15943" y="7591"/>
                    </a:lnTo>
                    <a:cubicBezTo>
                      <a:pt x="15946" y="7591"/>
                      <a:pt x="15950" y="7591"/>
                      <a:pt x="15952" y="7591"/>
                    </a:cubicBezTo>
                    <a:cubicBezTo>
                      <a:pt x="15954" y="7591"/>
                      <a:pt x="15960" y="7591"/>
                      <a:pt x="15961" y="7591"/>
                    </a:cubicBezTo>
                    <a:lnTo>
                      <a:pt x="15997" y="7591"/>
                    </a:lnTo>
                    <a:cubicBezTo>
                      <a:pt x="16140" y="7591"/>
                      <a:pt x="16273" y="7516"/>
                      <a:pt x="16358" y="7382"/>
                    </a:cubicBezTo>
                    <a:lnTo>
                      <a:pt x="17691" y="5243"/>
                    </a:lnTo>
                    <a:lnTo>
                      <a:pt x="17691" y="7067"/>
                    </a:lnTo>
                    <a:cubicBezTo>
                      <a:pt x="17691" y="7354"/>
                      <a:pt x="17894" y="7591"/>
                      <a:pt x="18141" y="7591"/>
                    </a:cubicBezTo>
                    <a:lnTo>
                      <a:pt x="18168" y="7591"/>
                    </a:lnTo>
                    <a:cubicBezTo>
                      <a:pt x="18414" y="7591"/>
                      <a:pt x="18619" y="7354"/>
                      <a:pt x="18619" y="7067"/>
                    </a:cubicBezTo>
                    <a:lnTo>
                      <a:pt x="18619" y="3670"/>
                    </a:lnTo>
                    <a:cubicBezTo>
                      <a:pt x="18618" y="3384"/>
                      <a:pt x="18414" y="3146"/>
                      <a:pt x="18168" y="3146"/>
                    </a:cubicBezTo>
                    <a:lnTo>
                      <a:pt x="18141" y="3146"/>
                    </a:lnTo>
                    <a:cubicBezTo>
                      <a:pt x="18138" y="3146"/>
                      <a:pt x="18135" y="3146"/>
                      <a:pt x="18132" y="3146"/>
                    </a:cubicBezTo>
                    <a:cubicBezTo>
                      <a:pt x="18131" y="3146"/>
                      <a:pt x="18125" y="3146"/>
                      <a:pt x="18123" y="3146"/>
                    </a:cubicBezTo>
                    <a:lnTo>
                      <a:pt x="18078" y="3146"/>
                    </a:lnTo>
                    <a:cubicBezTo>
                      <a:pt x="17936" y="3146"/>
                      <a:pt x="17802" y="3231"/>
                      <a:pt x="17718" y="3366"/>
                    </a:cubicBezTo>
                    <a:lnTo>
                      <a:pt x="16394" y="5494"/>
                    </a:lnTo>
                    <a:lnTo>
                      <a:pt x="16394" y="3670"/>
                    </a:lnTo>
                    <a:cubicBezTo>
                      <a:pt x="16394" y="3384"/>
                      <a:pt x="16189" y="3146"/>
                      <a:pt x="15943" y="3146"/>
                    </a:cubicBezTo>
                    <a:lnTo>
                      <a:pt x="15907" y="3146"/>
                    </a:lnTo>
                    <a:close/>
                    <a:moveTo>
                      <a:pt x="4819" y="8829"/>
                    </a:moveTo>
                    <a:cubicBezTo>
                      <a:pt x="4544" y="8829"/>
                      <a:pt x="4324" y="9087"/>
                      <a:pt x="4324" y="9405"/>
                    </a:cubicBezTo>
                    <a:lnTo>
                      <a:pt x="4324" y="17154"/>
                    </a:lnTo>
                    <a:cubicBezTo>
                      <a:pt x="4324" y="17472"/>
                      <a:pt x="4544" y="17731"/>
                      <a:pt x="4819" y="17731"/>
                    </a:cubicBezTo>
                    <a:lnTo>
                      <a:pt x="11349" y="17731"/>
                    </a:lnTo>
                    <a:cubicBezTo>
                      <a:pt x="11622" y="17731"/>
                      <a:pt x="11845" y="17472"/>
                      <a:pt x="11845" y="17154"/>
                    </a:cubicBezTo>
                    <a:lnTo>
                      <a:pt x="11845" y="9405"/>
                    </a:lnTo>
                    <a:cubicBezTo>
                      <a:pt x="11845" y="9087"/>
                      <a:pt x="11622" y="8829"/>
                      <a:pt x="11349" y="8829"/>
                    </a:cubicBezTo>
                    <a:lnTo>
                      <a:pt x="4819" y="8829"/>
                    </a:lnTo>
                    <a:close/>
                    <a:moveTo>
                      <a:pt x="13529" y="9143"/>
                    </a:moveTo>
                    <a:cubicBezTo>
                      <a:pt x="13057" y="9143"/>
                      <a:pt x="12674" y="9590"/>
                      <a:pt x="12674" y="10139"/>
                    </a:cubicBezTo>
                    <a:cubicBezTo>
                      <a:pt x="12674" y="10688"/>
                      <a:pt x="13058" y="11136"/>
                      <a:pt x="13529" y="11136"/>
                    </a:cubicBezTo>
                    <a:lnTo>
                      <a:pt x="17763" y="11136"/>
                    </a:lnTo>
                    <a:cubicBezTo>
                      <a:pt x="18235" y="11136"/>
                      <a:pt x="18619" y="10688"/>
                      <a:pt x="18619" y="10139"/>
                    </a:cubicBezTo>
                    <a:cubicBezTo>
                      <a:pt x="18618" y="9590"/>
                      <a:pt x="18235" y="9143"/>
                      <a:pt x="17763" y="9143"/>
                    </a:cubicBezTo>
                    <a:lnTo>
                      <a:pt x="13529" y="9143"/>
                    </a:lnTo>
                    <a:close/>
                    <a:moveTo>
                      <a:pt x="13529" y="12299"/>
                    </a:moveTo>
                    <a:cubicBezTo>
                      <a:pt x="13057" y="12299"/>
                      <a:pt x="12674" y="12736"/>
                      <a:pt x="12674" y="13285"/>
                    </a:cubicBezTo>
                    <a:cubicBezTo>
                      <a:pt x="12674" y="13835"/>
                      <a:pt x="13058" y="14281"/>
                      <a:pt x="13529" y="14281"/>
                    </a:cubicBezTo>
                    <a:lnTo>
                      <a:pt x="17763" y="14281"/>
                    </a:lnTo>
                    <a:cubicBezTo>
                      <a:pt x="18235" y="14281"/>
                      <a:pt x="18619" y="13835"/>
                      <a:pt x="18619" y="13285"/>
                    </a:cubicBezTo>
                    <a:cubicBezTo>
                      <a:pt x="18618" y="12736"/>
                      <a:pt x="18235" y="12299"/>
                      <a:pt x="17763" y="12299"/>
                    </a:cubicBezTo>
                    <a:lnTo>
                      <a:pt x="13529" y="12299"/>
                    </a:lnTo>
                    <a:close/>
                    <a:moveTo>
                      <a:pt x="13529" y="15760"/>
                    </a:moveTo>
                    <a:cubicBezTo>
                      <a:pt x="13057" y="15760"/>
                      <a:pt x="12674" y="16206"/>
                      <a:pt x="12674" y="16756"/>
                    </a:cubicBezTo>
                    <a:cubicBezTo>
                      <a:pt x="12674" y="17305"/>
                      <a:pt x="13058" y="17752"/>
                      <a:pt x="13529" y="17752"/>
                    </a:cubicBezTo>
                    <a:lnTo>
                      <a:pt x="17763" y="17752"/>
                    </a:lnTo>
                    <a:cubicBezTo>
                      <a:pt x="18235" y="17752"/>
                      <a:pt x="18619" y="17305"/>
                      <a:pt x="18619" y="16756"/>
                    </a:cubicBezTo>
                    <a:cubicBezTo>
                      <a:pt x="18618" y="16206"/>
                      <a:pt x="18235" y="15760"/>
                      <a:pt x="17763" y="15760"/>
                    </a:cubicBezTo>
                    <a:lnTo>
                      <a:pt x="13529" y="15760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0" name="íSḻíḓê"/>
              <p:cNvSpPr/>
              <p:nvPr/>
            </p:nvSpPr>
            <p:spPr>
              <a:xfrm flipH="1">
                <a:off x="8562116" y="1524891"/>
                <a:ext cx="252308" cy="24175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033" y="9278"/>
                    </a:moveTo>
                    <a:cubicBezTo>
                      <a:pt x="9373" y="9278"/>
                      <a:pt x="11270" y="11258"/>
                      <a:pt x="11270" y="13700"/>
                    </a:cubicBezTo>
                    <a:cubicBezTo>
                      <a:pt x="11270" y="16142"/>
                      <a:pt x="9373" y="18121"/>
                      <a:pt x="7033" y="18121"/>
                    </a:cubicBezTo>
                    <a:cubicBezTo>
                      <a:pt x="4694" y="18121"/>
                      <a:pt x="2797" y="16142"/>
                      <a:pt x="2797" y="13700"/>
                    </a:cubicBezTo>
                    <a:cubicBezTo>
                      <a:pt x="2797" y="11258"/>
                      <a:pt x="4694" y="9278"/>
                      <a:pt x="7033" y="9278"/>
                    </a:cubicBezTo>
                    <a:close/>
                    <a:moveTo>
                      <a:pt x="15036" y="14654"/>
                    </a:moveTo>
                    <a:lnTo>
                      <a:pt x="19316" y="14654"/>
                    </a:lnTo>
                    <a:lnTo>
                      <a:pt x="19316" y="16907"/>
                    </a:lnTo>
                    <a:lnTo>
                      <a:pt x="15036" y="16907"/>
                    </a:lnTo>
                    <a:cubicBezTo>
                      <a:pt x="14441" y="16907"/>
                      <a:pt x="13957" y="16403"/>
                      <a:pt x="13957" y="15781"/>
                    </a:cubicBezTo>
                    <a:cubicBezTo>
                      <a:pt x="13957" y="15157"/>
                      <a:pt x="14441" y="14654"/>
                      <a:pt x="15036" y="14654"/>
                    </a:cubicBezTo>
                    <a:close/>
                    <a:moveTo>
                      <a:pt x="15036" y="10491"/>
                    </a:moveTo>
                    <a:lnTo>
                      <a:pt x="19316" y="10491"/>
                    </a:lnTo>
                    <a:lnTo>
                      <a:pt x="19316" y="12746"/>
                    </a:lnTo>
                    <a:lnTo>
                      <a:pt x="15036" y="12746"/>
                    </a:lnTo>
                    <a:cubicBezTo>
                      <a:pt x="14441" y="12746"/>
                      <a:pt x="13957" y="12241"/>
                      <a:pt x="13957" y="11618"/>
                    </a:cubicBezTo>
                    <a:cubicBezTo>
                      <a:pt x="13957" y="10996"/>
                      <a:pt x="14441" y="10491"/>
                      <a:pt x="15036" y="10491"/>
                    </a:cubicBezTo>
                    <a:close/>
                    <a:moveTo>
                      <a:pt x="1757" y="21600"/>
                    </a:moveTo>
                    <a:lnTo>
                      <a:pt x="19843" y="21600"/>
                    </a:lnTo>
                    <a:cubicBezTo>
                      <a:pt x="20813" y="21600"/>
                      <a:pt x="21600" y="20779"/>
                      <a:pt x="21600" y="19766"/>
                    </a:cubicBezTo>
                    <a:lnTo>
                      <a:pt x="21600" y="7633"/>
                    </a:lnTo>
                    <a:cubicBezTo>
                      <a:pt x="21600" y="6620"/>
                      <a:pt x="20813" y="5799"/>
                      <a:pt x="19843" y="5799"/>
                    </a:cubicBezTo>
                    <a:lnTo>
                      <a:pt x="9895" y="5799"/>
                    </a:lnTo>
                    <a:lnTo>
                      <a:pt x="18162" y="2908"/>
                    </a:lnTo>
                    <a:cubicBezTo>
                      <a:pt x="18435" y="3143"/>
                      <a:pt x="18783" y="3285"/>
                      <a:pt x="19164" y="3285"/>
                    </a:cubicBezTo>
                    <a:cubicBezTo>
                      <a:pt x="20031" y="3285"/>
                      <a:pt x="20738" y="2548"/>
                      <a:pt x="20738" y="1642"/>
                    </a:cubicBezTo>
                    <a:cubicBezTo>
                      <a:pt x="20738" y="737"/>
                      <a:pt x="20031" y="0"/>
                      <a:pt x="19164" y="0"/>
                    </a:cubicBezTo>
                    <a:cubicBezTo>
                      <a:pt x="18421" y="0"/>
                      <a:pt x="17797" y="540"/>
                      <a:pt x="17633" y="1263"/>
                    </a:cubicBezTo>
                    <a:lnTo>
                      <a:pt x="4665" y="5799"/>
                    </a:lnTo>
                    <a:lnTo>
                      <a:pt x="1757" y="5799"/>
                    </a:lnTo>
                    <a:cubicBezTo>
                      <a:pt x="787" y="5799"/>
                      <a:pt x="0" y="6620"/>
                      <a:pt x="0" y="7633"/>
                    </a:cubicBezTo>
                    <a:lnTo>
                      <a:pt x="0" y="19766"/>
                    </a:lnTo>
                    <a:cubicBezTo>
                      <a:pt x="0" y="20779"/>
                      <a:pt x="787" y="21600"/>
                      <a:pt x="1757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1" name="iṣľîḋè"/>
              <p:cNvSpPr/>
              <p:nvPr/>
            </p:nvSpPr>
            <p:spPr>
              <a:xfrm flipH="1">
                <a:off x="8653202" y="3769450"/>
                <a:ext cx="222138" cy="22814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30" y="7801"/>
                    </a:moveTo>
                    <a:lnTo>
                      <a:pt x="14286" y="0"/>
                    </a:lnTo>
                    <a:lnTo>
                      <a:pt x="8626" y="5523"/>
                    </a:lnTo>
                    <a:lnTo>
                      <a:pt x="950" y="3222"/>
                    </a:lnTo>
                    <a:lnTo>
                      <a:pt x="4618" y="10190"/>
                    </a:lnTo>
                    <a:lnTo>
                      <a:pt x="0" y="16593"/>
                    </a:lnTo>
                    <a:lnTo>
                      <a:pt x="7933" y="15347"/>
                    </a:lnTo>
                    <a:lnTo>
                      <a:pt x="12763" y="21600"/>
                    </a:lnTo>
                    <a:lnTo>
                      <a:pt x="13993" y="13869"/>
                    </a:lnTo>
                    <a:lnTo>
                      <a:pt x="21600" y="11325"/>
                    </a:lnTo>
                    <a:cubicBezTo>
                      <a:pt x="21600" y="11325"/>
                      <a:pt x="14430" y="7801"/>
                      <a:pt x="14430" y="780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2" name="íşļidè"/>
              <p:cNvSpPr/>
              <p:nvPr/>
            </p:nvSpPr>
            <p:spPr>
              <a:xfrm flipH="1">
                <a:off x="8088936" y="3446121"/>
                <a:ext cx="238151" cy="26099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4" h="21600" extrusionOk="0">
                    <a:moveTo>
                      <a:pt x="9150" y="9969"/>
                    </a:moveTo>
                    <a:lnTo>
                      <a:pt x="10691" y="9149"/>
                    </a:lnTo>
                    <a:lnTo>
                      <a:pt x="12233" y="9969"/>
                    </a:lnTo>
                    <a:lnTo>
                      <a:pt x="12233" y="11610"/>
                    </a:lnTo>
                    <a:lnTo>
                      <a:pt x="10691" y="12432"/>
                    </a:lnTo>
                    <a:lnTo>
                      <a:pt x="9150" y="11610"/>
                    </a:lnTo>
                    <a:cubicBezTo>
                      <a:pt x="9150" y="11610"/>
                      <a:pt x="9150" y="9969"/>
                      <a:pt x="9150" y="9969"/>
                    </a:cubicBezTo>
                    <a:close/>
                    <a:moveTo>
                      <a:pt x="6524" y="14068"/>
                    </a:moveTo>
                    <a:lnTo>
                      <a:pt x="8155" y="13201"/>
                    </a:lnTo>
                    <a:lnTo>
                      <a:pt x="9690" y="14016"/>
                    </a:lnTo>
                    <a:lnTo>
                      <a:pt x="9690" y="15791"/>
                    </a:lnTo>
                    <a:lnTo>
                      <a:pt x="6570" y="18667"/>
                    </a:lnTo>
                    <a:cubicBezTo>
                      <a:pt x="6179" y="19026"/>
                      <a:pt x="6179" y="19606"/>
                      <a:pt x="6570" y="19964"/>
                    </a:cubicBezTo>
                    <a:cubicBezTo>
                      <a:pt x="6763" y="20146"/>
                      <a:pt x="7017" y="20233"/>
                      <a:pt x="7273" y="20233"/>
                    </a:cubicBezTo>
                    <a:cubicBezTo>
                      <a:pt x="7526" y="20233"/>
                      <a:pt x="7784" y="20146"/>
                      <a:pt x="7977" y="19964"/>
                    </a:cubicBezTo>
                    <a:lnTo>
                      <a:pt x="9690" y="18387"/>
                    </a:lnTo>
                    <a:lnTo>
                      <a:pt x="9690" y="20682"/>
                    </a:lnTo>
                    <a:cubicBezTo>
                      <a:pt x="9690" y="21189"/>
                      <a:pt x="10135" y="21600"/>
                      <a:pt x="10685" y="21600"/>
                    </a:cubicBezTo>
                    <a:cubicBezTo>
                      <a:pt x="11235" y="21600"/>
                      <a:pt x="11682" y="21189"/>
                      <a:pt x="11682" y="20682"/>
                    </a:cubicBezTo>
                    <a:lnTo>
                      <a:pt x="11682" y="18375"/>
                    </a:lnTo>
                    <a:lnTo>
                      <a:pt x="13406" y="19964"/>
                    </a:lnTo>
                    <a:cubicBezTo>
                      <a:pt x="13601" y="20146"/>
                      <a:pt x="13855" y="20233"/>
                      <a:pt x="14110" y="20233"/>
                    </a:cubicBezTo>
                    <a:cubicBezTo>
                      <a:pt x="14365" y="20233"/>
                      <a:pt x="14619" y="20146"/>
                      <a:pt x="14813" y="19964"/>
                    </a:cubicBezTo>
                    <a:cubicBezTo>
                      <a:pt x="15204" y="19606"/>
                      <a:pt x="15204" y="19026"/>
                      <a:pt x="14813" y="18667"/>
                    </a:cubicBezTo>
                    <a:lnTo>
                      <a:pt x="11682" y="15780"/>
                    </a:lnTo>
                    <a:lnTo>
                      <a:pt x="11682" y="14023"/>
                    </a:lnTo>
                    <a:lnTo>
                      <a:pt x="13229" y="13201"/>
                    </a:lnTo>
                    <a:lnTo>
                      <a:pt x="14861" y="14068"/>
                    </a:lnTo>
                    <a:lnTo>
                      <a:pt x="16007" y="18014"/>
                    </a:lnTo>
                    <a:cubicBezTo>
                      <a:pt x="16127" y="18425"/>
                      <a:pt x="16528" y="18696"/>
                      <a:pt x="16969" y="18696"/>
                    </a:cubicBezTo>
                    <a:cubicBezTo>
                      <a:pt x="17054" y="18696"/>
                      <a:pt x="17139" y="18686"/>
                      <a:pt x="17226" y="18665"/>
                    </a:cubicBezTo>
                    <a:cubicBezTo>
                      <a:pt x="17759" y="18533"/>
                      <a:pt x="18073" y="18028"/>
                      <a:pt x="17930" y="17539"/>
                    </a:cubicBezTo>
                    <a:lnTo>
                      <a:pt x="17298" y="15367"/>
                    </a:lnTo>
                    <a:lnTo>
                      <a:pt x="19468" y="16520"/>
                    </a:lnTo>
                    <a:cubicBezTo>
                      <a:pt x="19623" y="16604"/>
                      <a:pt x="19795" y="16645"/>
                      <a:pt x="19965" y="16645"/>
                    </a:cubicBezTo>
                    <a:cubicBezTo>
                      <a:pt x="20308" y="16645"/>
                      <a:pt x="20644" y="16480"/>
                      <a:pt x="20828" y="16185"/>
                    </a:cubicBezTo>
                    <a:cubicBezTo>
                      <a:pt x="21103" y="15747"/>
                      <a:pt x="20940" y="15185"/>
                      <a:pt x="20463" y="14931"/>
                    </a:cubicBezTo>
                    <a:lnTo>
                      <a:pt x="18306" y="13783"/>
                    </a:lnTo>
                    <a:lnTo>
                      <a:pt x="20646" y="13205"/>
                    </a:lnTo>
                    <a:cubicBezTo>
                      <a:pt x="21175" y="13076"/>
                      <a:pt x="21492" y="12572"/>
                      <a:pt x="21349" y="12081"/>
                    </a:cubicBezTo>
                    <a:cubicBezTo>
                      <a:pt x="21207" y="11593"/>
                      <a:pt x="20660" y="11304"/>
                      <a:pt x="20130" y="11433"/>
                    </a:cubicBezTo>
                    <a:lnTo>
                      <a:pt x="15869" y="12484"/>
                    </a:lnTo>
                    <a:lnTo>
                      <a:pt x="14225" y="11610"/>
                    </a:lnTo>
                    <a:lnTo>
                      <a:pt x="14225" y="9972"/>
                    </a:lnTo>
                    <a:lnTo>
                      <a:pt x="15847" y="9113"/>
                    </a:lnTo>
                    <a:lnTo>
                      <a:pt x="20130" y="10169"/>
                    </a:lnTo>
                    <a:cubicBezTo>
                      <a:pt x="20216" y="10191"/>
                      <a:pt x="20303" y="10201"/>
                      <a:pt x="20388" y="10201"/>
                    </a:cubicBezTo>
                    <a:cubicBezTo>
                      <a:pt x="20828" y="10201"/>
                      <a:pt x="21229" y="9931"/>
                      <a:pt x="21349" y="9519"/>
                    </a:cubicBezTo>
                    <a:cubicBezTo>
                      <a:pt x="21492" y="9031"/>
                      <a:pt x="21175" y="8526"/>
                      <a:pt x="20646" y="8394"/>
                    </a:cubicBezTo>
                    <a:lnTo>
                      <a:pt x="18298" y="7817"/>
                    </a:lnTo>
                    <a:lnTo>
                      <a:pt x="20460" y="6671"/>
                    </a:lnTo>
                    <a:cubicBezTo>
                      <a:pt x="20939" y="6419"/>
                      <a:pt x="21103" y="5858"/>
                      <a:pt x="20829" y="5417"/>
                    </a:cubicBezTo>
                    <a:cubicBezTo>
                      <a:pt x="20554" y="4979"/>
                      <a:pt x="19948" y="4825"/>
                      <a:pt x="19469" y="5078"/>
                    </a:cubicBezTo>
                    <a:lnTo>
                      <a:pt x="17301" y="6226"/>
                    </a:lnTo>
                    <a:lnTo>
                      <a:pt x="17930" y="4063"/>
                    </a:lnTo>
                    <a:cubicBezTo>
                      <a:pt x="18073" y="3574"/>
                      <a:pt x="17759" y="3070"/>
                      <a:pt x="17226" y="2938"/>
                    </a:cubicBezTo>
                    <a:cubicBezTo>
                      <a:pt x="16697" y="2810"/>
                      <a:pt x="16150" y="3098"/>
                      <a:pt x="16007" y="3588"/>
                    </a:cubicBezTo>
                    <a:lnTo>
                      <a:pt x="14864" y="7515"/>
                    </a:lnTo>
                    <a:lnTo>
                      <a:pt x="13230" y="8380"/>
                    </a:lnTo>
                    <a:lnTo>
                      <a:pt x="11682" y="7555"/>
                    </a:lnTo>
                    <a:lnTo>
                      <a:pt x="11682" y="5823"/>
                    </a:lnTo>
                    <a:lnTo>
                      <a:pt x="14813" y="2935"/>
                    </a:lnTo>
                    <a:cubicBezTo>
                      <a:pt x="15204" y="2577"/>
                      <a:pt x="15204" y="1997"/>
                      <a:pt x="14813" y="1639"/>
                    </a:cubicBezTo>
                    <a:cubicBezTo>
                      <a:pt x="14426" y="1278"/>
                      <a:pt x="13796" y="1278"/>
                      <a:pt x="13406" y="1639"/>
                    </a:cubicBezTo>
                    <a:lnTo>
                      <a:pt x="11682" y="3228"/>
                    </a:lnTo>
                    <a:lnTo>
                      <a:pt x="11682" y="920"/>
                    </a:lnTo>
                    <a:cubicBezTo>
                      <a:pt x="11682" y="411"/>
                      <a:pt x="11235" y="0"/>
                      <a:pt x="10685" y="0"/>
                    </a:cubicBezTo>
                    <a:cubicBezTo>
                      <a:pt x="10135" y="0"/>
                      <a:pt x="9690" y="411"/>
                      <a:pt x="9690" y="920"/>
                    </a:cubicBezTo>
                    <a:lnTo>
                      <a:pt x="9690" y="3216"/>
                    </a:lnTo>
                    <a:lnTo>
                      <a:pt x="7977" y="1639"/>
                    </a:lnTo>
                    <a:cubicBezTo>
                      <a:pt x="7587" y="1278"/>
                      <a:pt x="6958" y="1278"/>
                      <a:pt x="6570" y="1639"/>
                    </a:cubicBezTo>
                    <a:cubicBezTo>
                      <a:pt x="6179" y="1997"/>
                      <a:pt x="6179" y="2577"/>
                      <a:pt x="6570" y="2935"/>
                    </a:cubicBezTo>
                    <a:lnTo>
                      <a:pt x="9690" y="5811"/>
                    </a:lnTo>
                    <a:lnTo>
                      <a:pt x="9690" y="7562"/>
                    </a:lnTo>
                    <a:lnTo>
                      <a:pt x="8153" y="8378"/>
                    </a:lnTo>
                    <a:lnTo>
                      <a:pt x="6519" y="7515"/>
                    </a:lnTo>
                    <a:lnTo>
                      <a:pt x="5376" y="3588"/>
                    </a:lnTo>
                    <a:cubicBezTo>
                      <a:pt x="5235" y="3098"/>
                      <a:pt x="4687" y="2810"/>
                      <a:pt x="4158" y="2938"/>
                    </a:cubicBezTo>
                    <a:cubicBezTo>
                      <a:pt x="3627" y="3070"/>
                      <a:pt x="3309" y="3574"/>
                      <a:pt x="3452" y="4063"/>
                    </a:cubicBezTo>
                    <a:lnTo>
                      <a:pt x="4080" y="6226"/>
                    </a:lnTo>
                    <a:lnTo>
                      <a:pt x="1913" y="5078"/>
                    </a:lnTo>
                    <a:cubicBezTo>
                      <a:pt x="1434" y="4825"/>
                      <a:pt x="825" y="4976"/>
                      <a:pt x="554" y="5417"/>
                    </a:cubicBezTo>
                    <a:cubicBezTo>
                      <a:pt x="279" y="5858"/>
                      <a:pt x="444" y="6419"/>
                      <a:pt x="921" y="6671"/>
                    </a:cubicBezTo>
                    <a:lnTo>
                      <a:pt x="3085" y="7817"/>
                    </a:lnTo>
                    <a:lnTo>
                      <a:pt x="739" y="8394"/>
                    </a:lnTo>
                    <a:cubicBezTo>
                      <a:pt x="207" y="8526"/>
                      <a:pt x="-108" y="9031"/>
                      <a:pt x="34" y="9519"/>
                    </a:cubicBezTo>
                    <a:cubicBezTo>
                      <a:pt x="153" y="9931"/>
                      <a:pt x="555" y="10201"/>
                      <a:pt x="994" y="10201"/>
                    </a:cubicBezTo>
                    <a:cubicBezTo>
                      <a:pt x="1079" y="10201"/>
                      <a:pt x="1167" y="10191"/>
                      <a:pt x="1252" y="10169"/>
                    </a:cubicBezTo>
                    <a:lnTo>
                      <a:pt x="5534" y="9113"/>
                    </a:lnTo>
                    <a:lnTo>
                      <a:pt x="7156" y="9972"/>
                    </a:lnTo>
                    <a:lnTo>
                      <a:pt x="7159" y="11610"/>
                    </a:lnTo>
                    <a:lnTo>
                      <a:pt x="5515" y="12487"/>
                    </a:lnTo>
                    <a:lnTo>
                      <a:pt x="1252" y="11433"/>
                    </a:lnTo>
                    <a:cubicBezTo>
                      <a:pt x="727" y="11306"/>
                      <a:pt x="176" y="11593"/>
                      <a:pt x="34" y="12081"/>
                    </a:cubicBezTo>
                    <a:cubicBezTo>
                      <a:pt x="-108" y="12572"/>
                      <a:pt x="207" y="13076"/>
                      <a:pt x="739" y="13205"/>
                    </a:cubicBezTo>
                    <a:lnTo>
                      <a:pt x="3077" y="13783"/>
                    </a:lnTo>
                    <a:lnTo>
                      <a:pt x="920" y="14931"/>
                    </a:lnTo>
                    <a:cubicBezTo>
                      <a:pt x="443" y="15185"/>
                      <a:pt x="279" y="15747"/>
                      <a:pt x="555" y="16185"/>
                    </a:cubicBezTo>
                    <a:cubicBezTo>
                      <a:pt x="739" y="16480"/>
                      <a:pt x="1073" y="16645"/>
                      <a:pt x="1419" y="16645"/>
                    </a:cubicBezTo>
                    <a:cubicBezTo>
                      <a:pt x="1588" y="16645"/>
                      <a:pt x="1758" y="16604"/>
                      <a:pt x="1915" y="16520"/>
                    </a:cubicBezTo>
                    <a:lnTo>
                      <a:pt x="4084" y="15367"/>
                    </a:lnTo>
                    <a:lnTo>
                      <a:pt x="3452" y="17539"/>
                    </a:lnTo>
                    <a:cubicBezTo>
                      <a:pt x="3309" y="18028"/>
                      <a:pt x="3627" y="18533"/>
                      <a:pt x="4158" y="18665"/>
                    </a:cubicBezTo>
                    <a:cubicBezTo>
                      <a:pt x="4242" y="18686"/>
                      <a:pt x="4330" y="18696"/>
                      <a:pt x="4414" y="18696"/>
                    </a:cubicBezTo>
                    <a:cubicBezTo>
                      <a:pt x="4853" y="18696"/>
                      <a:pt x="5256" y="18425"/>
                      <a:pt x="5376" y="18014"/>
                    </a:cubicBezTo>
                    <a:cubicBezTo>
                      <a:pt x="5376" y="18014"/>
                      <a:pt x="6524" y="14068"/>
                      <a:pt x="6524" y="14068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3" name="íṩḻiḋê"/>
              <p:cNvSpPr/>
              <p:nvPr/>
            </p:nvSpPr>
            <p:spPr>
              <a:xfrm flipH="1">
                <a:off x="7952597" y="1763873"/>
                <a:ext cx="60533" cy="7784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716" y="21600"/>
                    </a:moveTo>
                    <a:lnTo>
                      <a:pt x="18878" y="21600"/>
                    </a:lnTo>
                    <a:cubicBezTo>
                      <a:pt x="20382" y="21600"/>
                      <a:pt x="21600" y="20652"/>
                      <a:pt x="21600" y="19486"/>
                    </a:cubicBezTo>
                    <a:cubicBezTo>
                      <a:pt x="21600" y="18318"/>
                      <a:pt x="20382" y="17371"/>
                      <a:pt x="18878" y="17371"/>
                    </a:cubicBezTo>
                    <a:lnTo>
                      <a:pt x="5431" y="17371"/>
                    </a:lnTo>
                    <a:lnTo>
                      <a:pt x="5431" y="2114"/>
                    </a:lnTo>
                    <a:cubicBezTo>
                      <a:pt x="5431" y="947"/>
                      <a:pt x="4218" y="0"/>
                      <a:pt x="2716" y="0"/>
                    </a:cubicBezTo>
                    <a:cubicBezTo>
                      <a:pt x="1213" y="0"/>
                      <a:pt x="0" y="947"/>
                      <a:pt x="0" y="2114"/>
                    </a:cubicBezTo>
                    <a:lnTo>
                      <a:pt x="0" y="19486"/>
                    </a:lnTo>
                    <a:cubicBezTo>
                      <a:pt x="0" y="20652"/>
                      <a:pt x="1213" y="21600"/>
                      <a:pt x="2716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4" name="íṧļíḑe"/>
              <p:cNvSpPr/>
              <p:nvPr/>
            </p:nvSpPr>
            <p:spPr>
              <a:xfrm flipH="1">
                <a:off x="7861889" y="1660783"/>
                <a:ext cx="287133" cy="30842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529" extrusionOk="0">
                    <a:moveTo>
                      <a:pt x="10647" y="5708"/>
                    </a:moveTo>
                    <a:cubicBezTo>
                      <a:pt x="14353" y="5708"/>
                      <a:pt x="17368" y="8537"/>
                      <a:pt x="17368" y="12013"/>
                    </a:cubicBezTo>
                    <a:cubicBezTo>
                      <a:pt x="17368" y="15490"/>
                      <a:pt x="14353" y="18319"/>
                      <a:pt x="10647" y="18319"/>
                    </a:cubicBezTo>
                    <a:cubicBezTo>
                      <a:pt x="6942" y="18319"/>
                      <a:pt x="3926" y="15490"/>
                      <a:pt x="3926" y="12013"/>
                    </a:cubicBezTo>
                    <a:cubicBezTo>
                      <a:pt x="3926" y="8537"/>
                      <a:pt x="6942" y="5708"/>
                      <a:pt x="10647" y="5708"/>
                    </a:cubicBezTo>
                    <a:close/>
                    <a:moveTo>
                      <a:pt x="1326" y="6988"/>
                    </a:moveTo>
                    <a:cubicBezTo>
                      <a:pt x="1443" y="6988"/>
                      <a:pt x="1564" y="6953"/>
                      <a:pt x="1665" y="6881"/>
                    </a:cubicBezTo>
                    <a:lnTo>
                      <a:pt x="4147" y="5129"/>
                    </a:lnTo>
                    <a:lnTo>
                      <a:pt x="4618" y="5738"/>
                    </a:lnTo>
                    <a:cubicBezTo>
                      <a:pt x="2796" y="7290"/>
                      <a:pt x="1650" y="9528"/>
                      <a:pt x="1650" y="12013"/>
                    </a:cubicBezTo>
                    <a:cubicBezTo>
                      <a:pt x="1650" y="14676"/>
                      <a:pt x="2967" y="17055"/>
                      <a:pt x="5021" y="18609"/>
                    </a:cubicBezTo>
                    <a:lnTo>
                      <a:pt x="4129" y="20808"/>
                    </a:lnTo>
                    <a:cubicBezTo>
                      <a:pt x="4018" y="21083"/>
                      <a:pt x="4166" y="21390"/>
                      <a:pt x="4458" y="21495"/>
                    </a:cubicBezTo>
                    <a:cubicBezTo>
                      <a:pt x="4525" y="21518"/>
                      <a:pt x="4593" y="21529"/>
                      <a:pt x="4660" y="21529"/>
                    </a:cubicBezTo>
                    <a:cubicBezTo>
                      <a:pt x="4888" y="21529"/>
                      <a:pt x="5103" y="21399"/>
                      <a:pt x="5189" y="21186"/>
                    </a:cubicBezTo>
                    <a:lnTo>
                      <a:pt x="5976" y="19243"/>
                    </a:lnTo>
                    <a:cubicBezTo>
                      <a:pt x="7348" y="20032"/>
                      <a:pt x="8959" y="20487"/>
                      <a:pt x="10683" y="20487"/>
                    </a:cubicBezTo>
                    <a:cubicBezTo>
                      <a:pt x="12404" y="20487"/>
                      <a:pt x="14016" y="20032"/>
                      <a:pt x="15387" y="19243"/>
                    </a:cubicBezTo>
                    <a:lnTo>
                      <a:pt x="16174" y="21186"/>
                    </a:lnTo>
                    <a:cubicBezTo>
                      <a:pt x="16260" y="21399"/>
                      <a:pt x="16475" y="21529"/>
                      <a:pt x="16705" y="21529"/>
                    </a:cubicBezTo>
                    <a:cubicBezTo>
                      <a:pt x="16772" y="21529"/>
                      <a:pt x="16839" y="21518"/>
                      <a:pt x="16905" y="21494"/>
                    </a:cubicBezTo>
                    <a:cubicBezTo>
                      <a:pt x="17199" y="21390"/>
                      <a:pt x="17345" y="21083"/>
                      <a:pt x="17233" y="20808"/>
                    </a:cubicBezTo>
                    <a:lnTo>
                      <a:pt x="16343" y="18609"/>
                    </a:lnTo>
                    <a:cubicBezTo>
                      <a:pt x="18397" y="17054"/>
                      <a:pt x="19714" y="14676"/>
                      <a:pt x="19714" y="12013"/>
                    </a:cubicBezTo>
                    <a:cubicBezTo>
                      <a:pt x="19714" y="9513"/>
                      <a:pt x="18553" y="7264"/>
                      <a:pt x="16712" y="5711"/>
                    </a:cubicBezTo>
                    <a:lnTo>
                      <a:pt x="17186" y="5108"/>
                    </a:lnTo>
                    <a:lnTo>
                      <a:pt x="19698" y="6881"/>
                    </a:lnTo>
                    <a:cubicBezTo>
                      <a:pt x="19799" y="6953"/>
                      <a:pt x="19920" y="6988"/>
                      <a:pt x="20038" y="6988"/>
                    </a:cubicBezTo>
                    <a:cubicBezTo>
                      <a:pt x="20210" y="6988"/>
                      <a:pt x="20381" y="6914"/>
                      <a:pt x="20492" y="6775"/>
                    </a:cubicBezTo>
                    <a:cubicBezTo>
                      <a:pt x="21188" y="5908"/>
                      <a:pt x="21482" y="4838"/>
                      <a:pt x="21321" y="3762"/>
                    </a:cubicBezTo>
                    <a:cubicBezTo>
                      <a:pt x="21185" y="2866"/>
                      <a:pt x="20747" y="2057"/>
                      <a:pt x="20070" y="1434"/>
                    </a:cubicBezTo>
                    <a:lnTo>
                      <a:pt x="20531" y="848"/>
                    </a:lnTo>
                    <a:cubicBezTo>
                      <a:pt x="20718" y="611"/>
                      <a:pt x="20663" y="278"/>
                      <a:pt x="20411" y="104"/>
                    </a:cubicBezTo>
                    <a:cubicBezTo>
                      <a:pt x="20159" y="-71"/>
                      <a:pt x="19804" y="-20"/>
                      <a:pt x="19618" y="217"/>
                    </a:cubicBezTo>
                    <a:lnTo>
                      <a:pt x="19166" y="792"/>
                    </a:lnTo>
                    <a:cubicBezTo>
                      <a:pt x="18517" y="445"/>
                      <a:pt x="17788" y="263"/>
                      <a:pt x="17031" y="263"/>
                    </a:cubicBezTo>
                    <a:cubicBezTo>
                      <a:pt x="15655" y="263"/>
                      <a:pt x="14392" y="855"/>
                      <a:pt x="13565" y="1885"/>
                    </a:cubicBezTo>
                    <a:cubicBezTo>
                      <a:pt x="13473" y="1998"/>
                      <a:pt x="13436" y="2140"/>
                      <a:pt x="13456" y="2279"/>
                    </a:cubicBezTo>
                    <a:cubicBezTo>
                      <a:pt x="13478" y="2419"/>
                      <a:pt x="13556" y="2545"/>
                      <a:pt x="13676" y="2630"/>
                    </a:cubicBezTo>
                    <a:lnTo>
                      <a:pt x="16281" y="4468"/>
                    </a:lnTo>
                    <a:lnTo>
                      <a:pt x="15823" y="5051"/>
                    </a:lnTo>
                    <a:cubicBezTo>
                      <a:pt x="14362" y="4099"/>
                      <a:pt x="12592" y="3540"/>
                      <a:pt x="10681" y="3540"/>
                    </a:cubicBezTo>
                    <a:cubicBezTo>
                      <a:pt x="8757" y="3540"/>
                      <a:pt x="6972" y="4109"/>
                      <a:pt x="5506" y="5075"/>
                    </a:cubicBezTo>
                    <a:lnTo>
                      <a:pt x="5053" y="4490"/>
                    </a:lnTo>
                    <a:lnTo>
                      <a:pt x="7687" y="2630"/>
                    </a:lnTo>
                    <a:cubicBezTo>
                      <a:pt x="7807" y="2545"/>
                      <a:pt x="7887" y="2419"/>
                      <a:pt x="7908" y="2279"/>
                    </a:cubicBezTo>
                    <a:cubicBezTo>
                      <a:pt x="7928" y="2140"/>
                      <a:pt x="7890" y="1998"/>
                      <a:pt x="7799" y="1885"/>
                    </a:cubicBezTo>
                    <a:cubicBezTo>
                      <a:pt x="6972" y="855"/>
                      <a:pt x="5709" y="263"/>
                      <a:pt x="4332" y="263"/>
                    </a:cubicBezTo>
                    <a:cubicBezTo>
                      <a:pt x="3573" y="263"/>
                      <a:pt x="2843" y="446"/>
                      <a:pt x="2194" y="795"/>
                    </a:cubicBezTo>
                    <a:lnTo>
                      <a:pt x="1748" y="220"/>
                    </a:lnTo>
                    <a:cubicBezTo>
                      <a:pt x="1564" y="-18"/>
                      <a:pt x="1210" y="-71"/>
                      <a:pt x="956" y="102"/>
                    </a:cubicBezTo>
                    <a:cubicBezTo>
                      <a:pt x="703" y="274"/>
                      <a:pt x="647" y="607"/>
                      <a:pt x="831" y="845"/>
                    </a:cubicBezTo>
                    <a:lnTo>
                      <a:pt x="1289" y="1438"/>
                    </a:lnTo>
                    <a:cubicBezTo>
                      <a:pt x="615" y="2060"/>
                      <a:pt x="178" y="2868"/>
                      <a:pt x="44" y="3762"/>
                    </a:cubicBezTo>
                    <a:cubicBezTo>
                      <a:pt x="-118" y="4838"/>
                      <a:pt x="176" y="5908"/>
                      <a:pt x="872" y="6775"/>
                    </a:cubicBezTo>
                    <a:cubicBezTo>
                      <a:pt x="983" y="6914"/>
                      <a:pt x="1154" y="6988"/>
                      <a:pt x="1326" y="6988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5" name="ïŝlîḍe"/>
              <p:cNvSpPr/>
              <p:nvPr/>
            </p:nvSpPr>
            <p:spPr>
              <a:xfrm flipH="1">
                <a:off x="7689092" y="2190293"/>
                <a:ext cx="103799" cy="10381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0" h="20343" extrusionOk="0">
                    <a:moveTo>
                      <a:pt x="11469" y="83"/>
                    </a:moveTo>
                    <a:cubicBezTo>
                      <a:pt x="5893" y="-630"/>
                      <a:pt x="795" y="3312"/>
                      <a:pt x="84" y="8873"/>
                    </a:cubicBezTo>
                    <a:cubicBezTo>
                      <a:pt x="-631" y="14446"/>
                      <a:pt x="3314" y="19546"/>
                      <a:pt x="8886" y="20260"/>
                    </a:cubicBezTo>
                    <a:cubicBezTo>
                      <a:pt x="14432" y="20970"/>
                      <a:pt x="19542" y="17029"/>
                      <a:pt x="20257" y="11455"/>
                    </a:cubicBezTo>
                    <a:cubicBezTo>
                      <a:pt x="20969" y="5895"/>
                      <a:pt x="17015" y="793"/>
                      <a:pt x="11469" y="83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6" name="ïšľíďè"/>
              <p:cNvSpPr/>
              <p:nvPr/>
            </p:nvSpPr>
            <p:spPr>
              <a:xfrm flipH="1">
                <a:off x="7666389" y="2063772"/>
                <a:ext cx="262394" cy="21549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5" h="20307" extrusionOk="0">
                    <a:moveTo>
                      <a:pt x="21159" y="157"/>
                    </a:moveTo>
                    <a:lnTo>
                      <a:pt x="21017" y="156"/>
                    </a:lnTo>
                    <a:cubicBezTo>
                      <a:pt x="10732" y="-1261"/>
                      <a:pt x="1318" y="7138"/>
                      <a:pt x="3" y="18944"/>
                    </a:cubicBezTo>
                    <a:cubicBezTo>
                      <a:pt x="-28" y="19220"/>
                      <a:pt x="146" y="19479"/>
                      <a:pt x="392" y="19516"/>
                    </a:cubicBezTo>
                    <a:lnTo>
                      <a:pt x="5757" y="20303"/>
                    </a:lnTo>
                    <a:cubicBezTo>
                      <a:pt x="5997" y="20339"/>
                      <a:pt x="6221" y="20138"/>
                      <a:pt x="6252" y="19862"/>
                    </a:cubicBezTo>
                    <a:cubicBezTo>
                      <a:pt x="7135" y="11952"/>
                      <a:pt x="13457" y="6338"/>
                      <a:pt x="20355" y="7351"/>
                    </a:cubicBezTo>
                    <a:cubicBezTo>
                      <a:pt x="20597" y="7387"/>
                      <a:pt x="20820" y="7192"/>
                      <a:pt x="20852" y="6910"/>
                    </a:cubicBezTo>
                    <a:lnTo>
                      <a:pt x="21541" y="728"/>
                    </a:lnTo>
                    <a:cubicBezTo>
                      <a:pt x="21572" y="445"/>
                      <a:pt x="21399" y="192"/>
                      <a:pt x="21159" y="157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7" name="îṥľíďê"/>
              <p:cNvSpPr/>
              <p:nvPr/>
            </p:nvSpPr>
            <p:spPr>
              <a:xfrm flipH="1">
                <a:off x="7650964" y="1951310"/>
                <a:ext cx="390281" cy="3155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3" h="20261" extrusionOk="0">
                    <a:moveTo>
                      <a:pt x="21304" y="163"/>
                    </a:moveTo>
                    <a:lnTo>
                      <a:pt x="21208" y="167"/>
                    </a:lnTo>
                    <a:cubicBezTo>
                      <a:pt x="10829" y="-1318"/>
                      <a:pt x="1331" y="7256"/>
                      <a:pt x="3" y="19316"/>
                    </a:cubicBezTo>
                    <a:cubicBezTo>
                      <a:pt x="-18" y="19504"/>
                      <a:pt x="100" y="19681"/>
                      <a:pt x="262" y="19705"/>
                    </a:cubicBezTo>
                    <a:lnTo>
                      <a:pt x="3979" y="20258"/>
                    </a:lnTo>
                    <a:cubicBezTo>
                      <a:pt x="4141" y="20282"/>
                      <a:pt x="4293" y="20145"/>
                      <a:pt x="4313" y="19957"/>
                    </a:cubicBezTo>
                    <a:cubicBezTo>
                      <a:pt x="5342" y="10619"/>
                      <a:pt x="12714" y="3995"/>
                      <a:pt x="20750" y="5190"/>
                    </a:cubicBezTo>
                    <a:cubicBezTo>
                      <a:pt x="20911" y="5214"/>
                      <a:pt x="21062" y="5082"/>
                      <a:pt x="21083" y="4894"/>
                    </a:cubicBezTo>
                    <a:lnTo>
                      <a:pt x="21561" y="551"/>
                    </a:lnTo>
                    <a:cubicBezTo>
                      <a:pt x="21582" y="364"/>
                      <a:pt x="21465" y="187"/>
                      <a:pt x="21304" y="163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8" name="ïSḻíḋê"/>
              <p:cNvSpPr/>
              <p:nvPr/>
            </p:nvSpPr>
            <p:spPr>
              <a:xfrm flipH="1">
                <a:off x="7696176" y="2335556"/>
                <a:ext cx="335698" cy="33816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7" h="21573" extrusionOk="0">
                    <a:moveTo>
                      <a:pt x="8154" y="8234"/>
                    </a:moveTo>
                    <a:lnTo>
                      <a:pt x="8195" y="9960"/>
                    </a:lnTo>
                    <a:lnTo>
                      <a:pt x="6459" y="10000"/>
                    </a:lnTo>
                    <a:lnTo>
                      <a:pt x="6419" y="8274"/>
                    </a:lnTo>
                    <a:cubicBezTo>
                      <a:pt x="6419" y="8274"/>
                      <a:pt x="8154" y="8234"/>
                      <a:pt x="8154" y="8234"/>
                    </a:cubicBezTo>
                    <a:close/>
                    <a:moveTo>
                      <a:pt x="11625" y="8154"/>
                    </a:moveTo>
                    <a:lnTo>
                      <a:pt x="11665" y="9880"/>
                    </a:lnTo>
                    <a:lnTo>
                      <a:pt x="9931" y="9920"/>
                    </a:lnTo>
                    <a:lnTo>
                      <a:pt x="9891" y="8194"/>
                    </a:lnTo>
                    <a:cubicBezTo>
                      <a:pt x="9891" y="8194"/>
                      <a:pt x="11625" y="8154"/>
                      <a:pt x="11625" y="8154"/>
                    </a:cubicBezTo>
                    <a:close/>
                    <a:moveTo>
                      <a:pt x="15095" y="8073"/>
                    </a:moveTo>
                    <a:lnTo>
                      <a:pt x="15136" y="9800"/>
                    </a:lnTo>
                    <a:lnTo>
                      <a:pt x="13401" y="9840"/>
                    </a:lnTo>
                    <a:lnTo>
                      <a:pt x="13360" y="8113"/>
                    </a:lnTo>
                    <a:cubicBezTo>
                      <a:pt x="13360" y="8113"/>
                      <a:pt x="15095" y="8073"/>
                      <a:pt x="15095" y="8073"/>
                    </a:cubicBezTo>
                    <a:close/>
                    <a:moveTo>
                      <a:pt x="1" y="2554"/>
                    </a:moveTo>
                    <a:lnTo>
                      <a:pt x="436" y="21573"/>
                    </a:lnTo>
                    <a:lnTo>
                      <a:pt x="4589" y="17248"/>
                    </a:lnTo>
                    <a:lnTo>
                      <a:pt x="19470" y="16904"/>
                    </a:lnTo>
                    <a:cubicBezTo>
                      <a:pt x="20639" y="16877"/>
                      <a:pt x="21574" y="15904"/>
                      <a:pt x="21547" y="14743"/>
                    </a:cubicBezTo>
                    <a:lnTo>
                      <a:pt x="21251" y="2062"/>
                    </a:lnTo>
                    <a:cubicBezTo>
                      <a:pt x="21223" y="902"/>
                      <a:pt x="20244" y="-27"/>
                      <a:pt x="19075" y="0"/>
                    </a:cubicBezTo>
                    <a:lnTo>
                      <a:pt x="2066" y="393"/>
                    </a:lnTo>
                    <a:cubicBezTo>
                      <a:pt x="897" y="420"/>
                      <a:pt x="-26" y="1393"/>
                      <a:pt x="1" y="2554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9" name="iṡḷiďê"/>
              <p:cNvSpPr/>
              <p:nvPr/>
            </p:nvSpPr>
            <p:spPr>
              <a:xfrm flipH="1">
                <a:off x="7569366" y="3483609"/>
                <a:ext cx="509367" cy="31832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118"/>
                    </a:moveTo>
                    <a:cubicBezTo>
                      <a:pt x="21600" y="12134"/>
                      <a:pt x="20338" y="9619"/>
                      <a:pt x="18621" y="8869"/>
                    </a:cubicBezTo>
                    <a:cubicBezTo>
                      <a:pt x="17994" y="6213"/>
                      <a:pt x="16389" y="4318"/>
                      <a:pt x="14511" y="4318"/>
                    </a:cubicBezTo>
                    <a:cubicBezTo>
                      <a:pt x="14079" y="4318"/>
                      <a:pt x="13661" y="4418"/>
                      <a:pt x="13264" y="4609"/>
                    </a:cubicBezTo>
                    <a:cubicBezTo>
                      <a:pt x="12194" y="1840"/>
                      <a:pt x="10283" y="0"/>
                      <a:pt x="8101" y="0"/>
                    </a:cubicBezTo>
                    <a:cubicBezTo>
                      <a:pt x="4789" y="0"/>
                      <a:pt x="2096" y="4241"/>
                      <a:pt x="2027" y="9508"/>
                    </a:cubicBezTo>
                    <a:cubicBezTo>
                      <a:pt x="814" y="10631"/>
                      <a:pt x="0" y="12725"/>
                      <a:pt x="0" y="15118"/>
                    </a:cubicBezTo>
                    <a:cubicBezTo>
                      <a:pt x="0" y="18694"/>
                      <a:pt x="1816" y="21600"/>
                      <a:pt x="4050" y="21600"/>
                    </a:cubicBezTo>
                    <a:lnTo>
                      <a:pt x="8101" y="21600"/>
                    </a:lnTo>
                    <a:lnTo>
                      <a:pt x="8101" y="19438"/>
                    </a:lnTo>
                    <a:lnTo>
                      <a:pt x="4047" y="19438"/>
                    </a:lnTo>
                    <a:cubicBezTo>
                      <a:pt x="2561" y="19438"/>
                      <a:pt x="1352" y="17508"/>
                      <a:pt x="1352" y="15118"/>
                    </a:cubicBezTo>
                    <a:cubicBezTo>
                      <a:pt x="1352" y="13077"/>
                      <a:pt x="2237" y="11359"/>
                      <a:pt x="3434" y="10911"/>
                    </a:cubicBezTo>
                    <a:cubicBezTo>
                      <a:pt x="3395" y="10526"/>
                      <a:pt x="3375" y="10125"/>
                      <a:pt x="3375" y="9718"/>
                    </a:cubicBezTo>
                    <a:cubicBezTo>
                      <a:pt x="3375" y="5542"/>
                      <a:pt x="5491" y="2163"/>
                      <a:pt x="8101" y="2163"/>
                    </a:cubicBezTo>
                    <a:cubicBezTo>
                      <a:pt x="10233" y="2163"/>
                      <a:pt x="12036" y="4424"/>
                      <a:pt x="12623" y="7530"/>
                    </a:cubicBezTo>
                    <a:cubicBezTo>
                      <a:pt x="13143" y="6871"/>
                      <a:pt x="13795" y="6481"/>
                      <a:pt x="14511" y="6481"/>
                    </a:cubicBezTo>
                    <a:cubicBezTo>
                      <a:pt x="16076" y="6481"/>
                      <a:pt x="17361" y="8369"/>
                      <a:pt x="17530" y="10800"/>
                    </a:cubicBezTo>
                    <a:lnTo>
                      <a:pt x="17549" y="10800"/>
                    </a:lnTo>
                    <a:cubicBezTo>
                      <a:pt x="19039" y="10800"/>
                      <a:pt x="20249" y="12736"/>
                      <a:pt x="20249" y="15118"/>
                    </a:cubicBezTo>
                    <a:cubicBezTo>
                      <a:pt x="20249" y="17503"/>
                      <a:pt x="19042" y="19438"/>
                      <a:pt x="17549" y="19438"/>
                    </a:cubicBezTo>
                    <a:lnTo>
                      <a:pt x="13499" y="19438"/>
                    </a:lnTo>
                    <a:lnTo>
                      <a:pt x="13499" y="21600"/>
                    </a:lnTo>
                    <a:lnTo>
                      <a:pt x="17549" y="21600"/>
                    </a:lnTo>
                    <a:cubicBezTo>
                      <a:pt x="19784" y="21600"/>
                      <a:pt x="21600" y="18689"/>
                      <a:pt x="21600" y="15118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0" name="iŝ1íḑé"/>
              <p:cNvSpPr/>
              <p:nvPr/>
            </p:nvSpPr>
            <p:spPr>
              <a:xfrm flipH="1">
                <a:off x="7746197" y="3628872"/>
                <a:ext cx="159157" cy="22281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15" y="21600"/>
                    </a:moveTo>
                    <a:lnTo>
                      <a:pt x="15115" y="9260"/>
                    </a:lnTo>
                    <a:lnTo>
                      <a:pt x="21600" y="9260"/>
                    </a:lnTo>
                    <a:lnTo>
                      <a:pt x="10800" y="0"/>
                    </a:lnTo>
                    <a:lnTo>
                      <a:pt x="0" y="9260"/>
                    </a:lnTo>
                    <a:lnTo>
                      <a:pt x="6475" y="9260"/>
                    </a:lnTo>
                    <a:lnTo>
                      <a:pt x="6475" y="21600"/>
                    </a:lnTo>
                    <a:cubicBezTo>
                      <a:pt x="6475" y="21600"/>
                      <a:pt x="15115" y="21600"/>
                      <a:pt x="15115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1" name="íṧľîḍe"/>
              <p:cNvSpPr/>
              <p:nvPr/>
            </p:nvSpPr>
            <p:spPr>
              <a:xfrm flipH="1">
                <a:off x="8073035" y="3104049"/>
                <a:ext cx="99416" cy="14063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936"/>
                    </a:moveTo>
                    <a:lnTo>
                      <a:pt x="16048" y="0"/>
                    </a:lnTo>
                    <a:cubicBezTo>
                      <a:pt x="6735" y="5009"/>
                      <a:pt x="579" y="12798"/>
                      <a:pt x="0" y="21600"/>
                    </a:cubicBezTo>
                    <a:lnTo>
                      <a:pt x="7788" y="21600"/>
                    </a:lnTo>
                    <a:cubicBezTo>
                      <a:pt x="8367" y="14313"/>
                      <a:pt x="13665" y="7924"/>
                      <a:pt x="21600" y="3936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2" name="iSļîḍé"/>
              <p:cNvSpPr/>
              <p:nvPr/>
            </p:nvSpPr>
            <p:spPr>
              <a:xfrm flipH="1">
                <a:off x="7950812" y="3422691"/>
                <a:ext cx="71690" cy="3585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4" y="21600"/>
                    </a:moveTo>
                    <a:cubicBezTo>
                      <a:pt x="11562" y="21600"/>
                      <a:pt x="12256" y="21508"/>
                      <a:pt x="12966" y="21163"/>
                    </a:cubicBezTo>
                    <a:cubicBezTo>
                      <a:pt x="16468" y="19774"/>
                      <a:pt x="19390" y="14908"/>
                      <a:pt x="20729" y="8408"/>
                    </a:cubicBezTo>
                    <a:cubicBezTo>
                      <a:pt x="21273" y="5854"/>
                      <a:pt x="21600" y="3038"/>
                      <a:pt x="21600" y="0"/>
                    </a:cubicBezTo>
                    <a:lnTo>
                      <a:pt x="0" y="0"/>
                    </a:lnTo>
                    <a:cubicBezTo>
                      <a:pt x="0" y="11883"/>
                      <a:pt x="4862" y="21600"/>
                      <a:pt x="10804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3" name="îSḻïḍé"/>
              <p:cNvSpPr/>
              <p:nvPr/>
            </p:nvSpPr>
            <p:spPr>
              <a:xfrm flipH="1">
                <a:off x="7835054" y="3099362"/>
                <a:ext cx="304595" cy="30456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30"/>
                    </a:moveTo>
                    <a:lnTo>
                      <a:pt x="19058" y="17790"/>
                    </a:lnTo>
                    <a:lnTo>
                      <a:pt x="19058" y="10802"/>
                    </a:lnTo>
                    <a:cubicBezTo>
                      <a:pt x="19058" y="6901"/>
                      <a:pt x="16354" y="3634"/>
                      <a:pt x="12705" y="2771"/>
                    </a:cubicBezTo>
                    <a:lnTo>
                      <a:pt x="12705" y="1906"/>
                    </a:lnTo>
                    <a:cubicBezTo>
                      <a:pt x="12705" y="853"/>
                      <a:pt x="11855" y="0"/>
                      <a:pt x="10800" y="0"/>
                    </a:cubicBezTo>
                    <a:cubicBezTo>
                      <a:pt x="9744" y="0"/>
                      <a:pt x="8895" y="853"/>
                      <a:pt x="8895" y="1906"/>
                    </a:cubicBezTo>
                    <a:lnTo>
                      <a:pt x="8895" y="2771"/>
                    </a:lnTo>
                    <a:cubicBezTo>
                      <a:pt x="5245" y="3634"/>
                      <a:pt x="2541" y="6902"/>
                      <a:pt x="2541" y="10802"/>
                    </a:cubicBezTo>
                    <a:lnTo>
                      <a:pt x="2541" y="17790"/>
                    </a:lnTo>
                    <a:lnTo>
                      <a:pt x="0" y="20330"/>
                    </a:ln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600" y="21600"/>
                      <a:pt x="21600" y="20330"/>
                      <a:pt x="21600" y="2033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4" name="iṥľiḍe"/>
              <p:cNvSpPr/>
              <p:nvPr/>
            </p:nvSpPr>
            <p:spPr>
              <a:xfrm flipH="1">
                <a:off x="7796359" y="3104049"/>
                <a:ext cx="99622" cy="14063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936"/>
                    </a:moveTo>
                    <a:cubicBezTo>
                      <a:pt x="7957" y="7924"/>
                      <a:pt x="13248" y="14313"/>
                      <a:pt x="13828" y="21600"/>
                    </a:cubicBezTo>
                    <a:lnTo>
                      <a:pt x="21600" y="21600"/>
                    </a:lnTo>
                    <a:cubicBezTo>
                      <a:pt x="21020" y="12798"/>
                      <a:pt x="14873" y="5009"/>
                      <a:pt x="5554" y="0"/>
                    </a:cubicBezTo>
                    <a:cubicBezTo>
                      <a:pt x="5554" y="0"/>
                      <a:pt x="0" y="3936"/>
                      <a:pt x="0" y="3936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5" name="iŝḻíde"/>
              <p:cNvSpPr/>
              <p:nvPr/>
            </p:nvSpPr>
            <p:spPr>
              <a:xfrm flipH="1">
                <a:off x="8056786" y="2101260"/>
                <a:ext cx="373392" cy="45174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804" extrusionOk="0">
                    <a:moveTo>
                      <a:pt x="13214" y="199"/>
                    </a:moveTo>
                    <a:cubicBezTo>
                      <a:pt x="13214" y="199"/>
                      <a:pt x="11791" y="1749"/>
                      <a:pt x="10114" y="5045"/>
                    </a:cubicBezTo>
                    <a:cubicBezTo>
                      <a:pt x="4927" y="3268"/>
                      <a:pt x="0" y="5758"/>
                      <a:pt x="0" y="10087"/>
                    </a:cubicBezTo>
                    <a:cubicBezTo>
                      <a:pt x="0" y="14608"/>
                      <a:pt x="4591" y="21478"/>
                      <a:pt x="10797" y="19403"/>
                    </a:cubicBezTo>
                    <a:cubicBezTo>
                      <a:pt x="17336" y="21547"/>
                      <a:pt x="21600" y="14608"/>
                      <a:pt x="21600" y="10087"/>
                    </a:cubicBezTo>
                    <a:cubicBezTo>
                      <a:pt x="21600" y="5719"/>
                      <a:pt x="17169" y="3159"/>
                      <a:pt x="11411" y="5084"/>
                    </a:cubicBezTo>
                    <a:cubicBezTo>
                      <a:pt x="11892" y="4476"/>
                      <a:pt x="12654" y="3604"/>
                      <a:pt x="13614" y="2769"/>
                    </a:cubicBezTo>
                    <a:cubicBezTo>
                      <a:pt x="14429" y="2060"/>
                      <a:pt x="16024" y="1150"/>
                      <a:pt x="16024" y="1150"/>
                    </a:cubicBezTo>
                    <a:cubicBezTo>
                      <a:pt x="16264" y="1012"/>
                      <a:pt x="16237" y="822"/>
                      <a:pt x="15964" y="724"/>
                    </a:cubicBezTo>
                    <a:lnTo>
                      <a:pt x="14040" y="42"/>
                    </a:lnTo>
                    <a:cubicBezTo>
                      <a:pt x="13767" y="-53"/>
                      <a:pt x="13395" y="16"/>
                      <a:pt x="13214" y="199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6" name="í$ḻïde"/>
              <p:cNvSpPr/>
              <p:nvPr/>
            </p:nvSpPr>
            <p:spPr>
              <a:xfrm flipH="1">
                <a:off x="8242163" y="2077830"/>
                <a:ext cx="103668" cy="10371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28" h="20338" extrusionOk="0">
                    <a:moveTo>
                      <a:pt x="18304" y="20314"/>
                    </a:moveTo>
                    <a:cubicBezTo>
                      <a:pt x="19330" y="20224"/>
                      <a:pt x="20221" y="19326"/>
                      <a:pt x="20304" y="18315"/>
                    </a:cubicBezTo>
                    <a:cubicBezTo>
                      <a:pt x="20304" y="18315"/>
                      <a:pt x="20956" y="10401"/>
                      <a:pt x="15443" y="4887"/>
                    </a:cubicBezTo>
                    <a:cubicBezTo>
                      <a:pt x="9912" y="-635"/>
                      <a:pt x="2021" y="25"/>
                      <a:pt x="2021" y="25"/>
                    </a:cubicBezTo>
                    <a:cubicBezTo>
                      <a:pt x="1005" y="107"/>
                      <a:pt x="111" y="1004"/>
                      <a:pt x="25" y="2019"/>
                    </a:cubicBezTo>
                    <a:cubicBezTo>
                      <a:pt x="25" y="2019"/>
                      <a:pt x="-644" y="9941"/>
                      <a:pt x="4878" y="15452"/>
                    </a:cubicBezTo>
                    <a:cubicBezTo>
                      <a:pt x="10392" y="20965"/>
                      <a:pt x="18304" y="20314"/>
                      <a:pt x="18304" y="20314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7" name="íṡļîḍè"/>
              <p:cNvSpPr/>
              <p:nvPr/>
            </p:nvSpPr>
            <p:spPr>
              <a:xfrm flipH="1">
                <a:off x="7701713" y="3849111"/>
                <a:ext cx="348904" cy="29209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8" h="20928" extrusionOk="0">
                    <a:moveTo>
                      <a:pt x="21478" y="15912"/>
                    </a:moveTo>
                    <a:cubicBezTo>
                      <a:pt x="21478" y="10469"/>
                      <a:pt x="17257" y="6049"/>
                      <a:pt x="11998" y="5888"/>
                    </a:cubicBezTo>
                    <a:cubicBezTo>
                      <a:pt x="11736" y="6054"/>
                      <a:pt x="12438" y="6360"/>
                      <a:pt x="12727" y="6622"/>
                    </a:cubicBezTo>
                    <a:cubicBezTo>
                      <a:pt x="13302" y="7147"/>
                      <a:pt x="13038" y="7728"/>
                      <a:pt x="12754" y="7599"/>
                    </a:cubicBezTo>
                    <a:cubicBezTo>
                      <a:pt x="12090" y="6937"/>
                      <a:pt x="11303" y="6538"/>
                      <a:pt x="10484" y="6408"/>
                    </a:cubicBezTo>
                    <a:lnTo>
                      <a:pt x="10486" y="6403"/>
                    </a:lnTo>
                    <a:cubicBezTo>
                      <a:pt x="10486" y="6403"/>
                      <a:pt x="6439" y="6013"/>
                      <a:pt x="5127" y="4484"/>
                    </a:cubicBezTo>
                    <a:cubicBezTo>
                      <a:pt x="4640" y="3920"/>
                      <a:pt x="4004" y="2858"/>
                      <a:pt x="4081" y="1537"/>
                    </a:cubicBezTo>
                    <a:cubicBezTo>
                      <a:pt x="4099" y="1138"/>
                      <a:pt x="3988" y="732"/>
                      <a:pt x="3726" y="427"/>
                    </a:cubicBezTo>
                    <a:cubicBezTo>
                      <a:pt x="3237" y="-143"/>
                      <a:pt x="2445" y="-143"/>
                      <a:pt x="1954" y="427"/>
                    </a:cubicBezTo>
                    <a:cubicBezTo>
                      <a:pt x="1602" y="837"/>
                      <a:pt x="1513" y="1429"/>
                      <a:pt x="1668" y="1942"/>
                    </a:cubicBezTo>
                    <a:cubicBezTo>
                      <a:pt x="1228" y="1761"/>
                      <a:pt x="720" y="1864"/>
                      <a:pt x="366" y="2275"/>
                    </a:cubicBezTo>
                    <a:cubicBezTo>
                      <a:pt x="-122" y="2845"/>
                      <a:pt x="-122" y="3768"/>
                      <a:pt x="366" y="4337"/>
                    </a:cubicBezTo>
                    <a:cubicBezTo>
                      <a:pt x="604" y="4613"/>
                      <a:pt x="910" y="4749"/>
                      <a:pt x="1221" y="4758"/>
                    </a:cubicBezTo>
                    <a:lnTo>
                      <a:pt x="1221" y="4763"/>
                    </a:lnTo>
                    <a:cubicBezTo>
                      <a:pt x="1229" y="4762"/>
                      <a:pt x="1236" y="4765"/>
                      <a:pt x="1245" y="4762"/>
                    </a:cubicBezTo>
                    <a:cubicBezTo>
                      <a:pt x="1252" y="4762"/>
                      <a:pt x="1257" y="4762"/>
                      <a:pt x="1263" y="4762"/>
                    </a:cubicBezTo>
                    <a:cubicBezTo>
                      <a:pt x="2421" y="4648"/>
                      <a:pt x="3351" y="5405"/>
                      <a:pt x="3843" y="5980"/>
                    </a:cubicBezTo>
                    <a:cubicBezTo>
                      <a:pt x="5155" y="7506"/>
                      <a:pt x="5491" y="12217"/>
                      <a:pt x="5491" y="12217"/>
                    </a:cubicBezTo>
                    <a:lnTo>
                      <a:pt x="5505" y="12215"/>
                    </a:lnTo>
                    <a:cubicBezTo>
                      <a:pt x="5635" y="13287"/>
                      <a:pt x="6036" y="14322"/>
                      <a:pt x="6746" y="15146"/>
                    </a:cubicBezTo>
                    <a:cubicBezTo>
                      <a:pt x="7234" y="15715"/>
                      <a:pt x="7813" y="16105"/>
                      <a:pt x="8423" y="16353"/>
                    </a:cubicBezTo>
                    <a:cubicBezTo>
                      <a:pt x="8904" y="16547"/>
                      <a:pt x="9402" y="16657"/>
                      <a:pt x="9905" y="16654"/>
                    </a:cubicBezTo>
                    <a:cubicBezTo>
                      <a:pt x="10148" y="16651"/>
                      <a:pt x="10391" y="16622"/>
                      <a:pt x="10631" y="16573"/>
                    </a:cubicBezTo>
                    <a:cubicBezTo>
                      <a:pt x="10761" y="16547"/>
                      <a:pt x="10885" y="16503"/>
                      <a:pt x="11014" y="16464"/>
                    </a:cubicBezTo>
                    <a:cubicBezTo>
                      <a:pt x="11119" y="16428"/>
                      <a:pt x="11224" y="16397"/>
                      <a:pt x="11329" y="16355"/>
                    </a:cubicBezTo>
                    <a:cubicBezTo>
                      <a:pt x="11494" y="16287"/>
                      <a:pt x="11656" y="16206"/>
                      <a:pt x="11817" y="16114"/>
                    </a:cubicBezTo>
                    <a:cubicBezTo>
                      <a:pt x="11864" y="16087"/>
                      <a:pt x="11910" y="16057"/>
                      <a:pt x="11957" y="16027"/>
                    </a:cubicBezTo>
                    <a:cubicBezTo>
                      <a:pt x="12150" y="15908"/>
                      <a:pt x="12337" y="15774"/>
                      <a:pt x="12516" y="15619"/>
                    </a:cubicBezTo>
                    <a:cubicBezTo>
                      <a:pt x="13085" y="14986"/>
                      <a:pt x="13690" y="15697"/>
                      <a:pt x="13183" y="16237"/>
                    </a:cubicBezTo>
                    <a:cubicBezTo>
                      <a:pt x="12235" y="17173"/>
                      <a:pt x="11135" y="17603"/>
                      <a:pt x="9879" y="17603"/>
                    </a:cubicBezTo>
                    <a:cubicBezTo>
                      <a:pt x="8479" y="17603"/>
                      <a:pt x="7162" y="16968"/>
                      <a:pt x="6171" y="15816"/>
                    </a:cubicBezTo>
                    <a:cubicBezTo>
                      <a:pt x="5370" y="14884"/>
                      <a:pt x="4863" y="13684"/>
                      <a:pt x="4702" y="12345"/>
                    </a:cubicBezTo>
                    <a:lnTo>
                      <a:pt x="4697" y="12321"/>
                    </a:lnTo>
                    <a:lnTo>
                      <a:pt x="4696" y="12295"/>
                    </a:lnTo>
                    <a:cubicBezTo>
                      <a:pt x="4637" y="11504"/>
                      <a:pt x="4492" y="10423"/>
                      <a:pt x="4276" y="9400"/>
                    </a:cubicBezTo>
                    <a:cubicBezTo>
                      <a:pt x="2817" y="11153"/>
                      <a:pt x="1931" y="13425"/>
                      <a:pt x="1931" y="15912"/>
                    </a:cubicBezTo>
                    <a:cubicBezTo>
                      <a:pt x="1931" y="21457"/>
                      <a:pt x="3494" y="20913"/>
                      <a:pt x="11706" y="20913"/>
                    </a:cubicBezTo>
                    <a:cubicBezTo>
                      <a:pt x="19296" y="20913"/>
                      <a:pt x="21478" y="21457"/>
                      <a:pt x="21478" y="15912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8" name="íṥḻiḍê"/>
              <p:cNvSpPr/>
              <p:nvPr/>
            </p:nvSpPr>
            <p:spPr>
              <a:xfrm rot="19390260">
                <a:off x="6738587" y="2071814"/>
                <a:ext cx="302943" cy="39133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54" extrusionOk="0">
                    <a:moveTo>
                      <a:pt x="3282" y="12464"/>
                    </a:moveTo>
                    <a:cubicBezTo>
                      <a:pt x="3648" y="12579"/>
                      <a:pt x="3978" y="12468"/>
                      <a:pt x="4084" y="12153"/>
                    </a:cubicBezTo>
                    <a:cubicBezTo>
                      <a:pt x="4158" y="11937"/>
                      <a:pt x="4334" y="11388"/>
                      <a:pt x="4411" y="11160"/>
                    </a:cubicBezTo>
                    <a:cubicBezTo>
                      <a:pt x="4519" y="10850"/>
                      <a:pt x="4478" y="10741"/>
                      <a:pt x="4181" y="10470"/>
                    </a:cubicBezTo>
                    <a:cubicBezTo>
                      <a:pt x="3536" y="9882"/>
                      <a:pt x="3123" y="9121"/>
                      <a:pt x="3123" y="8043"/>
                    </a:cubicBezTo>
                    <a:cubicBezTo>
                      <a:pt x="3123" y="4914"/>
                      <a:pt x="6154" y="2113"/>
                      <a:pt x="11014" y="2113"/>
                    </a:cubicBezTo>
                    <a:cubicBezTo>
                      <a:pt x="15318" y="2113"/>
                      <a:pt x="17682" y="4144"/>
                      <a:pt x="17682" y="6858"/>
                    </a:cubicBezTo>
                    <a:cubicBezTo>
                      <a:pt x="17682" y="10427"/>
                      <a:pt x="15637" y="13440"/>
                      <a:pt x="12601" y="13440"/>
                    </a:cubicBezTo>
                    <a:cubicBezTo>
                      <a:pt x="10925" y="13440"/>
                      <a:pt x="9669" y="12369"/>
                      <a:pt x="10072" y="11055"/>
                    </a:cubicBezTo>
                    <a:cubicBezTo>
                      <a:pt x="10553" y="9487"/>
                      <a:pt x="11486" y="7794"/>
                      <a:pt x="11486" y="6662"/>
                    </a:cubicBezTo>
                    <a:cubicBezTo>
                      <a:pt x="11486" y="5649"/>
                      <a:pt x="10782" y="4804"/>
                      <a:pt x="9323" y="4804"/>
                    </a:cubicBezTo>
                    <a:cubicBezTo>
                      <a:pt x="7612" y="4804"/>
                      <a:pt x="6235" y="6173"/>
                      <a:pt x="6235" y="8008"/>
                    </a:cubicBezTo>
                    <a:cubicBezTo>
                      <a:pt x="6235" y="9176"/>
                      <a:pt x="6746" y="9967"/>
                      <a:pt x="6746" y="9967"/>
                    </a:cubicBezTo>
                    <a:cubicBezTo>
                      <a:pt x="6746" y="9967"/>
                      <a:pt x="4991" y="15708"/>
                      <a:pt x="4684" y="16714"/>
                    </a:cubicBezTo>
                    <a:cubicBezTo>
                      <a:pt x="4072" y="18715"/>
                      <a:pt x="4593" y="21170"/>
                      <a:pt x="4636" y="21418"/>
                    </a:cubicBezTo>
                    <a:cubicBezTo>
                      <a:pt x="4662" y="21564"/>
                      <a:pt x="4905" y="21600"/>
                      <a:pt x="5018" y="21489"/>
                    </a:cubicBezTo>
                    <a:cubicBezTo>
                      <a:pt x="5176" y="21329"/>
                      <a:pt x="7217" y="19382"/>
                      <a:pt x="7910" y="17437"/>
                    </a:cubicBezTo>
                    <a:cubicBezTo>
                      <a:pt x="8107" y="16887"/>
                      <a:pt x="9038" y="14035"/>
                      <a:pt x="9038" y="14035"/>
                    </a:cubicBezTo>
                    <a:cubicBezTo>
                      <a:pt x="9594" y="14855"/>
                      <a:pt x="11221" y="15578"/>
                      <a:pt x="12952" y="15578"/>
                    </a:cubicBezTo>
                    <a:cubicBezTo>
                      <a:pt x="18103" y="15578"/>
                      <a:pt x="21600" y="11950"/>
                      <a:pt x="21600" y="7092"/>
                    </a:cubicBezTo>
                    <a:cubicBezTo>
                      <a:pt x="21600" y="3420"/>
                      <a:pt x="17573" y="0"/>
                      <a:pt x="11454" y="0"/>
                    </a:cubicBezTo>
                    <a:cubicBezTo>
                      <a:pt x="3839" y="0"/>
                      <a:pt x="0" y="4218"/>
                      <a:pt x="0" y="7734"/>
                    </a:cubicBezTo>
                    <a:cubicBezTo>
                      <a:pt x="0" y="9864"/>
                      <a:pt x="1043" y="11758"/>
                      <a:pt x="3282" y="12464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9" name="iṡlíde"/>
              <p:cNvSpPr/>
              <p:nvPr/>
            </p:nvSpPr>
            <p:spPr>
              <a:xfrm flipH="1">
                <a:off x="6590392" y="3207139"/>
                <a:ext cx="321544" cy="32152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19440"/>
                    </a:moveTo>
                    <a:cubicBezTo>
                      <a:pt x="6027" y="19440"/>
                      <a:pt x="2159" y="15575"/>
                      <a:pt x="2159" y="10800"/>
                    </a:cubicBezTo>
                    <a:cubicBezTo>
                      <a:pt x="2159" y="6025"/>
                      <a:pt x="6027" y="2160"/>
                      <a:pt x="10800" y="2160"/>
                    </a:cubicBezTo>
                    <a:cubicBezTo>
                      <a:pt x="15573" y="2160"/>
                      <a:pt x="19442" y="6025"/>
                      <a:pt x="19442" y="10800"/>
                    </a:cubicBezTo>
                    <a:cubicBezTo>
                      <a:pt x="19442" y="15575"/>
                      <a:pt x="15573" y="19440"/>
                      <a:pt x="10800" y="19440"/>
                    </a:cubicBezTo>
                    <a:close/>
                    <a:moveTo>
                      <a:pt x="10791" y="0"/>
                    </a:moveTo>
                    <a:cubicBezTo>
                      <a:pt x="4830" y="0"/>
                      <a:pt x="0" y="4838"/>
                      <a:pt x="0" y="10800"/>
                    </a:cubicBezTo>
                    <a:cubicBezTo>
                      <a:pt x="0" y="16760"/>
                      <a:pt x="4830" y="21600"/>
                      <a:pt x="10791" y="21600"/>
                    </a:cubicBezTo>
                    <a:cubicBezTo>
                      <a:pt x="16762" y="21600"/>
                      <a:pt x="21600" y="16760"/>
                      <a:pt x="21600" y="10800"/>
                    </a:cubicBezTo>
                    <a:cubicBezTo>
                      <a:pt x="21600" y="4838"/>
                      <a:pt x="16762" y="0"/>
                      <a:pt x="10791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0" name="iSlíḍé"/>
              <p:cNvSpPr/>
              <p:nvPr/>
            </p:nvSpPr>
            <p:spPr>
              <a:xfrm flipH="1">
                <a:off x="6666882" y="3305543"/>
                <a:ext cx="48246" cy="4826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1" y="21600"/>
                    </a:moveTo>
                    <a:cubicBezTo>
                      <a:pt x="16787" y="21600"/>
                      <a:pt x="21600" y="16771"/>
                      <a:pt x="21600" y="10803"/>
                    </a:cubicBezTo>
                    <a:cubicBezTo>
                      <a:pt x="21600" y="4828"/>
                      <a:pt x="16787" y="0"/>
                      <a:pt x="10801" y="0"/>
                    </a:cubicBezTo>
                    <a:cubicBezTo>
                      <a:pt x="4833" y="0"/>
                      <a:pt x="0" y="4828"/>
                      <a:pt x="0" y="10803"/>
                    </a:cubicBezTo>
                    <a:cubicBezTo>
                      <a:pt x="0" y="16771"/>
                      <a:pt x="4833" y="21600"/>
                      <a:pt x="10801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1" name="íŝḻíḍè"/>
              <p:cNvSpPr/>
              <p:nvPr/>
            </p:nvSpPr>
            <p:spPr>
              <a:xfrm flipH="1">
                <a:off x="6667952" y="3399262"/>
                <a:ext cx="164324" cy="5625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1" y="21600"/>
                    </a:moveTo>
                    <a:cubicBezTo>
                      <a:pt x="15724" y="21600"/>
                      <a:pt x="19913" y="12593"/>
                      <a:pt x="21600" y="0"/>
                    </a:cubicBezTo>
                    <a:lnTo>
                      <a:pt x="0" y="0"/>
                    </a:lnTo>
                    <a:cubicBezTo>
                      <a:pt x="1690" y="12593"/>
                      <a:pt x="5878" y="21600"/>
                      <a:pt x="10801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2" name="îŝḻîḍe"/>
              <p:cNvSpPr/>
              <p:nvPr/>
            </p:nvSpPr>
            <p:spPr>
              <a:xfrm flipH="1">
                <a:off x="6779325" y="3305543"/>
                <a:ext cx="48265" cy="4826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3" y="21600"/>
                    </a:moveTo>
                    <a:cubicBezTo>
                      <a:pt x="16763" y="21600"/>
                      <a:pt x="21600" y="16771"/>
                      <a:pt x="21600" y="10803"/>
                    </a:cubicBezTo>
                    <a:cubicBezTo>
                      <a:pt x="21600" y="4831"/>
                      <a:pt x="16763" y="0"/>
                      <a:pt x="10803" y="0"/>
                    </a:cubicBezTo>
                    <a:cubicBezTo>
                      <a:pt x="4819" y="0"/>
                      <a:pt x="0" y="4828"/>
                      <a:pt x="0" y="10803"/>
                    </a:cubicBezTo>
                    <a:cubicBezTo>
                      <a:pt x="0" y="16771"/>
                      <a:pt x="4819" y="21600"/>
                      <a:pt x="10803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3" name="ïṥ1iḓê"/>
              <p:cNvSpPr/>
              <p:nvPr/>
            </p:nvSpPr>
            <p:spPr>
              <a:xfrm flipH="1">
                <a:off x="7332933" y="1904451"/>
                <a:ext cx="42911" cy="4276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085"/>
                    </a:moveTo>
                    <a:lnTo>
                      <a:pt x="9486" y="0"/>
                    </a:lnTo>
                    <a:lnTo>
                      <a:pt x="0" y="9523"/>
                    </a:lnTo>
                    <a:lnTo>
                      <a:pt x="12043" y="21600"/>
                    </a:lnTo>
                    <a:cubicBezTo>
                      <a:pt x="12043" y="21600"/>
                      <a:pt x="21600" y="12085"/>
                      <a:pt x="21600" y="12085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4" name="islïḋé"/>
              <p:cNvSpPr/>
              <p:nvPr/>
            </p:nvSpPr>
            <p:spPr>
              <a:xfrm flipH="1">
                <a:off x="7115518" y="2002856"/>
                <a:ext cx="40087" cy="2672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5" name="ïš1ïḓe"/>
              <p:cNvSpPr/>
              <p:nvPr/>
            </p:nvSpPr>
            <p:spPr>
              <a:xfrm flipH="1">
                <a:off x="7250710" y="1871649"/>
                <a:ext cx="26729" cy="3942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600" y="2160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6" name="ïş1iḍé"/>
              <p:cNvSpPr/>
              <p:nvPr/>
            </p:nvSpPr>
            <p:spPr>
              <a:xfrm flipH="1">
                <a:off x="7150342" y="2087202"/>
                <a:ext cx="42750" cy="4276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077"/>
                    </a:moveTo>
                    <a:lnTo>
                      <a:pt x="9447" y="0"/>
                    </a:lnTo>
                    <a:lnTo>
                      <a:pt x="0" y="9443"/>
                    </a:lnTo>
                    <a:lnTo>
                      <a:pt x="12072" y="21600"/>
                    </a:lnTo>
                    <a:cubicBezTo>
                      <a:pt x="12072" y="21600"/>
                      <a:pt x="21600" y="12077"/>
                      <a:pt x="21600" y="12077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7" name="íS1îḍé"/>
              <p:cNvSpPr/>
              <p:nvPr/>
            </p:nvSpPr>
            <p:spPr>
              <a:xfrm flipH="1">
                <a:off x="7250710" y="2124690"/>
                <a:ext cx="26729" cy="3942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ubicBezTo>
                      <a:pt x="2160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8" name="ïṩḻiḍé"/>
              <p:cNvSpPr/>
              <p:nvPr/>
            </p:nvSpPr>
            <p:spPr>
              <a:xfrm flipH="1">
                <a:off x="7333075" y="2087202"/>
                <a:ext cx="42769" cy="4290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486"/>
                    </a:moveTo>
                    <a:lnTo>
                      <a:pt x="12083" y="0"/>
                    </a:lnTo>
                    <a:lnTo>
                      <a:pt x="0" y="12107"/>
                    </a:lnTo>
                    <a:lnTo>
                      <a:pt x="9517" y="21600"/>
                    </a:lnTo>
                    <a:cubicBezTo>
                      <a:pt x="9517" y="21600"/>
                      <a:pt x="21600" y="9486"/>
                      <a:pt x="21600" y="9486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9" name="ïSlíḋe"/>
              <p:cNvSpPr/>
              <p:nvPr/>
            </p:nvSpPr>
            <p:spPr>
              <a:xfrm flipH="1">
                <a:off x="7150328" y="1904451"/>
                <a:ext cx="42764" cy="4276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523"/>
                    </a:moveTo>
                    <a:lnTo>
                      <a:pt x="12084" y="0"/>
                    </a:lnTo>
                    <a:lnTo>
                      <a:pt x="0" y="12085"/>
                    </a:lnTo>
                    <a:lnTo>
                      <a:pt x="9511" y="21600"/>
                    </a:lnTo>
                    <a:cubicBezTo>
                      <a:pt x="9511" y="21600"/>
                      <a:pt x="21600" y="9523"/>
                      <a:pt x="21600" y="9523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0" name="íśľiḍé"/>
              <p:cNvSpPr/>
              <p:nvPr/>
            </p:nvSpPr>
            <p:spPr>
              <a:xfrm flipH="1">
                <a:off x="7182654" y="1937253"/>
                <a:ext cx="160388" cy="16038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1" y="21600"/>
                    </a:moveTo>
                    <a:cubicBezTo>
                      <a:pt x="16759" y="21600"/>
                      <a:pt x="21600" y="16758"/>
                      <a:pt x="21600" y="10800"/>
                    </a:cubicBezTo>
                    <a:cubicBezTo>
                      <a:pt x="21600" y="4843"/>
                      <a:pt x="16759" y="0"/>
                      <a:pt x="10801" y="0"/>
                    </a:cubicBezTo>
                    <a:cubicBezTo>
                      <a:pt x="4843" y="0"/>
                      <a:pt x="0" y="4843"/>
                      <a:pt x="0" y="10800"/>
                    </a:cubicBezTo>
                    <a:cubicBezTo>
                      <a:pt x="0" y="16758"/>
                      <a:pt x="4843" y="21600"/>
                      <a:pt x="10801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1" name="iṧḻïḓè"/>
              <p:cNvSpPr/>
              <p:nvPr/>
            </p:nvSpPr>
            <p:spPr>
              <a:xfrm flipH="1">
                <a:off x="7368571" y="2002856"/>
                <a:ext cx="40074" cy="2672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600" y="2160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2" name="iš1îḓé"/>
              <p:cNvSpPr/>
              <p:nvPr/>
            </p:nvSpPr>
            <p:spPr>
              <a:xfrm flipH="1">
                <a:off x="7617374" y="2954099"/>
                <a:ext cx="311409" cy="2831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0"/>
                    </a:moveTo>
                    <a:cubicBezTo>
                      <a:pt x="21598" y="4838"/>
                      <a:pt x="21160" y="0"/>
                      <a:pt x="20617" y="0"/>
                    </a:cubicBezTo>
                    <a:lnTo>
                      <a:pt x="981" y="0"/>
                    </a:lnTo>
                    <a:cubicBezTo>
                      <a:pt x="441" y="0"/>
                      <a:pt x="0" y="4838"/>
                      <a:pt x="0" y="10810"/>
                    </a:cubicBezTo>
                    <a:cubicBezTo>
                      <a:pt x="0" y="16771"/>
                      <a:pt x="441" y="21600"/>
                      <a:pt x="981" y="21600"/>
                    </a:cubicBezTo>
                    <a:lnTo>
                      <a:pt x="20617" y="21600"/>
                    </a:lnTo>
                    <a:cubicBezTo>
                      <a:pt x="21160" y="21600"/>
                      <a:pt x="21600" y="16771"/>
                      <a:pt x="21600" y="1081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3" name="ïṩḷîďê"/>
              <p:cNvSpPr/>
              <p:nvPr/>
            </p:nvSpPr>
            <p:spPr>
              <a:xfrm flipH="1">
                <a:off x="7634036" y="2776034"/>
                <a:ext cx="276004" cy="16984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99" y="1799"/>
                    </a:moveTo>
                    <a:lnTo>
                      <a:pt x="6922" y="1799"/>
                    </a:lnTo>
                    <a:lnTo>
                      <a:pt x="6922" y="17999"/>
                    </a:lnTo>
                    <a:lnTo>
                      <a:pt x="3599" y="17999"/>
                    </a:lnTo>
                    <a:cubicBezTo>
                      <a:pt x="3599" y="17999"/>
                      <a:pt x="3599" y="1799"/>
                      <a:pt x="3599" y="1799"/>
                    </a:cubicBezTo>
                    <a:close/>
                    <a:moveTo>
                      <a:pt x="9139" y="1799"/>
                    </a:moveTo>
                    <a:lnTo>
                      <a:pt x="12461" y="1799"/>
                    </a:lnTo>
                    <a:lnTo>
                      <a:pt x="12461" y="17999"/>
                    </a:lnTo>
                    <a:lnTo>
                      <a:pt x="9139" y="17999"/>
                    </a:lnTo>
                    <a:cubicBezTo>
                      <a:pt x="9139" y="17999"/>
                      <a:pt x="9139" y="1799"/>
                      <a:pt x="9139" y="1799"/>
                    </a:cubicBezTo>
                    <a:close/>
                    <a:moveTo>
                      <a:pt x="14676" y="1799"/>
                    </a:moveTo>
                    <a:lnTo>
                      <a:pt x="17998" y="1799"/>
                    </a:lnTo>
                    <a:lnTo>
                      <a:pt x="17998" y="17999"/>
                    </a:lnTo>
                    <a:lnTo>
                      <a:pt x="14676" y="17999"/>
                    </a:lnTo>
                    <a:cubicBezTo>
                      <a:pt x="14676" y="17999"/>
                      <a:pt x="14676" y="1799"/>
                      <a:pt x="14676" y="1799"/>
                    </a:cubicBezTo>
                    <a:close/>
                    <a:moveTo>
                      <a:pt x="1107" y="17999"/>
                    </a:moveTo>
                    <a:cubicBezTo>
                      <a:pt x="493" y="17999"/>
                      <a:pt x="0" y="18805"/>
                      <a:pt x="0" y="19797"/>
                    </a:cubicBezTo>
                    <a:cubicBezTo>
                      <a:pt x="0" y="20793"/>
                      <a:pt x="493" y="21600"/>
                      <a:pt x="1107" y="21600"/>
                    </a:cubicBezTo>
                    <a:lnTo>
                      <a:pt x="20491" y="21600"/>
                    </a:lnTo>
                    <a:cubicBezTo>
                      <a:pt x="21104" y="21600"/>
                      <a:pt x="21600" y="20793"/>
                      <a:pt x="21600" y="19797"/>
                    </a:cubicBezTo>
                    <a:cubicBezTo>
                      <a:pt x="21600" y="18805"/>
                      <a:pt x="21104" y="17999"/>
                      <a:pt x="20491" y="17999"/>
                    </a:cubicBezTo>
                    <a:lnTo>
                      <a:pt x="20215" y="17999"/>
                    </a:lnTo>
                    <a:lnTo>
                      <a:pt x="20215" y="1799"/>
                    </a:lnTo>
                    <a:lnTo>
                      <a:pt x="20491" y="1799"/>
                    </a:lnTo>
                    <a:cubicBezTo>
                      <a:pt x="20797" y="1799"/>
                      <a:pt x="21045" y="1396"/>
                      <a:pt x="21045" y="897"/>
                    </a:cubicBezTo>
                    <a:cubicBezTo>
                      <a:pt x="21045" y="404"/>
                      <a:pt x="20797" y="0"/>
                      <a:pt x="20491" y="0"/>
                    </a:cubicBezTo>
                    <a:lnTo>
                      <a:pt x="1107" y="0"/>
                    </a:lnTo>
                    <a:cubicBezTo>
                      <a:pt x="801" y="0"/>
                      <a:pt x="555" y="404"/>
                      <a:pt x="555" y="897"/>
                    </a:cubicBezTo>
                    <a:cubicBezTo>
                      <a:pt x="555" y="1396"/>
                      <a:pt x="801" y="1799"/>
                      <a:pt x="1107" y="1799"/>
                    </a:cubicBezTo>
                    <a:lnTo>
                      <a:pt x="1383" y="1799"/>
                    </a:lnTo>
                    <a:lnTo>
                      <a:pt x="1383" y="17999"/>
                    </a:lnTo>
                    <a:cubicBezTo>
                      <a:pt x="1383" y="17999"/>
                      <a:pt x="1107" y="17999"/>
                      <a:pt x="1107" y="17999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4" name="ïṧľíďé"/>
              <p:cNvSpPr/>
              <p:nvPr/>
            </p:nvSpPr>
            <p:spPr>
              <a:xfrm flipH="1">
                <a:off x="7617244" y="2668257"/>
                <a:ext cx="311540" cy="9202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4" h="21503" extrusionOk="0">
                    <a:moveTo>
                      <a:pt x="21524" y="18191"/>
                    </a:moveTo>
                    <a:cubicBezTo>
                      <a:pt x="21524" y="16739"/>
                      <a:pt x="21247" y="15505"/>
                      <a:pt x="20862" y="15059"/>
                    </a:cubicBezTo>
                    <a:lnTo>
                      <a:pt x="11158" y="290"/>
                    </a:lnTo>
                    <a:cubicBezTo>
                      <a:pt x="10903" y="-97"/>
                      <a:pt x="10613" y="-97"/>
                      <a:pt x="10358" y="290"/>
                    </a:cubicBezTo>
                    <a:lnTo>
                      <a:pt x="577" y="15172"/>
                    </a:lnTo>
                    <a:cubicBezTo>
                      <a:pt x="157" y="15814"/>
                      <a:pt x="-76" y="17366"/>
                      <a:pt x="23" y="18886"/>
                    </a:cubicBezTo>
                    <a:cubicBezTo>
                      <a:pt x="119" y="20413"/>
                      <a:pt x="517" y="21503"/>
                      <a:pt x="978" y="21503"/>
                    </a:cubicBezTo>
                    <a:lnTo>
                      <a:pt x="20545" y="21503"/>
                    </a:lnTo>
                    <a:cubicBezTo>
                      <a:pt x="21086" y="21503"/>
                      <a:pt x="21524" y="20019"/>
                      <a:pt x="21524" y="1819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5" name="ïṣḷïḓe"/>
              <p:cNvSpPr/>
              <p:nvPr/>
            </p:nvSpPr>
            <p:spPr>
              <a:xfrm flipH="1">
                <a:off x="7038347" y="2888496"/>
                <a:ext cx="323439" cy="32343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941" y="10099"/>
                    </a:moveTo>
                    <a:lnTo>
                      <a:pt x="11941" y="2262"/>
                    </a:lnTo>
                    <a:cubicBezTo>
                      <a:pt x="16153" y="2822"/>
                      <a:pt x="19414" y="6437"/>
                      <a:pt x="19414" y="10800"/>
                    </a:cubicBezTo>
                    <a:cubicBezTo>
                      <a:pt x="19414" y="12706"/>
                      <a:pt x="18791" y="14468"/>
                      <a:pt x="17739" y="15896"/>
                    </a:cubicBezTo>
                    <a:cubicBezTo>
                      <a:pt x="17739" y="15896"/>
                      <a:pt x="11941" y="10099"/>
                      <a:pt x="11941" y="10099"/>
                    </a:cubicBezTo>
                    <a:close/>
                    <a:moveTo>
                      <a:pt x="11941" y="19338"/>
                    </a:moveTo>
                    <a:lnTo>
                      <a:pt x="11941" y="13328"/>
                    </a:lnTo>
                    <a:lnTo>
                      <a:pt x="16155" y="17542"/>
                    </a:lnTo>
                    <a:cubicBezTo>
                      <a:pt x="14965" y="18489"/>
                      <a:pt x="13520" y="19128"/>
                      <a:pt x="11941" y="19338"/>
                    </a:cubicBezTo>
                    <a:close/>
                    <a:moveTo>
                      <a:pt x="9658" y="10099"/>
                    </a:moveTo>
                    <a:lnTo>
                      <a:pt x="3860" y="15896"/>
                    </a:lnTo>
                    <a:cubicBezTo>
                      <a:pt x="2808" y="14468"/>
                      <a:pt x="2186" y="12706"/>
                      <a:pt x="2186" y="10800"/>
                    </a:cubicBezTo>
                    <a:cubicBezTo>
                      <a:pt x="2186" y="6437"/>
                      <a:pt x="5446" y="2822"/>
                      <a:pt x="9658" y="2262"/>
                    </a:cubicBezTo>
                    <a:cubicBezTo>
                      <a:pt x="9658" y="2262"/>
                      <a:pt x="9658" y="10099"/>
                      <a:pt x="9658" y="10099"/>
                    </a:cubicBezTo>
                    <a:close/>
                    <a:moveTo>
                      <a:pt x="9658" y="19338"/>
                    </a:moveTo>
                    <a:cubicBezTo>
                      <a:pt x="8080" y="19128"/>
                      <a:pt x="6635" y="18489"/>
                      <a:pt x="5444" y="17542"/>
                    </a:cubicBezTo>
                    <a:lnTo>
                      <a:pt x="9658" y="13328"/>
                    </a:lnTo>
                    <a:cubicBezTo>
                      <a:pt x="9658" y="13328"/>
                      <a:pt x="9658" y="19338"/>
                      <a:pt x="9658" y="19338"/>
                    </a:cubicBezTo>
                    <a:close/>
                    <a:moveTo>
                      <a:pt x="21600" y="10800"/>
                    </a:moveTo>
                    <a:cubicBezTo>
                      <a:pt x="21600" y="7915"/>
                      <a:pt x="20476" y="5203"/>
                      <a:pt x="18436" y="3164"/>
                    </a:cubicBezTo>
                    <a:cubicBezTo>
                      <a:pt x="16396" y="1123"/>
                      <a:pt x="13685" y="0"/>
                      <a:pt x="10800" y="0"/>
                    </a:cubicBezTo>
                    <a:cubicBezTo>
                      <a:pt x="7914" y="0"/>
                      <a:pt x="5202" y="1123"/>
                      <a:pt x="3163" y="3164"/>
                    </a:cubicBezTo>
                    <a:cubicBezTo>
                      <a:pt x="1123" y="5203"/>
                      <a:pt x="0" y="7915"/>
                      <a:pt x="0" y="10800"/>
                    </a:cubicBezTo>
                    <a:cubicBezTo>
                      <a:pt x="0" y="13685"/>
                      <a:pt x="1123" y="16397"/>
                      <a:pt x="3163" y="18436"/>
                    </a:cubicBezTo>
                    <a:cubicBezTo>
                      <a:pt x="5202" y="20476"/>
                      <a:pt x="7914" y="21600"/>
                      <a:pt x="10800" y="21600"/>
                    </a:cubicBezTo>
                    <a:cubicBezTo>
                      <a:pt x="13685" y="21600"/>
                      <a:pt x="16396" y="20476"/>
                      <a:pt x="18436" y="18436"/>
                    </a:cubicBezTo>
                    <a:cubicBezTo>
                      <a:pt x="20476" y="16397"/>
                      <a:pt x="21600" y="13685"/>
                      <a:pt x="21600" y="108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6" name="isḷîḍé"/>
              <p:cNvSpPr/>
              <p:nvPr/>
            </p:nvSpPr>
            <p:spPr>
              <a:xfrm flipH="1">
                <a:off x="7293725" y="3450807"/>
                <a:ext cx="283613" cy="24689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39" extrusionOk="0">
                    <a:moveTo>
                      <a:pt x="10669" y="21339"/>
                    </a:moveTo>
                    <a:cubicBezTo>
                      <a:pt x="16464" y="21339"/>
                      <a:pt x="21600" y="16246"/>
                      <a:pt x="21600" y="9671"/>
                    </a:cubicBezTo>
                    <a:cubicBezTo>
                      <a:pt x="21600" y="5964"/>
                      <a:pt x="20039" y="2728"/>
                      <a:pt x="17643" y="610"/>
                    </a:cubicBezTo>
                    <a:cubicBezTo>
                      <a:pt x="17062" y="98"/>
                      <a:pt x="15887" y="-261"/>
                      <a:pt x="15300" y="241"/>
                    </a:cubicBezTo>
                    <a:cubicBezTo>
                      <a:pt x="14903" y="580"/>
                      <a:pt x="14721" y="1052"/>
                      <a:pt x="14655" y="1530"/>
                    </a:cubicBezTo>
                    <a:cubicBezTo>
                      <a:pt x="14541" y="2354"/>
                      <a:pt x="15254" y="3388"/>
                      <a:pt x="15778" y="3970"/>
                    </a:cubicBezTo>
                    <a:cubicBezTo>
                      <a:pt x="17056" y="5390"/>
                      <a:pt x="17825" y="7398"/>
                      <a:pt x="17825" y="9684"/>
                    </a:cubicBezTo>
                    <a:cubicBezTo>
                      <a:pt x="17825" y="14170"/>
                      <a:pt x="14621" y="17568"/>
                      <a:pt x="10667" y="17568"/>
                    </a:cubicBezTo>
                    <a:cubicBezTo>
                      <a:pt x="6714" y="17568"/>
                      <a:pt x="3513" y="14170"/>
                      <a:pt x="3513" y="9684"/>
                    </a:cubicBezTo>
                    <a:cubicBezTo>
                      <a:pt x="3513" y="7541"/>
                      <a:pt x="4302" y="5644"/>
                      <a:pt x="5553" y="4244"/>
                    </a:cubicBezTo>
                    <a:cubicBezTo>
                      <a:pt x="6076" y="3658"/>
                      <a:pt x="6840" y="2645"/>
                      <a:pt x="6816" y="1808"/>
                    </a:cubicBezTo>
                    <a:cubicBezTo>
                      <a:pt x="6805" y="1357"/>
                      <a:pt x="6699" y="883"/>
                      <a:pt x="6407" y="489"/>
                    </a:cubicBezTo>
                    <a:cubicBezTo>
                      <a:pt x="5932" y="-151"/>
                      <a:pt x="4750" y="71"/>
                      <a:pt x="4160" y="571"/>
                    </a:cubicBezTo>
                    <a:cubicBezTo>
                      <a:pt x="1665" y="2688"/>
                      <a:pt x="0" y="5939"/>
                      <a:pt x="0" y="9671"/>
                    </a:cubicBezTo>
                    <a:cubicBezTo>
                      <a:pt x="0" y="16246"/>
                      <a:pt x="4878" y="21339"/>
                      <a:pt x="10669" y="21339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7" name="ïSļîdé"/>
              <p:cNvSpPr/>
              <p:nvPr/>
            </p:nvSpPr>
            <p:spPr>
              <a:xfrm flipH="1">
                <a:off x="7416209" y="3403948"/>
                <a:ext cx="43981" cy="17415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645"/>
                    </a:moveTo>
                    <a:lnTo>
                      <a:pt x="0" y="19044"/>
                    </a:lnTo>
                    <a:cubicBezTo>
                      <a:pt x="0" y="20223"/>
                      <a:pt x="6475" y="21600"/>
                      <a:pt x="11131" y="21600"/>
                    </a:cubicBezTo>
                    <a:cubicBezTo>
                      <a:pt x="15815" y="21600"/>
                      <a:pt x="21600" y="20223"/>
                      <a:pt x="21600" y="19044"/>
                    </a:cubicBezTo>
                    <a:lnTo>
                      <a:pt x="21600" y="2645"/>
                    </a:lnTo>
                    <a:cubicBezTo>
                      <a:pt x="21600" y="618"/>
                      <a:pt x="15467" y="0"/>
                      <a:pt x="10790" y="0"/>
                    </a:cubicBezTo>
                    <a:cubicBezTo>
                      <a:pt x="101" y="0"/>
                      <a:pt x="0" y="2479"/>
                      <a:pt x="0" y="2645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8" name="îṡlîḍê"/>
              <p:cNvSpPr/>
              <p:nvPr/>
            </p:nvSpPr>
            <p:spPr>
              <a:xfrm flipH="1">
                <a:off x="6991615" y="3258684"/>
                <a:ext cx="163990" cy="23151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01"/>
                    </a:lnTo>
                    <a:lnTo>
                      <a:pt x="21600" y="21600"/>
                    </a:lnTo>
                    <a:cubicBezTo>
                      <a:pt x="21600" y="2160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9" name="íṧľîḍé"/>
              <p:cNvSpPr/>
              <p:nvPr/>
            </p:nvSpPr>
            <p:spPr>
              <a:xfrm flipH="1">
                <a:off x="7164995" y="3258684"/>
                <a:ext cx="163990" cy="23151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01"/>
                    </a:lnTo>
                    <a:lnTo>
                      <a:pt x="21600" y="21600"/>
                    </a:lnTo>
                    <a:cubicBezTo>
                      <a:pt x="21600" y="2160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0" name="iŝḻíde"/>
              <p:cNvSpPr/>
              <p:nvPr/>
            </p:nvSpPr>
            <p:spPr>
              <a:xfrm flipH="1">
                <a:off x="7320321" y="3886598"/>
                <a:ext cx="167985" cy="14698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89" h="20424" extrusionOk="0">
                    <a:moveTo>
                      <a:pt x="11894" y="6841"/>
                    </a:moveTo>
                    <a:cubicBezTo>
                      <a:pt x="11242" y="7591"/>
                      <a:pt x="10179" y="7591"/>
                      <a:pt x="9522" y="6841"/>
                    </a:cubicBezTo>
                    <a:cubicBezTo>
                      <a:pt x="8868" y="6089"/>
                      <a:pt x="8868" y="4860"/>
                      <a:pt x="9522" y="4113"/>
                    </a:cubicBezTo>
                    <a:cubicBezTo>
                      <a:pt x="10179" y="3353"/>
                      <a:pt x="11242" y="3353"/>
                      <a:pt x="11899" y="4113"/>
                    </a:cubicBezTo>
                    <a:cubicBezTo>
                      <a:pt x="12551" y="4860"/>
                      <a:pt x="12551" y="6089"/>
                      <a:pt x="11894" y="6841"/>
                    </a:cubicBezTo>
                    <a:close/>
                    <a:moveTo>
                      <a:pt x="33" y="3330"/>
                    </a:moveTo>
                    <a:cubicBezTo>
                      <a:pt x="-240" y="7619"/>
                      <a:pt x="1157" y="12214"/>
                      <a:pt x="4188" y="15706"/>
                    </a:cubicBezTo>
                    <a:cubicBezTo>
                      <a:pt x="6571" y="18443"/>
                      <a:pt x="9546" y="20020"/>
                      <a:pt x="12521" y="20424"/>
                    </a:cubicBezTo>
                    <a:cubicBezTo>
                      <a:pt x="18315" y="12376"/>
                      <a:pt x="21360" y="5367"/>
                      <a:pt x="19945" y="3741"/>
                    </a:cubicBezTo>
                    <a:cubicBezTo>
                      <a:pt x="15674" y="-1176"/>
                      <a:pt x="7645" y="-1176"/>
                      <a:pt x="33" y="333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1" name="ï$lïḋé"/>
              <p:cNvSpPr/>
              <p:nvPr/>
            </p:nvSpPr>
            <p:spPr>
              <a:xfrm flipH="1">
                <a:off x="7402003" y="3924086"/>
                <a:ext cx="325285" cy="34677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9" h="21528" extrusionOk="0">
                    <a:moveTo>
                      <a:pt x="14348" y="0"/>
                    </a:moveTo>
                    <a:cubicBezTo>
                      <a:pt x="14039" y="191"/>
                      <a:pt x="13733" y="388"/>
                      <a:pt x="13433" y="599"/>
                    </a:cubicBezTo>
                    <a:lnTo>
                      <a:pt x="12712" y="245"/>
                    </a:lnTo>
                    <a:cubicBezTo>
                      <a:pt x="12087" y="-59"/>
                      <a:pt x="11320" y="44"/>
                      <a:pt x="10819" y="512"/>
                    </a:cubicBezTo>
                    <a:lnTo>
                      <a:pt x="5772" y="5233"/>
                    </a:lnTo>
                    <a:cubicBezTo>
                      <a:pt x="5409" y="5574"/>
                      <a:pt x="5245" y="6058"/>
                      <a:pt x="5323" y="6533"/>
                    </a:cubicBezTo>
                    <a:cubicBezTo>
                      <a:pt x="5400" y="7007"/>
                      <a:pt x="5714" y="7421"/>
                      <a:pt x="6171" y="7644"/>
                    </a:cubicBezTo>
                    <a:lnTo>
                      <a:pt x="7316" y="8206"/>
                    </a:lnTo>
                    <a:cubicBezTo>
                      <a:pt x="6168" y="10708"/>
                      <a:pt x="5544" y="13158"/>
                      <a:pt x="5375" y="14710"/>
                    </a:cubicBezTo>
                    <a:lnTo>
                      <a:pt x="392" y="16312"/>
                    </a:lnTo>
                    <a:cubicBezTo>
                      <a:pt x="170" y="16383"/>
                      <a:pt x="14" y="16576"/>
                      <a:pt x="1" y="16799"/>
                    </a:cubicBezTo>
                    <a:cubicBezTo>
                      <a:pt x="-11" y="17020"/>
                      <a:pt x="120" y="17226"/>
                      <a:pt x="334" y="17322"/>
                    </a:cubicBezTo>
                    <a:lnTo>
                      <a:pt x="2508" y="18279"/>
                    </a:lnTo>
                    <a:cubicBezTo>
                      <a:pt x="2934" y="18467"/>
                      <a:pt x="3273" y="18786"/>
                      <a:pt x="3476" y="19184"/>
                    </a:cubicBezTo>
                    <a:lnTo>
                      <a:pt x="4499" y="21215"/>
                    </a:lnTo>
                    <a:cubicBezTo>
                      <a:pt x="4599" y="21415"/>
                      <a:pt x="4821" y="21541"/>
                      <a:pt x="5058" y="21528"/>
                    </a:cubicBezTo>
                    <a:cubicBezTo>
                      <a:pt x="5295" y="21514"/>
                      <a:pt x="5500" y="21369"/>
                      <a:pt x="5575" y="21161"/>
                    </a:cubicBezTo>
                    <a:lnTo>
                      <a:pt x="7293" y="16493"/>
                    </a:lnTo>
                    <a:cubicBezTo>
                      <a:pt x="9632" y="16134"/>
                      <a:pt x="13689" y="14458"/>
                      <a:pt x="17215" y="11941"/>
                    </a:cubicBezTo>
                    <a:lnTo>
                      <a:pt x="17610" y="13080"/>
                    </a:lnTo>
                    <a:cubicBezTo>
                      <a:pt x="17682" y="13286"/>
                      <a:pt x="17860" y="13442"/>
                      <a:pt x="18085" y="13491"/>
                    </a:cubicBezTo>
                    <a:cubicBezTo>
                      <a:pt x="18311" y="13543"/>
                      <a:pt x="18543" y="13478"/>
                      <a:pt x="18711" y="13324"/>
                    </a:cubicBezTo>
                    <a:lnTo>
                      <a:pt x="19133" y="12929"/>
                    </a:lnTo>
                    <a:cubicBezTo>
                      <a:pt x="19456" y="12625"/>
                      <a:pt x="19656" y="12225"/>
                      <a:pt x="19687" y="11795"/>
                    </a:cubicBezTo>
                    <a:lnTo>
                      <a:pt x="19836" y="9790"/>
                    </a:lnTo>
                    <a:cubicBezTo>
                      <a:pt x="20451" y="9209"/>
                      <a:pt x="21035" y="8629"/>
                      <a:pt x="21589" y="8055"/>
                    </a:cubicBezTo>
                    <a:cubicBezTo>
                      <a:pt x="19962" y="7701"/>
                      <a:pt x="18385" y="6916"/>
                      <a:pt x="17086" y="5698"/>
                    </a:cubicBezTo>
                    <a:cubicBezTo>
                      <a:pt x="15365" y="4089"/>
                      <a:pt x="14445" y="2026"/>
                      <a:pt x="14348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2" name="iṡ1iḓê"/>
              <p:cNvSpPr/>
              <p:nvPr/>
            </p:nvSpPr>
            <p:spPr>
              <a:xfrm flipH="1">
                <a:off x="7588477" y="3085305"/>
                <a:ext cx="166927" cy="28586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3" y="10568"/>
                    </a:moveTo>
                    <a:cubicBezTo>
                      <a:pt x="5904" y="10568"/>
                      <a:pt x="1930" y="7774"/>
                      <a:pt x="1930" y="4343"/>
                    </a:cubicBezTo>
                    <a:cubicBezTo>
                      <a:pt x="1930" y="3200"/>
                      <a:pt x="2367" y="2090"/>
                      <a:pt x="3208" y="1128"/>
                    </a:cubicBezTo>
                    <a:lnTo>
                      <a:pt x="18394" y="1128"/>
                    </a:lnTo>
                    <a:cubicBezTo>
                      <a:pt x="19233" y="2090"/>
                      <a:pt x="19673" y="3200"/>
                      <a:pt x="19673" y="4343"/>
                    </a:cubicBezTo>
                    <a:cubicBezTo>
                      <a:pt x="19673" y="7783"/>
                      <a:pt x="15696" y="10568"/>
                      <a:pt x="10803" y="10568"/>
                    </a:cubicBezTo>
                    <a:close/>
                    <a:moveTo>
                      <a:pt x="21600" y="4343"/>
                    </a:moveTo>
                    <a:cubicBezTo>
                      <a:pt x="21600" y="2894"/>
                      <a:pt x="20992" y="1493"/>
                      <a:pt x="19814" y="282"/>
                    </a:cubicBezTo>
                    <a:lnTo>
                      <a:pt x="19531" y="0"/>
                    </a:lnTo>
                    <a:lnTo>
                      <a:pt x="2056" y="0"/>
                    </a:lnTo>
                    <a:lnTo>
                      <a:pt x="1788" y="282"/>
                    </a:lnTo>
                    <a:cubicBezTo>
                      <a:pt x="609" y="1493"/>
                      <a:pt x="0" y="2894"/>
                      <a:pt x="0" y="4343"/>
                    </a:cubicBezTo>
                    <a:cubicBezTo>
                      <a:pt x="0" y="8048"/>
                      <a:pt x="4028" y="11115"/>
                      <a:pt x="9269" y="11621"/>
                    </a:cubicBezTo>
                    <a:lnTo>
                      <a:pt x="9269" y="20265"/>
                    </a:lnTo>
                    <a:cubicBezTo>
                      <a:pt x="6245" y="20341"/>
                      <a:pt x="4003" y="20605"/>
                      <a:pt x="4003" y="20929"/>
                    </a:cubicBezTo>
                    <a:cubicBezTo>
                      <a:pt x="4003" y="21302"/>
                      <a:pt x="7065" y="21600"/>
                      <a:pt x="10857" y="21600"/>
                    </a:cubicBezTo>
                    <a:cubicBezTo>
                      <a:pt x="14632" y="21600"/>
                      <a:pt x="17714" y="21302"/>
                      <a:pt x="17714" y="20929"/>
                    </a:cubicBezTo>
                    <a:cubicBezTo>
                      <a:pt x="17714" y="20605"/>
                      <a:pt x="15457" y="20341"/>
                      <a:pt x="12447" y="20265"/>
                    </a:cubicBezTo>
                    <a:lnTo>
                      <a:pt x="12447" y="11613"/>
                    </a:lnTo>
                    <a:cubicBezTo>
                      <a:pt x="17630" y="11073"/>
                      <a:pt x="21600" y="8023"/>
                      <a:pt x="21600" y="4343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3" name="i$ļïďé"/>
              <p:cNvSpPr/>
              <p:nvPr/>
            </p:nvSpPr>
            <p:spPr>
              <a:xfrm flipH="1">
                <a:off x="7400083" y="2977528"/>
                <a:ext cx="144454" cy="39884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3" h="21600" extrusionOk="0">
                    <a:moveTo>
                      <a:pt x="19682" y="17662"/>
                    </a:moveTo>
                    <a:lnTo>
                      <a:pt x="2097" y="17662"/>
                    </a:lnTo>
                    <a:lnTo>
                      <a:pt x="2097" y="10010"/>
                    </a:lnTo>
                    <a:lnTo>
                      <a:pt x="19682" y="10010"/>
                    </a:lnTo>
                    <a:cubicBezTo>
                      <a:pt x="19682" y="10010"/>
                      <a:pt x="19682" y="17662"/>
                      <a:pt x="19682" y="17662"/>
                    </a:cubicBezTo>
                    <a:close/>
                    <a:moveTo>
                      <a:pt x="21583" y="6166"/>
                    </a:moveTo>
                    <a:cubicBezTo>
                      <a:pt x="21600" y="4574"/>
                      <a:pt x="18977" y="3208"/>
                      <a:pt x="15224" y="2596"/>
                    </a:cubicBezTo>
                    <a:lnTo>
                      <a:pt x="15224" y="0"/>
                    </a:lnTo>
                    <a:lnTo>
                      <a:pt x="6359" y="0"/>
                    </a:lnTo>
                    <a:lnTo>
                      <a:pt x="6359" y="2596"/>
                    </a:lnTo>
                    <a:cubicBezTo>
                      <a:pt x="2606" y="3208"/>
                      <a:pt x="0" y="4574"/>
                      <a:pt x="0" y="6166"/>
                    </a:cubicBezTo>
                    <a:lnTo>
                      <a:pt x="0" y="21600"/>
                    </a:lnTo>
                    <a:lnTo>
                      <a:pt x="21583" y="21600"/>
                    </a:lnTo>
                    <a:cubicBezTo>
                      <a:pt x="21583" y="21600"/>
                      <a:pt x="21583" y="6166"/>
                      <a:pt x="21583" y="6166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4" name="í$lïḍê"/>
              <p:cNvSpPr/>
              <p:nvPr/>
            </p:nvSpPr>
            <p:spPr>
              <a:xfrm flipH="1">
                <a:off x="7443030" y="2911925"/>
                <a:ext cx="59334" cy="514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600" y="2160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5" name="ïṥḷiḍê"/>
              <p:cNvSpPr/>
              <p:nvPr/>
            </p:nvSpPr>
            <p:spPr>
              <a:xfrm flipH="1">
                <a:off x="7609064" y="3146222"/>
                <a:ext cx="127596" cy="7469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0"/>
                      <a:pt x="1342" y="21600"/>
                      <a:pt x="11201" y="21600"/>
                    </a:cubicBezTo>
                    <a:cubicBezTo>
                      <a:pt x="21061" y="21600"/>
                      <a:pt x="21600" y="0"/>
                      <a:pt x="21600" y="0"/>
                    </a:cubicBezTo>
                    <a:cubicBezTo>
                      <a:pt x="2160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6" name="îṩḻíḓê"/>
              <p:cNvSpPr/>
              <p:nvPr/>
            </p:nvSpPr>
            <p:spPr>
              <a:xfrm flipH="1">
                <a:off x="7170765" y="3783508"/>
                <a:ext cx="120731" cy="13839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84" y="0"/>
                    </a:moveTo>
                    <a:lnTo>
                      <a:pt x="2604" y="0"/>
                    </a:lnTo>
                    <a:cubicBezTo>
                      <a:pt x="1170" y="0"/>
                      <a:pt x="0" y="1023"/>
                      <a:pt x="0" y="2274"/>
                    </a:cubicBezTo>
                    <a:lnTo>
                      <a:pt x="0" y="19327"/>
                    </a:lnTo>
                    <a:cubicBezTo>
                      <a:pt x="0" y="20576"/>
                      <a:pt x="1170" y="21600"/>
                      <a:pt x="2604" y="21600"/>
                    </a:cubicBezTo>
                    <a:lnTo>
                      <a:pt x="20987" y="21600"/>
                    </a:lnTo>
                    <a:cubicBezTo>
                      <a:pt x="21600" y="21600"/>
                      <a:pt x="21600" y="21024"/>
                      <a:pt x="21600" y="21024"/>
                    </a:cubicBezTo>
                    <a:lnTo>
                      <a:pt x="21600" y="772"/>
                    </a:lnTo>
                    <a:cubicBezTo>
                      <a:pt x="21600" y="772"/>
                      <a:pt x="21600" y="0"/>
                      <a:pt x="20684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7" name="íṣ1îḑe"/>
              <p:cNvSpPr/>
              <p:nvPr/>
            </p:nvSpPr>
            <p:spPr>
              <a:xfrm flipH="1">
                <a:off x="7025447" y="3783508"/>
                <a:ext cx="120786" cy="13839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5" h="21600" extrusionOk="0">
                    <a:moveTo>
                      <a:pt x="18861" y="0"/>
                    </a:moveTo>
                    <a:lnTo>
                      <a:pt x="937" y="0"/>
                    </a:lnTo>
                    <a:cubicBezTo>
                      <a:pt x="-155" y="0"/>
                      <a:pt x="9" y="1001"/>
                      <a:pt x="9" y="1001"/>
                    </a:cubicBezTo>
                    <a:lnTo>
                      <a:pt x="9" y="21044"/>
                    </a:lnTo>
                    <a:cubicBezTo>
                      <a:pt x="9" y="21044"/>
                      <a:pt x="2" y="21600"/>
                      <a:pt x="657" y="21600"/>
                    </a:cubicBezTo>
                    <a:lnTo>
                      <a:pt x="18861" y="21600"/>
                    </a:lnTo>
                    <a:cubicBezTo>
                      <a:pt x="20282" y="21600"/>
                      <a:pt x="21445" y="20576"/>
                      <a:pt x="21445" y="19327"/>
                    </a:cubicBezTo>
                    <a:lnTo>
                      <a:pt x="21445" y="2274"/>
                    </a:lnTo>
                    <a:cubicBezTo>
                      <a:pt x="21445" y="1023"/>
                      <a:pt x="20282" y="0"/>
                      <a:pt x="18861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8" name="ïśḻíḍe"/>
              <p:cNvSpPr/>
              <p:nvPr/>
            </p:nvSpPr>
            <p:spPr>
              <a:xfrm flipH="1">
                <a:off x="7173067" y="3689789"/>
                <a:ext cx="137173" cy="7457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33" y="0"/>
                    </a:moveTo>
                    <a:lnTo>
                      <a:pt x="2292" y="0"/>
                    </a:lnTo>
                    <a:cubicBezTo>
                      <a:pt x="1033" y="0"/>
                      <a:pt x="0" y="1899"/>
                      <a:pt x="0" y="4218"/>
                    </a:cubicBezTo>
                    <a:lnTo>
                      <a:pt x="0" y="17380"/>
                    </a:lnTo>
                    <a:cubicBezTo>
                      <a:pt x="0" y="19702"/>
                      <a:pt x="1033" y="21600"/>
                      <a:pt x="2292" y="21600"/>
                    </a:cubicBezTo>
                    <a:lnTo>
                      <a:pt x="20896" y="21600"/>
                    </a:lnTo>
                    <a:cubicBezTo>
                      <a:pt x="21600" y="21600"/>
                      <a:pt x="21600" y="20473"/>
                      <a:pt x="21600" y="20473"/>
                    </a:cubicBezTo>
                    <a:lnTo>
                      <a:pt x="21600" y="1430"/>
                    </a:lnTo>
                    <a:cubicBezTo>
                      <a:pt x="21600" y="1430"/>
                      <a:pt x="21600" y="0"/>
                      <a:pt x="20833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9" name="ïṡḷíďê"/>
              <p:cNvSpPr/>
              <p:nvPr/>
            </p:nvSpPr>
            <p:spPr>
              <a:xfrm flipH="1">
                <a:off x="7009055" y="3689789"/>
                <a:ext cx="137178" cy="7457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307" y="0"/>
                    </a:moveTo>
                    <a:lnTo>
                      <a:pt x="709" y="0"/>
                    </a:lnTo>
                    <a:cubicBezTo>
                      <a:pt x="0" y="0"/>
                      <a:pt x="0" y="1241"/>
                      <a:pt x="0" y="1241"/>
                    </a:cubicBezTo>
                    <a:lnTo>
                      <a:pt x="0" y="20499"/>
                    </a:lnTo>
                    <a:cubicBezTo>
                      <a:pt x="0" y="20499"/>
                      <a:pt x="0" y="21600"/>
                      <a:pt x="862" y="21600"/>
                    </a:cubicBezTo>
                    <a:lnTo>
                      <a:pt x="19307" y="21600"/>
                    </a:lnTo>
                    <a:cubicBezTo>
                      <a:pt x="20567" y="21600"/>
                      <a:pt x="21600" y="19702"/>
                      <a:pt x="21600" y="17380"/>
                    </a:cubicBezTo>
                    <a:lnTo>
                      <a:pt x="21600" y="4218"/>
                    </a:lnTo>
                    <a:cubicBezTo>
                      <a:pt x="21600" y="1899"/>
                      <a:pt x="20567" y="0"/>
                      <a:pt x="19307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0" name="ïšḷidê"/>
              <p:cNvSpPr/>
              <p:nvPr/>
            </p:nvSpPr>
            <p:spPr>
              <a:xfrm flipH="1">
                <a:off x="7163777" y="3610128"/>
                <a:ext cx="108976" cy="7110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extrusionOk="0">
                    <a:moveTo>
                      <a:pt x="15490" y="13431"/>
                    </a:moveTo>
                    <a:cubicBezTo>
                      <a:pt x="14217" y="13998"/>
                      <a:pt x="12298" y="14513"/>
                      <a:pt x="10118" y="14513"/>
                    </a:cubicBezTo>
                    <a:cubicBezTo>
                      <a:pt x="9129" y="14513"/>
                      <a:pt x="8210" y="14389"/>
                      <a:pt x="7469" y="14161"/>
                    </a:cubicBezTo>
                    <a:cubicBezTo>
                      <a:pt x="6094" y="13748"/>
                      <a:pt x="5135" y="13066"/>
                      <a:pt x="4766" y="12252"/>
                    </a:cubicBezTo>
                    <a:cubicBezTo>
                      <a:pt x="4679" y="12055"/>
                      <a:pt x="4409" y="11461"/>
                      <a:pt x="4623" y="9763"/>
                    </a:cubicBezTo>
                    <a:cubicBezTo>
                      <a:pt x="4882" y="7686"/>
                      <a:pt x="5358" y="7086"/>
                      <a:pt x="6736" y="7086"/>
                    </a:cubicBezTo>
                    <a:cubicBezTo>
                      <a:pt x="7195" y="7086"/>
                      <a:pt x="7728" y="7177"/>
                      <a:pt x="8320" y="7358"/>
                    </a:cubicBezTo>
                    <a:cubicBezTo>
                      <a:pt x="10861" y="8132"/>
                      <a:pt x="13910" y="10961"/>
                      <a:pt x="15572" y="13075"/>
                    </a:cubicBezTo>
                    <a:cubicBezTo>
                      <a:pt x="15727" y="13220"/>
                      <a:pt x="15584" y="13391"/>
                      <a:pt x="15490" y="13431"/>
                    </a:cubicBezTo>
                    <a:close/>
                    <a:moveTo>
                      <a:pt x="16835" y="5746"/>
                    </a:moveTo>
                    <a:cubicBezTo>
                      <a:pt x="14282" y="3082"/>
                      <a:pt x="11425" y="1082"/>
                      <a:pt x="9190" y="400"/>
                    </a:cubicBezTo>
                    <a:cubicBezTo>
                      <a:pt x="8314" y="134"/>
                      <a:pt x="7488" y="0"/>
                      <a:pt x="6736" y="0"/>
                    </a:cubicBezTo>
                    <a:cubicBezTo>
                      <a:pt x="3178" y="0"/>
                      <a:pt x="842" y="2983"/>
                      <a:pt x="163" y="8406"/>
                    </a:cubicBezTo>
                    <a:cubicBezTo>
                      <a:pt x="-223" y="11503"/>
                      <a:pt x="75" y="14169"/>
                      <a:pt x="1053" y="16337"/>
                    </a:cubicBezTo>
                    <a:cubicBezTo>
                      <a:pt x="2146" y="18750"/>
                      <a:pt x="3961" y="20320"/>
                      <a:pt x="6598" y="21120"/>
                    </a:cubicBezTo>
                    <a:cubicBezTo>
                      <a:pt x="7638" y="21442"/>
                      <a:pt x="8821" y="21600"/>
                      <a:pt x="10118" y="21600"/>
                    </a:cubicBezTo>
                    <a:cubicBezTo>
                      <a:pt x="12298" y="21600"/>
                      <a:pt x="14634" y="21138"/>
                      <a:pt x="16527" y="20338"/>
                    </a:cubicBezTo>
                    <a:cubicBezTo>
                      <a:pt x="19331" y="19146"/>
                      <a:pt x="20844" y="17338"/>
                      <a:pt x="21162" y="14808"/>
                    </a:cubicBezTo>
                    <a:cubicBezTo>
                      <a:pt x="21377" y="13084"/>
                      <a:pt x="21162" y="10273"/>
                      <a:pt x="16835" y="5746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1" name="ïşḻiḍè"/>
              <p:cNvSpPr/>
              <p:nvPr/>
            </p:nvSpPr>
            <p:spPr>
              <a:xfrm flipH="1">
                <a:off x="7046631" y="3610128"/>
                <a:ext cx="108974" cy="7110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extrusionOk="0">
                    <a:moveTo>
                      <a:pt x="5682" y="13034"/>
                    </a:moveTo>
                    <a:cubicBezTo>
                      <a:pt x="7347" y="10916"/>
                      <a:pt x="10356" y="8132"/>
                      <a:pt x="12897" y="7358"/>
                    </a:cubicBezTo>
                    <a:cubicBezTo>
                      <a:pt x="13489" y="7177"/>
                      <a:pt x="14022" y="7086"/>
                      <a:pt x="14484" y="7086"/>
                    </a:cubicBezTo>
                    <a:cubicBezTo>
                      <a:pt x="15862" y="7086"/>
                      <a:pt x="16335" y="7686"/>
                      <a:pt x="16595" y="9767"/>
                    </a:cubicBezTo>
                    <a:cubicBezTo>
                      <a:pt x="16806" y="11461"/>
                      <a:pt x="16538" y="12055"/>
                      <a:pt x="16451" y="12252"/>
                    </a:cubicBezTo>
                    <a:cubicBezTo>
                      <a:pt x="16082" y="13066"/>
                      <a:pt x="15121" y="13748"/>
                      <a:pt x="13752" y="14161"/>
                    </a:cubicBezTo>
                    <a:cubicBezTo>
                      <a:pt x="13008" y="14389"/>
                      <a:pt x="12089" y="14513"/>
                      <a:pt x="11100" y="14513"/>
                    </a:cubicBezTo>
                    <a:cubicBezTo>
                      <a:pt x="8897" y="14513"/>
                      <a:pt x="6955" y="13985"/>
                      <a:pt x="5682" y="13413"/>
                    </a:cubicBezTo>
                    <a:cubicBezTo>
                      <a:pt x="5606" y="13378"/>
                      <a:pt x="5533" y="13167"/>
                      <a:pt x="5682" y="13034"/>
                    </a:cubicBezTo>
                    <a:close/>
                    <a:moveTo>
                      <a:pt x="11100" y="21600"/>
                    </a:moveTo>
                    <a:cubicBezTo>
                      <a:pt x="12397" y="21600"/>
                      <a:pt x="13583" y="21442"/>
                      <a:pt x="14620" y="21125"/>
                    </a:cubicBezTo>
                    <a:cubicBezTo>
                      <a:pt x="17257" y="20320"/>
                      <a:pt x="19071" y="18756"/>
                      <a:pt x="20164" y="16337"/>
                    </a:cubicBezTo>
                    <a:cubicBezTo>
                      <a:pt x="21143" y="14176"/>
                      <a:pt x="21441" y="11503"/>
                      <a:pt x="21052" y="8406"/>
                    </a:cubicBezTo>
                    <a:cubicBezTo>
                      <a:pt x="20375" y="2983"/>
                      <a:pt x="18043" y="0"/>
                      <a:pt x="14484" y="0"/>
                    </a:cubicBezTo>
                    <a:cubicBezTo>
                      <a:pt x="13731" y="0"/>
                      <a:pt x="12904" y="134"/>
                      <a:pt x="12027" y="400"/>
                    </a:cubicBezTo>
                    <a:cubicBezTo>
                      <a:pt x="9792" y="1082"/>
                      <a:pt x="6936" y="3082"/>
                      <a:pt x="4383" y="5746"/>
                    </a:cubicBezTo>
                    <a:cubicBezTo>
                      <a:pt x="52" y="10273"/>
                      <a:pt x="-159" y="13084"/>
                      <a:pt x="55" y="14808"/>
                    </a:cubicBezTo>
                    <a:cubicBezTo>
                      <a:pt x="374" y="17338"/>
                      <a:pt x="1889" y="19146"/>
                      <a:pt x="4690" y="20338"/>
                    </a:cubicBezTo>
                    <a:cubicBezTo>
                      <a:pt x="6583" y="21138"/>
                      <a:pt x="8919" y="21600"/>
                      <a:pt x="11100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2" name="ïŝļîḍè"/>
              <p:cNvSpPr/>
              <p:nvPr/>
            </p:nvSpPr>
            <p:spPr>
              <a:xfrm flipH="1">
                <a:off x="7452674" y="1717014"/>
                <a:ext cx="316787" cy="32064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56" h="21600" extrusionOk="0">
                    <a:moveTo>
                      <a:pt x="3025" y="3082"/>
                    </a:moveTo>
                    <a:cubicBezTo>
                      <a:pt x="3729" y="2366"/>
                      <a:pt x="4868" y="2365"/>
                      <a:pt x="5574" y="3082"/>
                    </a:cubicBezTo>
                    <a:cubicBezTo>
                      <a:pt x="6278" y="3799"/>
                      <a:pt x="6276" y="4961"/>
                      <a:pt x="5574" y="5677"/>
                    </a:cubicBezTo>
                    <a:cubicBezTo>
                      <a:pt x="4868" y="6394"/>
                      <a:pt x="3729" y="6394"/>
                      <a:pt x="3025" y="5677"/>
                    </a:cubicBezTo>
                    <a:cubicBezTo>
                      <a:pt x="2320" y="4960"/>
                      <a:pt x="2320" y="3799"/>
                      <a:pt x="3025" y="3082"/>
                    </a:cubicBezTo>
                    <a:close/>
                    <a:moveTo>
                      <a:pt x="11560" y="10116"/>
                    </a:moveTo>
                    <a:lnTo>
                      <a:pt x="18737" y="17424"/>
                    </a:lnTo>
                    <a:cubicBezTo>
                      <a:pt x="18906" y="17595"/>
                      <a:pt x="18906" y="17873"/>
                      <a:pt x="18737" y="18043"/>
                    </a:cubicBezTo>
                    <a:cubicBezTo>
                      <a:pt x="18654" y="18128"/>
                      <a:pt x="18542" y="18171"/>
                      <a:pt x="18432" y="18171"/>
                    </a:cubicBezTo>
                    <a:cubicBezTo>
                      <a:pt x="18323" y="18171"/>
                      <a:pt x="18211" y="18128"/>
                      <a:pt x="18127" y="18043"/>
                    </a:cubicBezTo>
                    <a:lnTo>
                      <a:pt x="11019" y="10803"/>
                    </a:lnTo>
                    <a:cubicBezTo>
                      <a:pt x="11216" y="10587"/>
                      <a:pt x="11397" y="10357"/>
                      <a:pt x="11560" y="10116"/>
                    </a:cubicBezTo>
                    <a:close/>
                    <a:moveTo>
                      <a:pt x="6339" y="12917"/>
                    </a:moveTo>
                    <a:cubicBezTo>
                      <a:pt x="7206" y="12917"/>
                      <a:pt x="8042" y="12738"/>
                      <a:pt x="8818" y="12404"/>
                    </a:cubicBezTo>
                    <a:lnTo>
                      <a:pt x="11563" y="15201"/>
                    </a:lnTo>
                    <a:cubicBezTo>
                      <a:pt x="11677" y="15315"/>
                      <a:pt x="11827" y="15376"/>
                      <a:pt x="11990" y="15371"/>
                    </a:cubicBezTo>
                    <a:lnTo>
                      <a:pt x="13485" y="15317"/>
                    </a:lnTo>
                    <a:lnTo>
                      <a:pt x="13437" y="16844"/>
                    </a:lnTo>
                    <a:cubicBezTo>
                      <a:pt x="13433" y="17005"/>
                      <a:pt x="13489" y="17162"/>
                      <a:pt x="13604" y="17277"/>
                    </a:cubicBezTo>
                    <a:cubicBezTo>
                      <a:pt x="13715" y="17391"/>
                      <a:pt x="13869" y="17453"/>
                      <a:pt x="14027" y="17447"/>
                    </a:cubicBezTo>
                    <a:lnTo>
                      <a:pt x="15528" y="17394"/>
                    </a:lnTo>
                    <a:lnTo>
                      <a:pt x="15474" y="18920"/>
                    </a:lnTo>
                    <a:cubicBezTo>
                      <a:pt x="15469" y="19082"/>
                      <a:pt x="15530" y="19238"/>
                      <a:pt x="15641" y="19352"/>
                    </a:cubicBezTo>
                    <a:cubicBezTo>
                      <a:pt x="15755" y="19467"/>
                      <a:pt x="15888" y="19529"/>
                      <a:pt x="16068" y="19523"/>
                    </a:cubicBezTo>
                    <a:lnTo>
                      <a:pt x="17565" y="19472"/>
                    </a:lnTo>
                    <a:lnTo>
                      <a:pt x="17515" y="20996"/>
                    </a:lnTo>
                    <a:cubicBezTo>
                      <a:pt x="17506" y="21166"/>
                      <a:pt x="17577" y="21329"/>
                      <a:pt x="17694" y="21444"/>
                    </a:cubicBezTo>
                    <a:cubicBezTo>
                      <a:pt x="17805" y="21545"/>
                      <a:pt x="17941" y="21600"/>
                      <a:pt x="18086" y="21600"/>
                    </a:cubicBezTo>
                    <a:cubicBezTo>
                      <a:pt x="18106" y="21600"/>
                      <a:pt x="18127" y="21599"/>
                      <a:pt x="18148" y="21598"/>
                    </a:cubicBezTo>
                    <a:lnTo>
                      <a:pt x="20445" y="21338"/>
                    </a:lnTo>
                    <a:cubicBezTo>
                      <a:pt x="20755" y="21303"/>
                      <a:pt x="20981" y="21022"/>
                      <a:pt x="20954" y="20705"/>
                    </a:cubicBezTo>
                    <a:lnTo>
                      <a:pt x="20698" y="17849"/>
                    </a:lnTo>
                    <a:cubicBezTo>
                      <a:pt x="20687" y="17715"/>
                      <a:pt x="20629" y="17586"/>
                      <a:pt x="20532" y="17489"/>
                    </a:cubicBezTo>
                    <a:lnTo>
                      <a:pt x="12178" y="8983"/>
                    </a:lnTo>
                    <a:cubicBezTo>
                      <a:pt x="12507" y="8194"/>
                      <a:pt x="12680" y="7340"/>
                      <a:pt x="12680" y="6457"/>
                    </a:cubicBezTo>
                    <a:cubicBezTo>
                      <a:pt x="12680" y="4733"/>
                      <a:pt x="12020" y="3111"/>
                      <a:pt x="10824" y="1890"/>
                    </a:cubicBezTo>
                    <a:cubicBezTo>
                      <a:pt x="9626" y="672"/>
                      <a:pt x="8034" y="0"/>
                      <a:pt x="6340" y="0"/>
                    </a:cubicBezTo>
                    <a:cubicBezTo>
                      <a:pt x="4644" y="0"/>
                      <a:pt x="3055" y="672"/>
                      <a:pt x="1856" y="1891"/>
                    </a:cubicBezTo>
                    <a:cubicBezTo>
                      <a:pt x="-618" y="4409"/>
                      <a:pt x="-619" y="8505"/>
                      <a:pt x="1856" y="11023"/>
                    </a:cubicBezTo>
                    <a:cubicBezTo>
                      <a:pt x="3054" y="12244"/>
                      <a:pt x="4644" y="12917"/>
                      <a:pt x="6339" y="12917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3" name="íṧḷide"/>
              <p:cNvSpPr/>
              <p:nvPr/>
            </p:nvSpPr>
            <p:spPr>
              <a:xfrm flipH="1">
                <a:off x="7165260" y="2209036"/>
                <a:ext cx="149667" cy="34097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40" extrusionOk="0">
                    <a:moveTo>
                      <a:pt x="4896" y="2921"/>
                    </a:moveTo>
                    <a:cubicBezTo>
                      <a:pt x="4996" y="2853"/>
                      <a:pt x="5099" y="2788"/>
                      <a:pt x="5209" y="2719"/>
                    </a:cubicBezTo>
                    <a:cubicBezTo>
                      <a:pt x="5320" y="2650"/>
                      <a:pt x="5420" y="2588"/>
                      <a:pt x="5554" y="2513"/>
                    </a:cubicBezTo>
                    <a:lnTo>
                      <a:pt x="7397" y="3246"/>
                    </a:lnTo>
                    <a:cubicBezTo>
                      <a:pt x="7302" y="3284"/>
                      <a:pt x="7183" y="3335"/>
                      <a:pt x="7084" y="3383"/>
                    </a:cubicBezTo>
                    <a:cubicBezTo>
                      <a:pt x="6971" y="3434"/>
                      <a:pt x="6859" y="3484"/>
                      <a:pt x="6759" y="3537"/>
                    </a:cubicBezTo>
                    <a:cubicBezTo>
                      <a:pt x="6540" y="3640"/>
                      <a:pt x="6335" y="3747"/>
                      <a:pt x="6136" y="3860"/>
                    </a:cubicBezTo>
                    <a:cubicBezTo>
                      <a:pt x="5729" y="4080"/>
                      <a:pt x="5367" y="4313"/>
                      <a:pt x="5027" y="4553"/>
                    </a:cubicBezTo>
                    <a:cubicBezTo>
                      <a:pt x="4353" y="5036"/>
                      <a:pt x="3816" y="5561"/>
                      <a:pt x="3525" y="6112"/>
                    </a:cubicBezTo>
                    <a:cubicBezTo>
                      <a:pt x="3233" y="6661"/>
                      <a:pt x="3210" y="7244"/>
                      <a:pt x="3525" y="7810"/>
                    </a:cubicBezTo>
                    <a:cubicBezTo>
                      <a:pt x="3830" y="8372"/>
                      <a:pt x="4470" y="8910"/>
                      <a:pt x="5320" y="9384"/>
                    </a:cubicBezTo>
                    <a:cubicBezTo>
                      <a:pt x="4319" y="8973"/>
                      <a:pt x="3471" y="8473"/>
                      <a:pt x="2934" y="7892"/>
                    </a:cubicBezTo>
                    <a:cubicBezTo>
                      <a:pt x="2393" y="7316"/>
                      <a:pt x="2187" y="6668"/>
                      <a:pt x="2291" y="6034"/>
                    </a:cubicBezTo>
                    <a:cubicBezTo>
                      <a:pt x="2398" y="5399"/>
                      <a:pt x="2794" y="4776"/>
                      <a:pt x="3352" y="4190"/>
                    </a:cubicBezTo>
                    <a:cubicBezTo>
                      <a:pt x="3636" y="3895"/>
                      <a:pt x="3958" y="3607"/>
                      <a:pt x="4319" y="3332"/>
                    </a:cubicBezTo>
                    <a:cubicBezTo>
                      <a:pt x="4499" y="3192"/>
                      <a:pt x="4689" y="3054"/>
                      <a:pt x="4896" y="2921"/>
                    </a:cubicBezTo>
                    <a:close/>
                    <a:moveTo>
                      <a:pt x="0" y="6572"/>
                    </a:moveTo>
                    <a:cubicBezTo>
                      <a:pt x="0" y="9986"/>
                      <a:pt x="7827" y="13024"/>
                      <a:pt x="11268" y="13375"/>
                    </a:cubicBezTo>
                    <a:cubicBezTo>
                      <a:pt x="11112" y="13571"/>
                      <a:pt x="10862" y="13801"/>
                      <a:pt x="10489" y="13906"/>
                    </a:cubicBezTo>
                    <a:cubicBezTo>
                      <a:pt x="10082" y="14021"/>
                      <a:pt x="10797" y="13854"/>
                      <a:pt x="11694" y="13772"/>
                    </a:cubicBezTo>
                    <a:cubicBezTo>
                      <a:pt x="13175" y="16208"/>
                      <a:pt x="13544" y="18757"/>
                      <a:pt x="13290" y="21270"/>
                    </a:cubicBezTo>
                    <a:cubicBezTo>
                      <a:pt x="13252" y="21600"/>
                      <a:pt x="14290" y="21390"/>
                      <a:pt x="14313" y="21150"/>
                    </a:cubicBezTo>
                    <a:cubicBezTo>
                      <a:pt x="14568" y="18670"/>
                      <a:pt x="14240" y="16149"/>
                      <a:pt x="12839" y="13739"/>
                    </a:cubicBezTo>
                    <a:cubicBezTo>
                      <a:pt x="13142" y="13757"/>
                      <a:pt x="13421" y="13801"/>
                      <a:pt x="13639" y="13888"/>
                    </a:cubicBezTo>
                    <a:cubicBezTo>
                      <a:pt x="13479" y="13827"/>
                      <a:pt x="13016" y="13620"/>
                      <a:pt x="13002" y="13303"/>
                    </a:cubicBezTo>
                    <a:cubicBezTo>
                      <a:pt x="14166" y="13119"/>
                      <a:pt x="15671" y="12700"/>
                      <a:pt x="17193" y="12109"/>
                    </a:cubicBezTo>
                    <a:cubicBezTo>
                      <a:pt x="15792" y="11101"/>
                      <a:pt x="14816" y="9949"/>
                      <a:pt x="14816" y="8752"/>
                    </a:cubicBezTo>
                    <a:cubicBezTo>
                      <a:pt x="14816" y="6130"/>
                      <a:pt x="17594" y="3868"/>
                      <a:pt x="21600" y="2811"/>
                    </a:cubicBezTo>
                    <a:cubicBezTo>
                      <a:pt x="19451" y="1115"/>
                      <a:pt x="15896" y="0"/>
                      <a:pt x="11867" y="0"/>
                    </a:cubicBezTo>
                    <a:cubicBezTo>
                      <a:pt x="5313" y="0"/>
                      <a:pt x="0" y="2942"/>
                      <a:pt x="0" y="6572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4" name="iś1íde"/>
              <p:cNvSpPr/>
              <p:nvPr/>
            </p:nvSpPr>
            <p:spPr>
              <a:xfrm flipH="1">
                <a:off x="7038027" y="2246524"/>
                <a:ext cx="164438" cy="33321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4" h="21439" extrusionOk="0">
                    <a:moveTo>
                      <a:pt x="15544" y="1599"/>
                    </a:moveTo>
                    <a:cubicBezTo>
                      <a:pt x="21600" y="4750"/>
                      <a:pt x="17053" y="7168"/>
                      <a:pt x="17053" y="7168"/>
                    </a:cubicBezTo>
                    <a:cubicBezTo>
                      <a:pt x="19139" y="4239"/>
                      <a:pt x="13566" y="2043"/>
                      <a:pt x="13566" y="2043"/>
                    </a:cubicBezTo>
                    <a:cubicBezTo>
                      <a:pt x="13566" y="2043"/>
                      <a:pt x="15544" y="1599"/>
                      <a:pt x="15544" y="1599"/>
                    </a:cubicBezTo>
                    <a:close/>
                    <a:moveTo>
                      <a:pt x="0" y="6725"/>
                    </a:moveTo>
                    <a:cubicBezTo>
                      <a:pt x="0" y="10281"/>
                      <a:pt x="7331" y="13436"/>
                      <a:pt x="10351" y="13701"/>
                    </a:cubicBezTo>
                    <a:cubicBezTo>
                      <a:pt x="10209" y="13874"/>
                      <a:pt x="10009" y="14052"/>
                      <a:pt x="9730" y="14142"/>
                    </a:cubicBezTo>
                    <a:cubicBezTo>
                      <a:pt x="9402" y="14246"/>
                      <a:pt x="9896" y="14118"/>
                      <a:pt x="10590" y="14030"/>
                    </a:cubicBezTo>
                    <a:cubicBezTo>
                      <a:pt x="10662" y="14547"/>
                      <a:pt x="10536" y="15070"/>
                      <a:pt x="10597" y="15591"/>
                    </a:cubicBezTo>
                    <a:cubicBezTo>
                      <a:pt x="10696" y="16438"/>
                      <a:pt x="11630" y="17115"/>
                      <a:pt x="12844" y="17667"/>
                    </a:cubicBezTo>
                    <a:cubicBezTo>
                      <a:pt x="11588" y="17965"/>
                      <a:pt x="10179" y="18415"/>
                      <a:pt x="10278" y="19138"/>
                    </a:cubicBezTo>
                    <a:cubicBezTo>
                      <a:pt x="10376" y="19905"/>
                      <a:pt x="11557" y="20453"/>
                      <a:pt x="11281" y="21270"/>
                    </a:cubicBezTo>
                    <a:cubicBezTo>
                      <a:pt x="11167" y="21600"/>
                      <a:pt x="12127" y="21386"/>
                      <a:pt x="12207" y="21147"/>
                    </a:cubicBezTo>
                    <a:cubicBezTo>
                      <a:pt x="12420" y="20537"/>
                      <a:pt x="12014" y="20014"/>
                      <a:pt x="11523" y="19466"/>
                    </a:cubicBezTo>
                    <a:cubicBezTo>
                      <a:pt x="11324" y="19242"/>
                      <a:pt x="11111" y="18997"/>
                      <a:pt x="11260" y="18754"/>
                    </a:cubicBezTo>
                    <a:cubicBezTo>
                      <a:pt x="11530" y="18320"/>
                      <a:pt x="13088" y="18063"/>
                      <a:pt x="13829" y="17907"/>
                    </a:cubicBezTo>
                    <a:cubicBezTo>
                      <a:pt x="14092" y="17850"/>
                      <a:pt x="14398" y="17600"/>
                      <a:pt x="14107" y="17485"/>
                    </a:cubicBezTo>
                    <a:cubicBezTo>
                      <a:pt x="12592" y="16870"/>
                      <a:pt x="11557" y="16166"/>
                      <a:pt x="11500" y="15180"/>
                    </a:cubicBezTo>
                    <a:cubicBezTo>
                      <a:pt x="11476" y="14770"/>
                      <a:pt x="11550" y="14366"/>
                      <a:pt x="11528" y="13963"/>
                    </a:cubicBezTo>
                    <a:cubicBezTo>
                      <a:pt x="11926" y="13961"/>
                      <a:pt x="12308" y="14001"/>
                      <a:pt x="12582" y="14126"/>
                    </a:cubicBezTo>
                    <a:cubicBezTo>
                      <a:pt x="12447" y="14063"/>
                      <a:pt x="12053" y="13867"/>
                      <a:pt x="12002" y="13568"/>
                    </a:cubicBezTo>
                    <a:cubicBezTo>
                      <a:pt x="15369" y="12880"/>
                      <a:pt x="21464" y="9968"/>
                      <a:pt x="21464" y="6725"/>
                    </a:cubicBezTo>
                    <a:cubicBezTo>
                      <a:pt x="21464" y="3011"/>
                      <a:pt x="16660" y="0"/>
                      <a:pt x="10733" y="0"/>
                    </a:cubicBezTo>
                    <a:cubicBezTo>
                      <a:pt x="4811" y="0"/>
                      <a:pt x="0" y="3011"/>
                      <a:pt x="0" y="6725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5" name="iṩļiḍê"/>
              <p:cNvSpPr/>
              <p:nvPr/>
            </p:nvSpPr>
            <p:spPr>
              <a:xfrm flipH="1">
                <a:off x="6595435" y="2986900"/>
                <a:ext cx="353989" cy="2157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13085"/>
                    </a:lnTo>
                    <a:lnTo>
                      <a:pt x="1729" y="13085"/>
                    </a:lnTo>
                    <a:lnTo>
                      <a:pt x="1729" y="1455"/>
                    </a:lnTo>
                    <a:cubicBezTo>
                      <a:pt x="1729" y="1084"/>
                      <a:pt x="1645" y="750"/>
                      <a:pt x="1477" y="450"/>
                    </a:cubicBezTo>
                    <a:cubicBezTo>
                      <a:pt x="1307" y="151"/>
                      <a:pt x="1104" y="0"/>
                      <a:pt x="864" y="0"/>
                    </a:cubicBezTo>
                    <a:cubicBezTo>
                      <a:pt x="625" y="0"/>
                      <a:pt x="421" y="151"/>
                      <a:pt x="253" y="450"/>
                    </a:cubicBezTo>
                    <a:cubicBezTo>
                      <a:pt x="85" y="751"/>
                      <a:pt x="0" y="1084"/>
                      <a:pt x="0" y="1455"/>
                    </a:cubicBezTo>
                    <a:lnTo>
                      <a:pt x="0" y="21600"/>
                    </a:lnTo>
                    <a:lnTo>
                      <a:pt x="1729" y="21600"/>
                    </a:lnTo>
                    <a:lnTo>
                      <a:pt x="1729" y="15923"/>
                    </a:lnTo>
                    <a:lnTo>
                      <a:pt x="19871" y="15923"/>
                    </a:lnTo>
                    <a:lnTo>
                      <a:pt x="19871" y="21600"/>
                    </a:lnTo>
                    <a:cubicBezTo>
                      <a:pt x="19871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6" name="isļíḑé"/>
              <p:cNvSpPr/>
              <p:nvPr/>
            </p:nvSpPr>
            <p:spPr>
              <a:xfrm flipH="1">
                <a:off x="6850017" y="3005644"/>
                <a:ext cx="52548" cy="5186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3"/>
                    </a:moveTo>
                    <a:cubicBezTo>
                      <a:pt x="0" y="13779"/>
                      <a:pt x="1046" y="16320"/>
                      <a:pt x="3128" y="18432"/>
                    </a:cubicBezTo>
                    <a:cubicBezTo>
                      <a:pt x="5210" y="20542"/>
                      <a:pt x="7722" y="21600"/>
                      <a:pt x="10660" y="21600"/>
                    </a:cubicBezTo>
                    <a:cubicBezTo>
                      <a:pt x="13598" y="21600"/>
                      <a:pt x="16156" y="20542"/>
                      <a:pt x="18333" y="18432"/>
                    </a:cubicBezTo>
                    <a:cubicBezTo>
                      <a:pt x="20511" y="16320"/>
                      <a:pt x="21600" y="13779"/>
                      <a:pt x="21600" y="10803"/>
                    </a:cubicBezTo>
                    <a:cubicBezTo>
                      <a:pt x="21600" y="7829"/>
                      <a:pt x="20511" y="5286"/>
                      <a:pt x="18333" y="3168"/>
                    </a:cubicBezTo>
                    <a:cubicBezTo>
                      <a:pt x="16156" y="1058"/>
                      <a:pt x="13598" y="0"/>
                      <a:pt x="10660" y="0"/>
                    </a:cubicBezTo>
                    <a:cubicBezTo>
                      <a:pt x="7722" y="0"/>
                      <a:pt x="5210" y="1058"/>
                      <a:pt x="3128" y="3168"/>
                    </a:cubicBezTo>
                    <a:cubicBezTo>
                      <a:pt x="1046" y="5286"/>
                      <a:pt x="0" y="7829"/>
                      <a:pt x="0" y="10803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7" name="iṥḷîḑê"/>
              <p:cNvSpPr/>
              <p:nvPr/>
            </p:nvSpPr>
            <p:spPr>
              <a:xfrm flipH="1">
                <a:off x="6596277" y="3019702"/>
                <a:ext cx="306288" cy="7466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599"/>
                    </a:moveTo>
                    <a:cubicBezTo>
                      <a:pt x="21600" y="10001"/>
                      <a:pt x="21462" y="8701"/>
                      <a:pt x="21186" y="7700"/>
                    </a:cubicBezTo>
                    <a:cubicBezTo>
                      <a:pt x="20910" y="6700"/>
                      <a:pt x="20560" y="6064"/>
                      <a:pt x="20137" y="5800"/>
                    </a:cubicBezTo>
                    <a:lnTo>
                      <a:pt x="5656" y="0"/>
                    </a:lnTo>
                    <a:lnTo>
                      <a:pt x="5559" y="0"/>
                    </a:lnTo>
                    <a:cubicBezTo>
                      <a:pt x="5298" y="0"/>
                      <a:pt x="5079" y="365"/>
                      <a:pt x="4901" y="1096"/>
                    </a:cubicBezTo>
                    <a:cubicBezTo>
                      <a:pt x="4722" y="1831"/>
                      <a:pt x="4632" y="2732"/>
                      <a:pt x="4632" y="3798"/>
                    </a:cubicBezTo>
                    <a:lnTo>
                      <a:pt x="4632" y="15405"/>
                    </a:lnTo>
                    <a:lnTo>
                      <a:pt x="927" y="15405"/>
                    </a:lnTo>
                    <a:cubicBezTo>
                      <a:pt x="309" y="15405"/>
                      <a:pt x="0" y="16436"/>
                      <a:pt x="0" y="18502"/>
                    </a:cubicBezTo>
                    <a:cubicBezTo>
                      <a:pt x="0" y="20569"/>
                      <a:pt x="309" y="21600"/>
                      <a:pt x="927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11599"/>
                      <a:pt x="21600" y="11599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8" name="îśḻíḓe"/>
              <p:cNvSpPr/>
              <p:nvPr/>
            </p:nvSpPr>
            <p:spPr>
              <a:xfrm flipH="1">
                <a:off x="7352069" y="2176235"/>
                <a:ext cx="295558" cy="31941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3" h="21259" extrusionOk="0">
                    <a:moveTo>
                      <a:pt x="13985" y="14767"/>
                    </a:moveTo>
                    <a:cubicBezTo>
                      <a:pt x="13635" y="14988"/>
                      <a:pt x="13164" y="14896"/>
                      <a:pt x="12934" y="14563"/>
                    </a:cubicBezTo>
                    <a:lnTo>
                      <a:pt x="6699" y="5556"/>
                    </a:lnTo>
                    <a:cubicBezTo>
                      <a:pt x="6417" y="5148"/>
                      <a:pt x="5842" y="5036"/>
                      <a:pt x="5415" y="5306"/>
                    </a:cubicBezTo>
                    <a:cubicBezTo>
                      <a:pt x="4990" y="5576"/>
                      <a:pt x="4872" y="6125"/>
                      <a:pt x="5155" y="6532"/>
                    </a:cubicBezTo>
                    <a:lnTo>
                      <a:pt x="11389" y="15538"/>
                    </a:lnTo>
                    <a:cubicBezTo>
                      <a:pt x="12183" y="16687"/>
                      <a:pt x="13807" y="17002"/>
                      <a:pt x="15006" y="16243"/>
                    </a:cubicBezTo>
                    <a:cubicBezTo>
                      <a:pt x="15589" y="15875"/>
                      <a:pt x="15986" y="15313"/>
                      <a:pt x="16125" y="14661"/>
                    </a:cubicBezTo>
                    <a:cubicBezTo>
                      <a:pt x="16264" y="14007"/>
                      <a:pt x="16128" y="13342"/>
                      <a:pt x="15744" y="12785"/>
                    </a:cubicBezTo>
                    <a:lnTo>
                      <a:pt x="8232" y="1932"/>
                    </a:lnTo>
                    <a:cubicBezTo>
                      <a:pt x="7572" y="979"/>
                      <a:pt x="6555" y="325"/>
                      <a:pt x="5370" y="91"/>
                    </a:cubicBezTo>
                    <a:cubicBezTo>
                      <a:pt x="4181" y="-143"/>
                      <a:pt x="2978" y="76"/>
                      <a:pt x="1979" y="706"/>
                    </a:cubicBezTo>
                    <a:cubicBezTo>
                      <a:pt x="998" y="1327"/>
                      <a:pt x="330" y="2278"/>
                      <a:pt x="94" y="3387"/>
                    </a:cubicBezTo>
                    <a:cubicBezTo>
                      <a:pt x="89" y="3406"/>
                      <a:pt x="85" y="3424"/>
                      <a:pt x="82" y="3443"/>
                    </a:cubicBezTo>
                    <a:cubicBezTo>
                      <a:pt x="-142" y="4562"/>
                      <a:pt x="98" y="5704"/>
                      <a:pt x="759" y="6656"/>
                    </a:cubicBezTo>
                    <a:lnTo>
                      <a:pt x="8989" y="18548"/>
                    </a:lnTo>
                    <a:cubicBezTo>
                      <a:pt x="9921" y="19894"/>
                      <a:pt x="11346" y="20812"/>
                      <a:pt x="13001" y="21135"/>
                    </a:cubicBezTo>
                    <a:cubicBezTo>
                      <a:pt x="14655" y="21457"/>
                      <a:pt x="16342" y="21143"/>
                      <a:pt x="17751" y="20253"/>
                    </a:cubicBezTo>
                    <a:cubicBezTo>
                      <a:pt x="20659" y="18415"/>
                      <a:pt x="21458" y="14659"/>
                      <a:pt x="19535" y="11880"/>
                    </a:cubicBezTo>
                    <a:lnTo>
                      <a:pt x="12582" y="1836"/>
                    </a:lnTo>
                    <a:cubicBezTo>
                      <a:pt x="12300" y="1428"/>
                      <a:pt x="11727" y="1316"/>
                      <a:pt x="11299" y="1586"/>
                    </a:cubicBezTo>
                    <a:cubicBezTo>
                      <a:pt x="10873" y="1856"/>
                      <a:pt x="10756" y="2404"/>
                      <a:pt x="11038" y="2812"/>
                    </a:cubicBezTo>
                    <a:lnTo>
                      <a:pt x="17991" y="12857"/>
                    </a:lnTo>
                    <a:cubicBezTo>
                      <a:pt x="19351" y="14821"/>
                      <a:pt x="18785" y="17478"/>
                      <a:pt x="16728" y="18777"/>
                    </a:cubicBezTo>
                    <a:cubicBezTo>
                      <a:pt x="15732" y="19407"/>
                      <a:pt x="14539" y="19629"/>
                      <a:pt x="13370" y="19400"/>
                    </a:cubicBezTo>
                    <a:cubicBezTo>
                      <a:pt x="12200" y="19173"/>
                      <a:pt x="11192" y="18523"/>
                      <a:pt x="10534" y="17571"/>
                    </a:cubicBezTo>
                    <a:lnTo>
                      <a:pt x="2303" y="5681"/>
                    </a:lnTo>
                    <a:cubicBezTo>
                      <a:pt x="1911" y="5114"/>
                      <a:pt x="1768" y="4437"/>
                      <a:pt x="1900" y="3773"/>
                    </a:cubicBezTo>
                    <a:cubicBezTo>
                      <a:pt x="2031" y="3115"/>
                      <a:pt x="2423" y="2548"/>
                      <a:pt x="3001" y="2183"/>
                    </a:cubicBezTo>
                    <a:cubicBezTo>
                      <a:pt x="3586" y="1813"/>
                      <a:pt x="4293" y="1686"/>
                      <a:pt x="4996" y="1824"/>
                    </a:cubicBezTo>
                    <a:cubicBezTo>
                      <a:pt x="5698" y="1962"/>
                      <a:pt x="6299" y="2348"/>
                      <a:pt x="6686" y="2909"/>
                    </a:cubicBezTo>
                    <a:lnTo>
                      <a:pt x="14199" y="13762"/>
                    </a:lnTo>
                    <a:cubicBezTo>
                      <a:pt x="14311" y="13924"/>
                      <a:pt x="14350" y="14118"/>
                      <a:pt x="14309" y="14307"/>
                    </a:cubicBezTo>
                    <a:cubicBezTo>
                      <a:pt x="14268" y="14497"/>
                      <a:pt x="14153" y="14661"/>
                      <a:pt x="13985" y="14767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9" name="iṧḷîḋê"/>
              <p:cNvSpPr/>
              <p:nvPr/>
            </p:nvSpPr>
            <p:spPr>
              <a:xfrm flipH="1">
                <a:off x="6528048" y="2701116"/>
                <a:ext cx="233866" cy="27998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649" y="0"/>
                    </a:moveTo>
                    <a:lnTo>
                      <a:pt x="14419" y="4856"/>
                    </a:lnTo>
                    <a:lnTo>
                      <a:pt x="14419" y="8150"/>
                    </a:lnTo>
                    <a:lnTo>
                      <a:pt x="15873" y="8150"/>
                    </a:lnTo>
                    <a:lnTo>
                      <a:pt x="15873" y="4856"/>
                    </a:lnTo>
                    <a:cubicBezTo>
                      <a:pt x="16009" y="4256"/>
                      <a:pt x="16309" y="3391"/>
                      <a:pt x="16765" y="2272"/>
                    </a:cubicBezTo>
                    <a:cubicBezTo>
                      <a:pt x="17126" y="1435"/>
                      <a:pt x="17443" y="683"/>
                      <a:pt x="17715" y="0"/>
                    </a:cubicBezTo>
                    <a:lnTo>
                      <a:pt x="16160" y="0"/>
                    </a:lnTo>
                    <a:lnTo>
                      <a:pt x="15139" y="3197"/>
                    </a:lnTo>
                    <a:lnTo>
                      <a:pt x="14146" y="0"/>
                    </a:lnTo>
                    <a:lnTo>
                      <a:pt x="12649" y="0"/>
                    </a:lnTo>
                    <a:close/>
                    <a:moveTo>
                      <a:pt x="11009" y="1803"/>
                    </a:moveTo>
                    <a:cubicBezTo>
                      <a:pt x="10339" y="1803"/>
                      <a:pt x="9829" y="2013"/>
                      <a:pt x="9469" y="2428"/>
                    </a:cubicBezTo>
                    <a:cubicBezTo>
                      <a:pt x="9198" y="2727"/>
                      <a:pt x="9066" y="3196"/>
                      <a:pt x="9066" y="3846"/>
                    </a:cubicBezTo>
                    <a:lnTo>
                      <a:pt x="9066" y="5974"/>
                    </a:lnTo>
                    <a:cubicBezTo>
                      <a:pt x="9066" y="6630"/>
                      <a:pt x="9198" y="7116"/>
                      <a:pt x="9469" y="7416"/>
                    </a:cubicBezTo>
                    <a:cubicBezTo>
                      <a:pt x="9829" y="7829"/>
                      <a:pt x="10339" y="8041"/>
                      <a:pt x="11009" y="8041"/>
                    </a:cubicBezTo>
                    <a:cubicBezTo>
                      <a:pt x="11659" y="8041"/>
                      <a:pt x="12179" y="7829"/>
                      <a:pt x="12548" y="7416"/>
                    </a:cubicBezTo>
                    <a:cubicBezTo>
                      <a:pt x="12821" y="7108"/>
                      <a:pt x="12951" y="6624"/>
                      <a:pt x="12951" y="5974"/>
                    </a:cubicBezTo>
                    <a:lnTo>
                      <a:pt x="12951" y="3846"/>
                    </a:lnTo>
                    <a:cubicBezTo>
                      <a:pt x="12951" y="3196"/>
                      <a:pt x="12821" y="2728"/>
                      <a:pt x="12548" y="2428"/>
                    </a:cubicBezTo>
                    <a:cubicBezTo>
                      <a:pt x="12180" y="2013"/>
                      <a:pt x="11660" y="1803"/>
                      <a:pt x="11009" y="1803"/>
                    </a:cubicBezTo>
                    <a:close/>
                    <a:moveTo>
                      <a:pt x="3957" y="2164"/>
                    </a:moveTo>
                    <a:lnTo>
                      <a:pt x="3957" y="8234"/>
                    </a:lnTo>
                    <a:lnTo>
                      <a:pt x="5281" y="8234"/>
                    </a:lnTo>
                    <a:lnTo>
                      <a:pt x="5281" y="7573"/>
                    </a:lnTo>
                    <a:cubicBezTo>
                      <a:pt x="5797" y="8075"/>
                      <a:pt x="6294" y="8318"/>
                      <a:pt x="6778" y="8318"/>
                    </a:cubicBezTo>
                    <a:cubicBezTo>
                      <a:pt x="7224" y="8318"/>
                      <a:pt x="7515" y="8174"/>
                      <a:pt x="7641" y="7873"/>
                    </a:cubicBezTo>
                    <a:cubicBezTo>
                      <a:pt x="7720" y="7678"/>
                      <a:pt x="7756" y="7374"/>
                      <a:pt x="7756" y="6960"/>
                    </a:cubicBezTo>
                    <a:lnTo>
                      <a:pt x="7756" y="2164"/>
                    </a:lnTo>
                    <a:lnTo>
                      <a:pt x="6433" y="2164"/>
                    </a:lnTo>
                    <a:lnTo>
                      <a:pt x="6433" y="6635"/>
                    </a:lnTo>
                    <a:cubicBezTo>
                      <a:pt x="6432" y="6902"/>
                      <a:pt x="6427" y="7039"/>
                      <a:pt x="6418" y="7056"/>
                    </a:cubicBezTo>
                    <a:cubicBezTo>
                      <a:pt x="6388" y="7233"/>
                      <a:pt x="6291" y="7320"/>
                      <a:pt x="6116" y="7320"/>
                    </a:cubicBezTo>
                    <a:cubicBezTo>
                      <a:pt x="5854" y="7320"/>
                      <a:pt x="5573" y="7154"/>
                      <a:pt x="5281" y="6803"/>
                    </a:cubicBezTo>
                    <a:lnTo>
                      <a:pt x="5281" y="2164"/>
                    </a:lnTo>
                    <a:lnTo>
                      <a:pt x="3957" y="2164"/>
                    </a:lnTo>
                    <a:close/>
                    <a:moveTo>
                      <a:pt x="11009" y="2789"/>
                    </a:moveTo>
                    <a:cubicBezTo>
                      <a:pt x="11427" y="2789"/>
                      <a:pt x="11642" y="3072"/>
                      <a:pt x="11642" y="3630"/>
                    </a:cubicBezTo>
                    <a:lnTo>
                      <a:pt x="11642" y="6190"/>
                    </a:lnTo>
                    <a:cubicBezTo>
                      <a:pt x="11642" y="6760"/>
                      <a:pt x="11427" y="7032"/>
                      <a:pt x="11009" y="7032"/>
                    </a:cubicBezTo>
                    <a:cubicBezTo>
                      <a:pt x="10593" y="7032"/>
                      <a:pt x="10390" y="6760"/>
                      <a:pt x="10390" y="6190"/>
                    </a:cubicBezTo>
                    <a:cubicBezTo>
                      <a:pt x="10390" y="6190"/>
                      <a:pt x="10390" y="3630"/>
                      <a:pt x="10390" y="3630"/>
                    </a:cubicBezTo>
                    <a:cubicBezTo>
                      <a:pt x="10390" y="3072"/>
                      <a:pt x="10593" y="2789"/>
                      <a:pt x="11009" y="2789"/>
                    </a:cubicBezTo>
                    <a:close/>
                    <a:moveTo>
                      <a:pt x="10807" y="9039"/>
                    </a:moveTo>
                    <a:cubicBezTo>
                      <a:pt x="7204" y="9039"/>
                      <a:pt x="4509" y="9117"/>
                      <a:pt x="2720" y="9279"/>
                    </a:cubicBezTo>
                    <a:cubicBezTo>
                      <a:pt x="2157" y="9335"/>
                      <a:pt x="1655" y="9519"/>
                      <a:pt x="1223" y="9844"/>
                    </a:cubicBezTo>
                    <a:cubicBezTo>
                      <a:pt x="790" y="10169"/>
                      <a:pt x="515" y="10581"/>
                      <a:pt x="389" y="11058"/>
                    </a:cubicBezTo>
                    <a:cubicBezTo>
                      <a:pt x="135" y="11968"/>
                      <a:pt x="0" y="13381"/>
                      <a:pt x="0" y="15314"/>
                    </a:cubicBezTo>
                    <a:cubicBezTo>
                      <a:pt x="0" y="17213"/>
                      <a:pt x="135" y="18640"/>
                      <a:pt x="389" y="19581"/>
                    </a:cubicBezTo>
                    <a:cubicBezTo>
                      <a:pt x="524" y="20061"/>
                      <a:pt x="795" y="20458"/>
                      <a:pt x="1223" y="20783"/>
                    </a:cubicBezTo>
                    <a:cubicBezTo>
                      <a:pt x="1651" y="21107"/>
                      <a:pt x="2157" y="21299"/>
                      <a:pt x="2720" y="21348"/>
                    </a:cubicBezTo>
                    <a:cubicBezTo>
                      <a:pt x="4509" y="21518"/>
                      <a:pt x="7204" y="21600"/>
                      <a:pt x="10807" y="21600"/>
                    </a:cubicBezTo>
                    <a:cubicBezTo>
                      <a:pt x="14413" y="21600"/>
                      <a:pt x="17106" y="21518"/>
                      <a:pt x="18895" y="21348"/>
                    </a:cubicBezTo>
                    <a:cubicBezTo>
                      <a:pt x="19458" y="21299"/>
                      <a:pt x="19960" y="21107"/>
                      <a:pt x="20391" y="20783"/>
                    </a:cubicBezTo>
                    <a:cubicBezTo>
                      <a:pt x="20824" y="20458"/>
                      <a:pt x="21100" y="20061"/>
                      <a:pt x="21226" y="19581"/>
                    </a:cubicBezTo>
                    <a:cubicBezTo>
                      <a:pt x="21478" y="18672"/>
                      <a:pt x="21600" y="17245"/>
                      <a:pt x="21600" y="15314"/>
                    </a:cubicBezTo>
                    <a:cubicBezTo>
                      <a:pt x="21600" y="13415"/>
                      <a:pt x="21478" y="12002"/>
                      <a:pt x="21226" y="11058"/>
                    </a:cubicBezTo>
                    <a:cubicBezTo>
                      <a:pt x="21089" y="10581"/>
                      <a:pt x="20805" y="10169"/>
                      <a:pt x="20377" y="9844"/>
                    </a:cubicBezTo>
                    <a:cubicBezTo>
                      <a:pt x="19950" y="9519"/>
                      <a:pt x="19453" y="9335"/>
                      <a:pt x="18880" y="9279"/>
                    </a:cubicBezTo>
                    <a:cubicBezTo>
                      <a:pt x="17103" y="9117"/>
                      <a:pt x="14412" y="9039"/>
                      <a:pt x="10807" y="9039"/>
                    </a:cubicBezTo>
                    <a:close/>
                    <a:moveTo>
                      <a:pt x="9066" y="11143"/>
                    </a:moveTo>
                    <a:lnTo>
                      <a:pt x="10375" y="11143"/>
                    </a:lnTo>
                    <a:lnTo>
                      <a:pt x="10375" y="19208"/>
                    </a:lnTo>
                    <a:lnTo>
                      <a:pt x="9066" y="19208"/>
                    </a:lnTo>
                    <a:lnTo>
                      <a:pt x="9066" y="18631"/>
                    </a:lnTo>
                    <a:cubicBezTo>
                      <a:pt x="8628" y="19078"/>
                      <a:pt x="8180" y="19292"/>
                      <a:pt x="7713" y="19292"/>
                    </a:cubicBezTo>
                    <a:cubicBezTo>
                      <a:pt x="7189" y="19292"/>
                      <a:pt x="6842" y="19078"/>
                      <a:pt x="6677" y="18631"/>
                    </a:cubicBezTo>
                    <a:cubicBezTo>
                      <a:pt x="6588" y="18413"/>
                      <a:pt x="6548" y="17997"/>
                      <a:pt x="6548" y="17405"/>
                    </a:cubicBezTo>
                    <a:cubicBezTo>
                      <a:pt x="6548" y="17405"/>
                      <a:pt x="6548" y="15013"/>
                      <a:pt x="6548" y="15013"/>
                    </a:cubicBezTo>
                    <a:cubicBezTo>
                      <a:pt x="6548" y="14419"/>
                      <a:pt x="6588" y="14021"/>
                      <a:pt x="6677" y="13811"/>
                    </a:cubicBezTo>
                    <a:cubicBezTo>
                      <a:pt x="6842" y="13356"/>
                      <a:pt x="7189" y="13126"/>
                      <a:pt x="7713" y="13126"/>
                    </a:cubicBezTo>
                    <a:cubicBezTo>
                      <a:pt x="8200" y="13126"/>
                      <a:pt x="8649" y="13350"/>
                      <a:pt x="9066" y="13787"/>
                    </a:cubicBezTo>
                    <a:lnTo>
                      <a:pt x="9066" y="11143"/>
                    </a:lnTo>
                    <a:close/>
                    <a:moveTo>
                      <a:pt x="15441" y="11143"/>
                    </a:moveTo>
                    <a:lnTo>
                      <a:pt x="19988" y="11143"/>
                    </a:lnTo>
                    <a:lnTo>
                      <a:pt x="19988" y="12284"/>
                    </a:lnTo>
                    <a:lnTo>
                      <a:pt x="18463" y="12284"/>
                    </a:lnTo>
                    <a:lnTo>
                      <a:pt x="18463" y="19208"/>
                    </a:lnTo>
                    <a:lnTo>
                      <a:pt x="16995" y="19208"/>
                    </a:lnTo>
                    <a:lnTo>
                      <a:pt x="16995" y="12284"/>
                    </a:lnTo>
                    <a:lnTo>
                      <a:pt x="15441" y="12284"/>
                    </a:lnTo>
                    <a:cubicBezTo>
                      <a:pt x="15441" y="12284"/>
                      <a:pt x="15441" y="11143"/>
                      <a:pt x="15441" y="11143"/>
                    </a:cubicBezTo>
                    <a:close/>
                    <a:moveTo>
                      <a:pt x="3569" y="13126"/>
                    </a:moveTo>
                    <a:cubicBezTo>
                      <a:pt x="4230" y="13126"/>
                      <a:pt x="4743" y="13337"/>
                      <a:pt x="5123" y="13751"/>
                    </a:cubicBezTo>
                    <a:cubicBezTo>
                      <a:pt x="5394" y="14050"/>
                      <a:pt x="5526" y="14517"/>
                      <a:pt x="5526" y="15157"/>
                    </a:cubicBezTo>
                    <a:lnTo>
                      <a:pt x="5526" y="17261"/>
                    </a:lnTo>
                    <a:cubicBezTo>
                      <a:pt x="5526" y="17903"/>
                      <a:pt x="5391" y="18380"/>
                      <a:pt x="5109" y="18679"/>
                    </a:cubicBezTo>
                    <a:cubicBezTo>
                      <a:pt x="4729" y="19094"/>
                      <a:pt x="4211" y="19292"/>
                      <a:pt x="3540" y="19292"/>
                    </a:cubicBezTo>
                    <a:cubicBezTo>
                      <a:pt x="2840" y="19292"/>
                      <a:pt x="2308" y="19084"/>
                      <a:pt x="1957" y="18655"/>
                    </a:cubicBezTo>
                    <a:cubicBezTo>
                      <a:pt x="1782" y="18436"/>
                      <a:pt x="1684" y="18212"/>
                      <a:pt x="1655" y="17994"/>
                    </a:cubicBezTo>
                    <a:cubicBezTo>
                      <a:pt x="1635" y="17920"/>
                      <a:pt x="1626" y="17683"/>
                      <a:pt x="1626" y="17285"/>
                    </a:cubicBezTo>
                    <a:lnTo>
                      <a:pt x="1626" y="17129"/>
                    </a:lnTo>
                    <a:lnTo>
                      <a:pt x="2950" y="17129"/>
                    </a:lnTo>
                    <a:cubicBezTo>
                      <a:pt x="2950" y="17543"/>
                      <a:pt x="2959" y="17793"/>
                      <a:pt x="2979" y="17874"/>
                    </a:cubicBezTo>
                    <a:cubicBezTo>
                      <a:pt x="3047" y="18166"/>
                      <a:pt x="3248" y="18307"/>
                      <a:pt x="3569" y="18307"/>
                    </a:cubicBezTo>
                    <a:cubicBezTo>
                      <a:pt x="4015" y="18307"/>
                      <a:pt x="4231" y="18026"/>
                      <a:pt x="4231" y="17465"/>
                    </a:cubicBezTo>
                    <a:lnTo>
                      <a:pt x="4231" y="16407"/>
                    </a:lnTo>
                    <a:lnTo>
                      <a:pt x="1626" y="16407"/>
                    </a:lnTo>
                    <a:cubicBezTo>
                      <a:pt x="1626" y="16407"/>
                      <a:pt x="1626" y="15157"/>
                      <a:pt x="1626" y="15157"/>
                    </a:cubicBezTo>
                    <a:cubicBezTo>
                      <a:pt x="1626" y="14517"/>
                      <a:pt x="1754" y="14050"/>
                      <a:pt x="2015" y="13751"/>
                    </a:cubicBezTo>
                    <a:cubicBezTo>
                      <a:pt x="2394" y="13337"/>
                      <a:pt x="2918" y="13126"/>
                      <a:pt x="3569" y="13126"/>
                    </a:cubicBezTo>
                    <a:close/>
                    <a:moveTo>
                      <a:pt x="11498" y="13198"/>
                    </a:moveTo>
                    <a:lnTo>
                      <a:pt x="12807" y="13198"/>
                    </a:lnTo>
                    <a:lnTo>
                      <a:pt x="12807" y="17802"/>
                    </a:lnTo>
                    <a:cubicBezTo>
                      <a:pt x="13100" y="18142"/>
                      <a:pt x="13366" y="18307"/>
                      <a:pt x="13628" y="18307"/>
                    </a:cubicBezTo>
                    <a:cubicBezTo>
                      <a:pt x="13803" y="18307"/>
                      <a:pt x="13914" y="18225"/>
                      <a:pt x="13944" y="18054"/>
                    </a:cubicBezTo>
                    <a:cubicBezTo>
                      <a:pt x="13954" y="18031"/>
                      <a:pt x="13959" y="17893"/>
                      <a:pt x="13959" y="17633"/>
                    </a:cubicBezTo>
                    <a:lnTo>
                      <a:pt x="13959" y="13198"/>
                    </a:lnTo>
                    <a:lnTo>
                      <a:pt x="15254" y="13198"/>
                    </a:lnTo>
                    <a:lnTo>
                      <a:pt x="15254" y="17958"/>
                    </a:lnTo>
                    <a:cubicBezTo>
                      <a:pt x="15254" y="18356"/>
                      <a:pt x="15216" y="18652"/>
                      <a:pt x="15139" y="18847"/>
                    </a:cubicBezTo>
                    <a:cubicBezTo>
                      <a:pt x="15022" y="19147"/>
                      <a:pt x="14737" y="19292"/>
                      <a:pt x="14290" y="19292"/>
                    </a:cubicBezTo>
                    <a:cubicBezTo>
                      <a:pt x="13823" y="19292"/>
                      <a:pt x="13333" y="19053"/>
                      <a:pt x="12807" y="18559"/>
                    </a:cubicBezTo>
                    <a:lnTo>
                      <a:pt x="12807" y="19208"/>
                    </a:lnTo>
                    <a:lnTo>
                      <a:pt x="11498" y="19208"/>
                    </a:lnTo>
                    <a:cubicBezTo>
                      <a:pt x="11498" y="19208"/>
                      <a:pt x="11498" y="13198"/>
                      <a:pt x="11498" y="13198"/>
                    </a:cubicBezTo>
                    <a:close/>
                    <a:moveTo>
                      <a:pt x="3209" y="14099"/>
                    </a:moveTo>
                    <a:cubicBezTo>
                      <a:pt x="2772" y="14100"/>
                      <a:pt x="2547" y="14366"/>
                      <a:pt x="2547" y="14917"/>
                    </a:cubicBezTo>
                    <a:lnTo>
                      <a:pt x="2547" y="15482"/>
                    </a:lnTo>
                    <a:lnTo>
                      <a:pt x="3857" y="15482"/>
                    </a:lnTo>
                    <a:lnTo>
                      <a:pt x="3857" y="14917"/>
                    </a:lnTo>
                    <a:cubicBezTo>
                      <a:pt x="3857" y="14365"/>
                      <a:pt x="3647" y="14099"/>
                      <a:pt x="3209" y="14099"/>
                    </a:cubicBezTo>
                    <a:close/>
                    <a:moveTo>
                      <a:pt x="8404" y="14099"/>
                    </a:moveTo>
                    <a:cubicBezTo>
                      <a:pt x="8024" y="14099"/>
                      <a:pt x="7828" y="14361"/>
                      <a:pt x="7828" y="14905"/>
                    </a:cubicBezTo>
                    <a:lnTo>
                      <a:pt x="7828" y="17477"/>
                    </a:lnTo>
                    <a:cubicBezTo>
                      <a:pt x="7828" y="18021"/>
                      <a:pt x="8024" y="18294"/>
                      <a:pt x="8404" y="18294"/>
                    </a:cubicBezTo>
                    <a:cubicBezTo>
                      <a:pt x="8627" y="18294"/>
                      <a:pt x="8839" y="18209"/>
                      <a:pt x="9052" y="18030"/>
                    </a:cubicBezTo>
                    <a:lnTo>
                      <a:pt x="9052" y="14364"/>
                    </a:lnTo>
                    <a:cubicBezTo>
                      <a:pt x="8839" y="14185"/>
                      <a:pt x="8627" y="14099"/>
                      <a:pt x="8404" y="14099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0" name="îṩḷïde"/>
              <p:cNvSpPr/>
              <p:nvPr/>
            </p:nvSpPr>
            <p:spPr>
              <a:xfrm flipH="1">
                <a:off x="6895353" y="2602654"/>
                <a:ext cx="400831" cy="22289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28" y="8668"/>
                    </a:moveTo>
                    <a:lnTo>
                      <a:pt x="11344" y="8668"/>
                    </a:lnTo>
                    <a:lnTo>
                      <a:pt x="11344" y="3717"/>
                    </a:lnTo>
                    <a:lnTo>
                      <a:pt x="14828" y="3717"/>
                    </a:lnTo>
                    <a:cubicBezTo>
                      <a:pt x="14828" y="3717"/>
                      <a:pt x="14828" y="8668"/>
                      <a:pt x="14828" y="8668"/>
                    </a:cubicBezTo>
                    <a:close/>
                    <a:moveTo>
                      <a:pt x="10356" y="8668"/>
                    </a:moveTo>
                    <a:lnTo>
                      <a:pt x="6871" y="8668"/>
                    </a:lnTo>
                    <a:lnTo>
                      <a:pt x="6871" y="3717"/>
                    </a:lnTo>
                    <a:lnTo>
                      <a:pt x="10356" y="3717"/>
                    </a:lnTo>
                    <a:cubicBezTo>
                      <a:pt x="10356" y="3717"/>
                      <a:pt x="10356" y="8668"/>
                      <a:pt x="10356" y="8668"/>
                    </a:cubicBezTo>
                    <a:close/>
                    <a:moveTo>
                      <a:pt x="5885" y="8668"/>
                    </a:moveTo>
                    <a:lnTo>
                      <a:pt x="3551" y="8668"/>
                    </a:lnTo>
                    <a:lnTo>
                      <a:pt x="3551" y="3717"/>
                    </a:lnTo>
                    <a:lnTo>
                      <a:pt x="5885" y="3717"/>
                    </a:lnTo>
                    <a:cubicBezTo>
                      <a:pt x="5885" y="3717"/>
                      <a:pt x="5885" y="8668"/>
                      <a:pt x="5885" y="8668"/>
                    </a:cubicBezTo>
                    <a:close/>
                    <a:moveTo>
                      <a:pt x="4028" y="19826"/>
                    </a:moveTo>
                    <a:cubicBezTo>
                      <a:pt x="3530" y="19826"/>
                      <a:pt x="3124" y="19097"/>
                      <a:pt x="3124" y="18199"/>
                    </a:cubicBezTo>
                    <a:cubicBezTo>
                      <a:pt x="3124" y="17304"/>
                      <a:pt x="3530" y="16574"/>
                      <a:pt x="4028" y="16574"/>
                    </a:cubicBezTo>
                    <a:cubicBezTo>
                      <a:pt x="4526" y="16574"/>
                      <a:pt x="4932" y="17304"/>
                      <a:pt x="4932" y="18199"/>
                    </a:cubicBezTo>
                    <a:cubicBezTo>
                      <a:pt x="4932" y="19097"/>
                      <a:pt x="4526" y="19826"/>
                      <a:pt x="4028" y="19826"/>
                    </a:cubicBezTo>
                    <a:close/>
                    <a:moveTo>
                      <a:pt x="2565" y="8668"/>
                    </a:moveTo>
                    <a:lnTo>
                      <a:pt x="1693" y="8668"/>
                    </a:lnTo>
                    <a:lnTo>
                      <a:pt x="2233" y="3717"/>
                    </a:lnTo>
                    <a:lnTo>
                      <a:pt x="2565" y="3717"/>
                    </a:lnTo>
                    <a:cubicBezTo>
                      <a:pt x="2565" y="3717"/>
                      <a:pt x="2565" y="8668"/>
                      <a:pt x="2565" y="8668"/>
                    </a:cubicBezTo>
                    <a:close/>
                    <a:moveTo>
                      <a:pt x="16718" y="16574"/>
                    </a:moveTo>
                    <a:cubicBezTo>
                      <a:pt x="17217" y="16574"/>
                      <a:pt x="17623" y="17304"/>
                      <a:pt x="17623" y="18199"/>
                    </a:cubicBezTo>
                    <a:cubicBezTo>
                      <a:pt x="17623" y="19097"/>
                      <a:pt x="17217" y="19826"/>
                      <a:pt x="16718" y="19826"/>
                    </a:cubicBezTo>
                    <a:cubicBezTo>
                      <a:pt x="16219" y="19826"/>
                      <a:pt x="15814" y="19097"/>
                      <a:pt x="15814" y="18199"/>
                    </a:cubicBezTo>
                    <a:cubicBezTo>
                      <a:pt x="15814" y="17304"/>
                      <a:pt x="16219" y="16574"/>
                      <a:pt x="16718" y="16574"/>
                    </a:cubicBezTo>
                    <a:close/>
                    <a:moveTo>
                      <a:pt x="15814" y="3717"/>
                    </a:moveTo>
                    <a:lnTo>
                      <a:pt x="17058" y="3717"/>
                    </a:lnTo>
                    <a:cubicBezTo>
                      <a:pt x="17779" y="3717"/>
                      <a:pt x="18401" y="4598"/>
                      <a:pt x="18567" y="5862"/>
                    </a:cubicBezTo>
                    <a:lnTo>
                      <a:pt x="18938" y="8668"/>
                    </a:lnTo>
                    <a:lnTo>
                      <a:pt x="15814" y="8668"/>
                    </a:lnTo>
                    <a:cubicBezTo>
                      <a:pt x="15814" y="8668"/>
                      <a:pt x="15814" y="3717"/>
                      <a:pt x="15814" y="3717"/>
                    </a:cubicBezTo>
                    <a:close/>
                    <a:moveTo>
                      <a:pt x="16718" y="21600"/>
                    </a:moveTo>
                    <a:cubicBezTo>
                      <a:pt x="17589" y="21600"/>
                      <a:pt x="18323" y="20532"/>
                      <a:pt x="18541" y="19087"/>
                    </a:cubicBezTo>
                    <a:lnTo>
                      <a:pt x="21107" y="19087"/>
                    </a:lnTo>
                    <a:cubicBezTo>
                      <a:pt x="21380" y="19087"/>
                      <a:pt x="21600" y="18690"/>
                      <a:pt x="21600" y="18199"/>
                    </a:cubicBezTo>
                    <a:lnTo>
                      <a:pt x="21600" y="16357"/>
                    </a:lnTo>
                    <a:cubicBezTo>
                      <a:pt x="21600" y="15866"/>
                      <a:pt x="21380" y="15471"/>
                      <a:pt x="21107" y="15471"/>
                    </a:cubicBezTo>
                    <a:lnTo>
                      <a:pt x="21099" y="15471"/>
                    </a:lnTo>
                    <a:lnTo>
                      <a:pt x="21099" y="3649"/>
                    </a:lnTo>
                    <a:cubicBezTo>
                      <a:pt x="21099" y="1636"/>
                      <a:pt x="20188" y="0"/>
                      <a:pt x="19070" y="0"/>
                    </a:cubicBezTo>
                    <a:lnTo>
                      <a:pt x="1938" y="0"/>
                    </a:lnTo>
                    <a:cubicBezTo>
                      <a:pt x="1201" y="0"/>
                      <a:pt x="600" y="1079"/>
                      <a:pt x="600" y="2407"/>
                    </a:cubicBezTo>
                    <a:lnTo>
                      <a:pt x="600" y="2829"/>
                    </a:lnTo>
                    <a:cubicBezTo>
                      <a:pt x="600" y="3318"/>
                      <a:pt x="821" y="3717"/>
                      <a:pt x="1093" y="3717"/>
                    </a:cubicBezTo>
                    <a:lnTo>
                      <a:pt x="1228" y="3717"/>
                    </a:lnTo>
                    <a:lnTo>
                      <a:pt x="611" y="9376"/>
                    </a:lnTo>
                    <a:lnTo>
                      <a:pt x="611" y="9377"/>
                    </a:lnTo>
                    <a:lnTo>
                      <a:pt x="609" y="9385"/>
                    </a:lnTo>
                    <a:cubicBezTo>
                      <a:pt x="607" y="9412"/>
                      <a:pt x="607" y="9441"/>
                      <a:pt x="604" y="9469"/>
                    </a:cubicBezTo>
                    <a:cubicBezTo>
                      <a:pt x="603" y="9499"/>
                      <a:pt x="600" y="9526"/>
                      <a:pt x="600" y="9555"/>
                    </a:cubicBezTo>
                    <a:lnTo>
                      <a:pt x="600" y="15471"/>
                    </a:lnTo>
                    <a:lnTo>
                      <a:pt x="493" y="15471"/>
                    </a:lnTo>
                    <a:cubicBezTo>
                      <a:pt x="221" y="15471"/>
                      <a:pt x="0" y="15866"/>
                      <a:pt x="0" y="16357"/>
                    </a:cubicBezTo>
                    <a:lnTo>
                      <a:pt x="0" y="18199"/>
                    </a:lnTo>
                    <a:cubicBezTo>
                      <a:pt x="0" y="18690"/>
                      <a:pt x="221" y="19087"/>
                      <a:pt x="493" y="19087"/>
                    </a:cubicBezTo>
                    <a:lnTo>
                      <a:pt x="2205" y="19087"/>
                    </a:lnTo>
                    <a:cubicBezTo>
                      <a:pt x="2422" y="20532"/>
                      <a:pt x="3156" y="21600"/>
                      <a:pt x="4028" y="21600"/>
                    </a:cubicBezTo>
                    <a:cubicBezTo>
                      <a:pt x="4899" y="21600"/>
                      <a:pt x="5633" y="20532"/>
                      <a:pt x="5850" y="19087"/>
                    </a:cubicBezTo>
                    <a:lnTo>
                      <a:pt x="14895" y="19087"/>
                    </a:lnTo>
                    <a:cubicBezTo>
                      <a:pt x="15113" y="20532"/>
                      <a:pt x="15846" y="21600"/>
                      <a:pt x="16718" y="2160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1" name="îšlîḍè"/>
              <p:cNvSpPr/>
              <p:nvPr/>
            </p:nvSpPr>
            <p:spPr>
              <a:xfrm flipH="1">
                <a:off x="6744725" y="3502352"/>
                <a:ext cx="251558" cy="27823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1" h="21600" extrusionOk="0">
                    <a:moveTo>
                      <a:pt x="8493" y="20056"/>
                    </a:moveTo>
                    <a:cubicBezTo>
                      <a:pt x="4745" y="20056"/>
                      <a:pt x="1696" y="17278"/>
                      <a:pt x="1696" y="13865"/>
                    </a:cubicBezTo>
                    <a:cubicBezTo>
                      <a:pt x="1696" y="10801"/>
                      <a:pt x="4152" y="8251"/>
                      <a:pt x="7362" y="7759"/>
                    </a:cubicBezTo>
                    <a:lnTo>
                      <a:pt x="7362" y="11182"/>
                    </a:lnTo>
                    <a:cubicBezTo>
                      <a:pt x="7362" y="11750"/>
                      <a:pt x="7869" y="12211"/>
                      <a:pt x="8495" y="12211"/>
                    </a:cubicBezTo>
                    <a:lnTo>
                      <a:pt x="14382" y="12211"/>
                    </a:lnTo>
                    <a:lnTo>
                      <a:pt x="15290" y="13800"/>
                    </a:lnTo>
                    <a:cubicBezTo>
                      <a:pt x="15290" y="13821"/>
                      <a:pt x="15291" y="13843"/>
                      <a:pt x="15291" y="13865"/>
                    </a:cubicBezTo>
                    <a:cubicBezTo>
                      <a:pt x="15291" y="17278"/>
                      <a:pt x="12242" y="20056"/>
                      <a:pt x="8493" y="20056"/>
                    </a:cubicBezTo>
                    <a:close/>
                    <a:moveTo>
                      <a:pt x="19815" y="14406"/>
                    </a:moveTo>
                    <a:lnTo>
                      <a:pt x="18513" y="14984"/>
                    </a:lnTo>
                    <a:lnTo>
                      <a:pt x="16072" y="10706"/>
                    </a:lnTo>
                    <a:cubicBezTo>
                      <a:pt x="15878" y="10366"/>
                      <a:pt x="15492" y="10152"/>
                      <a:pt x="15069" y="10152"/>
                    </a:cubicBezTo>
                    <a:lnTo>
                      <a:pt x="9624" y="10152"/>
                    </a:lnTo>
                    <a:lnTo>
                      <a:pt x="9624" y="7931"/>
                    </a:lnTo>
                    <a:lnTo>
                      <a:pt x="13853" y="7931"/>
                    </a:lnTo>
                    <a:cubicBezTo>
                      <a:pt x="14477" y="7931"/>
                      <a:pt x="14984" y="7469"/>
                      <a:pt x="14984" y="6900"/>
                    </a:cubicBezTo>
                    <a:cubicBezTo>
                      <a:pt x="14984" y="6331"/>
                      <a:pt x="14477" y="5870"/>
                      <a:pt x="13853" y="5870"/>
                    </a:cubicBezTo>
                    <a:lnTo>
                      <a:pt x="9624" y="5870"/>
                    </a:lnTo>
                    <a:lnTo>
                      <a:pt x="9624" y="4458"/>
                    </a:lnTo>
                    <a:cubicBezTo>
                      <a:pt x="9624" y="4376"/>
                      <a:pt x="9612" y="4297"/>
                      <a:pt x="9592" y="4221"/>
                    </a:cubicBezTo>
                    <a:cubicBezTo>
                      <a:pt x="10392" y="3855"/>
                      <a:pt x="10942" y="3101"/>
                      <a:pt x="10942" y="2229"/>
                    </a:cubicBezTo>
                    <a:cubicBezTo>
                      <a:pt x="10942" y="998"/>
                      <a:pt x="9845" y="0"/>
                      <a:pt x="8493" y="0"/>
                    </a:cubicBezTo>
                    <a:cubicBezTo>
                      <a:pt x="7141" y="0"/>
                      <a:pt x="6046" y="998"/>
                      <a:pt x="6046" y="2229"/>
                    </a:cubicBezTo>
                    <a:cubicBezTo>
                      <a:pt x="6046" y="3101"/>
                      <a:pt x="6595" y="3855"/>
                      <a:pt x="7395" y="4221"/>
                    </a:cubicBezTo>
                    <a:cubicBezTo>
                      <a:pt x="7375" y="4297"/>
                      <a:pt x="7362" y="4376"/>
                      <a:pt x="7362" y="4458"/>
                    </a:cubicBezTo>
                    <a:lnTo>
                      <a:pt x="7362" y="6198"/>
                    </a:lnTo>
                    <a:cubicBezTo>
                      <a:pt x="3212" y="6704"/>
                      <a:pt x="0" y="9947"/>
                      <a:pt x="0" y="13863"/>
                    </a:cubicBezTo>
                    <a:cubicBezTo>
                      <a:pt x="0" y="18130"/>
                      <a:pt x="3810" y="21600"/>
                      <a:pt x="8495" y="21600"/>
                    </a:cubicBezTo>
                    <a:cubicBezTo>
                      <a:pt x="12313" y="21600"/>
                      <a:pt x="15551" y="19291"/>
                      <a:pt x="16616" y="16126"/>
                    </a:cubicBezTo>
                    <a:lnTo>
                      <a:pt x="17014" y="16825"/>
                    </a:lnTo>
                    <a:cubicBezTo>
                      <a:pt x="17215" y="17176"/>
                      <a:pt x="17608" y="17380"/>
                      <a:pt x="18018" y="17380"/>
                    </a:cubicBezTo>
                    <a:cubicBezTo>
                      <a:pt x="18184" y="17380"/>
                      <a:pt x="18352" y="17346"/>
                      <a:pt x="18513" y="17275"/>
                    </a:cubicBezTo>
                    <a:lnTo>
                      <a:pt x="20804" y="16259"/>
                    </a:lnTo>
                    <a:cubicBezTo>
                      <a:pt x="21367" y="16009"/>
                      <a:pt x="21600" y="15393"/>
                      <a:pt x="21326" y="14882"/>
                    </a:cubicBezTo>
                    <a:cubicBezTo>
                      <a:pt x="21054" y="14370"/>
                      <a:pt x="20375" y="14157"/>
                      <a:pt x="19815" y="14406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2" name="îslidé"/>
              <p:cNvSpPr/>
              <p:nvPr/>
            </p:nvSpPr>
            <p:spPr>
              <a:xfrm flipH="1">
                <a:off x="6746263" y="2410531"/>
                <a:ext cx="100071" cy="24997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94" h="21600" extrusionOk="0">
                    <a:moveTo>
                      <a:pt x="19194" y="2866"/>
                    </a:moveTo>
                    <a:lnTo>
                      <a:pt x="19194" y="0"/>
                    </a:lnTo>
                    <a:cubicBezTo>
                      <a:pt x="14812" y="441"/>
                      <a:pt x="10637" y="1420"/>
                      <a:pt x="7217" y="2960"/>
                    </a:cubicBezTo>
                    <a:cubicBezTo>
                      <a:pt x="-2406" y="7298"/>
                      <a:pt x="-2406" y="14318"/>
                      <a:pt x="7217" y="18657"/>
                    </a:cubicBezTo>
                    <a:lnTo>
                      <a:pt x="683" y="21600"/>
                    </a:lnTo>
                    <a:lnTo>
                      <a:pt x="18106" y="21600"/>
                    </a:lnTo>
                    <a:lnTo>
                      <a:pt x="18106" y="13751"/>
                    </a:lnTo>
                    <a:lnTo>
                      <a:pt x="11572" y="16694"/>
                    </a:lnTo>
                    <a:cubicBezTo>
                      <a:pt x="4361" y="13447"/>
                      <a:pt x="4361" y="8170"/>
                      <a:pt x="11572" y="4922"/>
                    </a:cubicBezTo>
                    <a:cubicBezTo>
                      <a:pt x="13771" y="3931"/>
                      <a:pt x="16402" y="3234"/>
                      <a:pt x="19194" y="2866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3" name="íṡḷíḓê"/>
              <p:cNvSpPr/>
              <p:nvPr/>
            </p:nvSpPr>
            <p:spPr>
              <a:xfrm flipH="1">
                <a:off x="6586936" y="2410531"/>
                <a:ext cx="100077" cy="24998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95" h="21600" extrusionOk="0">
                    <a:moveTo>
                      <a:pt x="11977" y="2944"/>
                    </a:moveTo>
                    <a:lnTo>
                      <a:pt x="18511" y="0"/>
                    </a:lnTo>
                    <a:lnTo>
                      <a:pt x="1086" y="0"/>
                    </a:lnTo>
                    <a:lnTo>
                      <a:pt x="1086" y="7849"/>
                    </a:lnTo>
                    <a:lnTo>
                      <a:pt x="7622" y="4905"/>
                    </a:lnTo>
                    <a:cubicBezTo>
                      <a:pt x="14833" y="8152"/>
                      <a:pt x="14833" y="13429"/>
                      <a:pt x="7622" y="16676"/>
                    </a:cubicBezTo>
                    <a:cubicBezTo>
                      <a:pt x="5424" y="17668"/>
                      <a:pt x="2790" y="18366"/>
                      <a:pt x="0" y="18734"/>
                    </a:cubicBezTo>
                    <a:lnTo>
                      <a:pt x="0" y="21600"/>
                    </a:lnTo>
                    <a:cubicBezTo>
                      <a:pt x="4383" y="21158"/>
                      <a:pt x="8557" y="20180"/>
                      <a:pt x="11980" y="18640"/>
                    </a:cubicBezTo>
                    <a:cubicBezTo>
                      <a:pt x="21600" y="14301"/>
                      <a:pt x="21600" y="7281"/>
                      <a:pt x="11977" y="2944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61" name="iṥļîḓé"/>
            <p:cNvSpPr/>
            <p:nvPr/>
          </p:nvSpPr>
          <p:spPr>
            <a:xfrm rot="10800000">
              <a:off x="5919425" y="1281559"/>
              <a:ext cx="3158798" cy="3158798"/>
            </a:xfrm>
            <a:prstGeom prst="arc">
              <a:avLst>
                <a:gd name="adj1" fmla="val 16200000"/>
                <a:gd name="adj2" fmla="val 2621193"/>
              </a:avLst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2" name="iṥḻîḑe"/>
            <p:cNvSpPr/>
            <p:nvPr/>
          </p:nvSpPr>
          <p:spPr>
            <a:xfrm>
              <a:off x="5936351" y="1934565"/>
              <a:ext cx="367454" cy="367454"/>
            </a:xfrm>
            <a:prstGeom prst="ellipse">
              <a:avLst/>
            </a:prstGeom>
            <a:solidFill>
              <a:srgbClr val="6EB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70000" lnSpcReduction="20000"/>
            </a:bodyPr>
            <a:lstStyle/>
            <a:p>
              <a:pPr algn="ctr"/>
              <a:r>
                <a:rPr lang="en-US" altLang="zh-CN">
                  <a:latin typeface="Impact" panose="020b0806030902050204" pitchFamily="34" charset="0"/>
                </a:rPr>
                <a:t>1</a:t>
              </a:r>
              <a:endParaRPr lang="en-US" altLang="zh-CN">
                <a:latin typeface="Impact" panose="020b0806030902050204" pitchFamily="34" charset="0"/>
              </a:endParaRPr>
            </a:p>
          </p:txBody>
        </p:sp>
        <p:sp>
          <p:nvSpPr>
            <p:cNvPr id="63" name="ïsľîďé"/>
            <p:cNvSpPr/>
            <p:nvPr/>
          </p:nvSpPr>
          <p:spPr>
            <a:xfrm>
              <a:off x="5784856" y="3062362"/>
              <a:ext cx="502562" cy="502562"/>
            </a:xfrm>
            <a:prstGeom prst="ellipse">
              <a:avLst/>
            </a:prstGeom>
            <a:solidFill>
              <a:srgbClr val="A7C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en-US" altLang="zh-CN" sz="2000">
                  <a:latin typeface="Impact" panose="020b0806030902050204" pitchFamily="34" charset="0"/>
                </a:rPr>
                <a:t>2</a:t>
              </a:r>
              <a:endParaRPr lang="en-US" altLang="zh-CN" sz="2000">
                <a:latin typeface="Impact" panose="020b0806030902050204" pitchFamily="34" charset="0"/>
              </a:endParaRPr>
            </a:p>
          </p:txBody>
        </p:sp>
        <p:sp>
          <p:nvSpPr>
            <p:cNvPr id="64" name="îşḻîḓé"/>
            <p:cNvSpPr/>
            <p:nvPr/>
          </p:nvSpPr>
          <p:spPr>
            <a:xfrm>
              <a:off x="6633961" y="4011752"/>
              <a:ext cx="665280" cy="665280"/>
            </a:xfrm>
            <a:prstGeom prst="ellipse">
              <a:avLst/>
            </a:prstGeom>
            <a:solidFill>
              <a:srgbClr val="6EB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r>
                <a:rPr lang="en-US" altLang="zh-CN" sz="2400">
                  <a:latin typeface="Impact" panose="020b0806030902050204" pitchFamily="34" charset="0"/>
                </a:rPr>
                <a:t>3</a:t>
              </a:r>
              <a:endParaRPr lang="en-US" altLang="zh-CN" sz="2400">
                <a:latin typeface="Impact" panose="020b0806030902050204" pitchFamily="34" charset="0"/>
              </a:endParaRPr>
            </a:p>
          </p:txBody>
        </p:sp>
        <p:grpSp>
          <p:nvGrpSpPr>
            <p:cNvPr id="65" name="iṧḷïdé"/>
            <p:cNvGrpSpPr/>
            <p:nvPr/>
          </p:nvGrpSpPr>
          <p:grpSpPr>
            <a:xfrm>
              <a:off x="1199456" y="1461506"/>
              <a:ext cx="2327954" cy="1046002"/>
              <a:chOff x="8662573" y="1518902"/>
              <a:chExt cx="2578029" cy="1046002"/>
            </a:xfrm>
          </p:grpSpPr>
          <p:sp>
            <p:nvSpPr>
              <p:cNvPr id="116" name="ïsḷíḋê"/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rmAutofit/>
              </a:bodyPr>
              <a:lstStyle/>
              <a:p>
                <a:pPr algn="r"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  <a:endParaRPr lang="zh-CN" altLang="en-US" sz="1100"/>
              </a:p>
            </p:txBody>
          </p:sp>
          <p:sp>
            <p:nvSpPr>
              <p:cNvPr id="117" name="iṡḷïḓé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none" lIns="90000" tIns="46800" rIns="90000" bIns="46800" anchor="b">
                <a:normAutofit lnSpcReduction="10000"/>
              </a:bodyPr>
              <a:lstStyle/>
              <a:p>
                <a:pPr lvl="0" algn="r" defTabSz="913765">
                  <a:spcBef>
                    <a:spcPct val="0"/>
                  </a:spcBef>
                  <a:defRPr/>
                </a:pPr>
                <a:r>
                  <a:rPr lang="zh-CN" altLang="en-US" sz="1600" b="1"/>
                  <a:t>标题文本预设</a:t>
                </a:r>
                <a:endParaRPr lang="zh-CN" altLang="en-US" sz="1600" b="1"/>
              </a:p>
            </p:txBody>
          </p:sp>
        </p:grpSp>
        <p:grpSp>
          <p:nvGrpSpPr>
            <p:cNvPr id="102" name="íSļïďè"/>
            <p:cNvGrpSpPr/>
            <p:nvPr/>
          </p:nvGrpSpPr>
          <p:grpSpPr>
            <a:xfrm>
              <a:off x="1199456" y="3213117"/>
              <a:ext cx="2327954" cy="1046002"/>
              <a:chOff x="8662573" y="1518902"/>
              <a:chExt cx="2578029" cy="1046002"/>
            </a:xfrm>
          </p:grpSpPr>
          <p:sp>
            <p:nvSpPr>
              <p:cNvPr id="114" name="ís1îḓê"/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rmAutofit/>
              </a:bodyPr>
              <a:lstStyle/>
              <a:p>
                <a:pPr algn="r"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  <a:endParaRPr lang="zh-CN" altLang="en-US" sz="1100"/>
              </a:p>
            </p:txBody>
          </p:sp>
          <p:sp>
            <p:nvSpPr>
              <p:cNvPr id="115" name="íSľiḋê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none" lIns="90000" tIns="46800" rIns="90000" bIns="46800" anchor="b">
                <a:normAutofit lnSpcReduction="10000"/>
              </a:bodyPr>
              <a:lstStyle/>
              <a:p>
                <a:pPr lvl="0" algn="r" defTabSz="913765">
                  <a:spcBef>
                    <a:spcPct val="0"/>
                  </a:spcBef>
                  <a:defRPr/>
                </a:pPr>
                <a:r>
                  <a:rPr lang="zh-CN" altLang="en-US" sz="1600" b="1"/>
                  <a:t>标题文本预设</a:t>
                </a:r>
                <a:endParaRPr lang="zh-CN" altLang="en-US" sz="1600" b="1"/>
              </a:p>
            </p:txBody>
          </p:sp>
        </p:grpSp>
        <p:grpSp>
          <p:nvGrpSpPr>
            <p:cNvPr id="103" name="ïṥľíḑê"/>
            <p:cNvGrpSpPr/>
            <p:nvPr/>
          </p:nvGrpSpPr>
          <p:grpSpPr>
            <a:xfrm>
              <a:off x="2853223" y="4964728"/>
              <a:ext cx="2360675" cy="1046002"/>
              <a:chOff x="8662573" y="1518902"/>
              <a:chExt cx="2578029" cy="1046002"/>
            </a:xfrm>
          </p:grpSpPr>
          <p:sp>
            <p:nvSpPr>
              <p:cNvPr id="112" name="iṣļiḓê"/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rmAutofit/>
              </a:bodyPr>
              <a:lstStyle/>
              <a:p>
                <a:pPr algn="r"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  <a:endParaRPr lang="zh-CN" altLang="en-US" sz="1100"/>
              </a:p>
            </p:txBody>
          </p:sp>
          <p:sp>
            <p:nvSpPr>
              <p:cNvPr id="113" name="iṥḷïḓé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none" lIns="90000" tIns="46800" rIns="90000" bIns="46800" anchor="b">
                <a:normAutofit lnSpcReduction="10000"/>
              </a:bodyPr>
              <a:lstStyle/>
              <a:p>
                <a:pPr lvl="0" algn="r" defTabSz="913765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104" name="î$ľiḑè"/>
            <p:cNvGrpSpPr/>
            <p:nvPr/>
          </p:nvGrpSpPr>
          <p:grpSpPr>
            <a:xfrm>
              <a:off x="6595435" y="5133864"/>
              <a:ext cx="2461919" cy="959432"/>
              <a:chOff x="6595435" y="5133864"/>
              <a:chExt cx="2461919" cy="959432"/>
            </a:xfrm>
          </p:grpSpPr>
          <p:sp>
            <p:nvSpPr>
              <p:cNvPr id="110" name="ïṧliḑè"/>
              <p:cNvSpPr txBox="1"/>
              <p:nvPr/>
            </p:nvSpPr>
            <p:spPr>
              <a:xfrm>
                <a:off x="6595436" y="5425344"/>
                <a:ext cx="2461918" cy="66795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/>
                <a:r>
                  <a:rPr lang="zh-CN" altLang="en-US" sz="1000"/>
                  <a:t>选中</a:t>
                </a:r>
                <a:r>
                  <a:rPr lang="en-US" altLang="zh-CN" sz="1000"/>
                  <a:t>PPT</a:t>
                </a:r>
                <a:r>
                  <a:rPr lang="zh-CN" altLang="en-US" sz="1000"/>
                  <a:t>页面中图示里的图标（可按住</a:t>
                </a:r>
                <a:r>
                  <a:rPr lang="en-US" altLang="zh-CN" sz="1000"/>
                  <a:t>shift</a:t>
                </a:r>
                <a:r>
                  <a:rPr lang="zh-CN" altLang="en-US" sz="1000"/>
                  <a:t>键多选）在</a:t>
                </a:r>
                <a:r>
                  <a:rPr lang="en-US" altLang="zh-CN" sz="1000"/>
                  <a:t>iSlide</a:t>
                </a:r>
                <a:r>
                  <a:rPr lang="zh-CN" altLang="en-US" sz="1000"/>
                  <a:t>菜单面板打开“图标库”</a:t>
                </a:r>
                <a:endParaRPr lang="zh-CN" altLang="en-US" sz="1000"/>
              </a:p>
            </p:txBody>
          </p:sp>
          <p:sp>
            <p:nvSpPr>
              <p:cNvPr id="111" name="íşľïḋê"/>
              <p:cNvSpPr txBox="1"/>
              <p:nvPr/>
            </p:nvSpPr>
            <p:spPr>
              <a:xfrm>
                <a:off x="6595435" y="5133864"/>
                <a:ext cx="2461918" cy="29148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/>
                <a:r>
                  <a:rPr lang="zh-CN" altLang="en-US" sz="1400" b="1"/>
                  <a:t>替换图示中的图标</a:t>
                </a:r>
                <a:endParaRPr lang="zh-CN" altLang="en-US" sz="1400" b="1"/>
              </a:p>
            </p:txBody>
          </p:sp>
        </p:grpSp>
        <p:cxnSp>
          <p:nvCxnSpPr>
            <p:cNvPr id="105" name="直接连接符 104"/>
            <p:cNvCxnSpPr/>
            <p:nvPr/>
          </p:nvCxnSpPr>
          <p:spPr>
            <a:xfrm>
              <a:off x="1271464" y="2799463"/>
              <a:ext cx="2255946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>
              <a:off x="1271464" y="4636395"/>
              <a:ext cx="2255946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>
              <a:endCxn id="62" idx="2"/>
            </p:cNvCxnSpPr>
            <p:nvPr/>
          </p:nvCxnSpPr>
          <p:spPr>
            <a:xfrm>
              <a:off x="4429059" y="1849089"/>
              <a:ext cx="1507292" cy="269203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>
              <a:endCxn id="63" idx="2"/>
            </p:cNvCxnSpPr>
            <p:nvPr/>
          </p:nvCxnSpPr>
          <p:spPr>
            <a:xfrm>
              <a:off x="3935760" y="3313643"/>
              <a:ext cx="1849096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>
              <a:endCxn id="64" idx="3"/>
            </p:cNvCxnSpPr>
            <p:nvPr/>
          </p:nvCxnSpPr>
          <p:spPr>
            <a:xfrm flipV="1">
              <a:off x="5707018" y="4579604"/>
              <a:ext cx="1024371" cy="427952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" name="文本框 228"/>
          <p:cNvSpPr txBox="1"/>
          <p:nvPr/>
        </p:nvSpPr>
        <p:spPr>
          <a:xfrm>
            <a:off x="4777299" y="299484"/>
            <a:ext cx="2545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添加标题文字内容</a:t>
            </a:r>
            <a:endParaRPr lang="zh-CN" altLang="en-US" sz="20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1" name="aaab6165-3871-4d41-a465-5b9c2438441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201278" y="2001241"/>
            <a:ext cx="9789445" cy="4030282"/>
            <a:chOff x="3296239" y="1934827"/>
            <a:chExt cx="7192251" cy="2961026"/>
          </a:xfrm>
        </p:grpSpPr>
        <p:cxnSp>
          <p:nvCxnSpPr>
            <p:cNvPr id="22" name="Straight Connector 11"/>
            <p:cNvCxnSpPr/>
            <p:nvPr/>
          </p:nvCxnSpPr>
          <p:spPr>
            <a:xfrm flipH="1">
              <a:off x="7381875" y="1934830"/>
              <a:ext cx="0" cy="2961023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íṧlïḓè"/>
            <p:cNvSpPr txBox="1"/>
            <p:nvPr/>
          </p:nvSpPr>
          <p:spPr>
            <a:xfrm>
              <a:off x="7784935" y="3808363"/>
              <a:ext cx="2703555" cy="814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>
                  <a:cs typeface="+mn-ea"/>
                  <a:sym typeface="+mn-lt"/>
                </a:rPr>
                <a:t>选中</a:t>
              </a:r>
              <a:r>
                <a:rPr lang="en-US" altLang="zh-CN" sz="1100">
                  <a:cs typeface="+mn-ea"/>
                  <a:sym typeface="+mn-lt"/>
                </a:rPr>
                <a:t>PPT</a:t>
              </a:r>
              <a:r>
                <a:rPr lang="zh-CN" altLang="en-US" sz="1100">
                  <a:cs typeface="+mn-ea"/>
                  <a:sym typeface="+mn-lt"/>
                </a:rPr>
                <a:t>页面中图示里的图标（可按住</a:t>
              </a:r>
              <a:r>
                <a:rPr lang="en-US" altLang="zh-CN" sz="1100">
                  <a:cs typeface="+mn-ea"/>
                  <a:sym typeface="+mn-lt"/>
                </a:rPr>
                <a:t>shift</a:t>
              </a:r>
              <a:r>
                <a:rPr lang="zh-CN" altLang="en-US" sz="1100">
                  <a:cs typeface="+mn-ea"/>
                  <a:sym typeface="+mn-lt"/>
                </a:rPr>
                <a:t>键多选）在</a:t>
              </a:r>
              <a:r>
                <a:rPr lang="en-US" altLang="zh-CN" sz="1100">
                  <a:cs typeface="+mn-ea"/>
                  <a:sym typeface="+mn-lt"/>
                </a:rPr>
                <a:t>iSlide</a:t>
              </a:r>
              <a:r>
                <a:rPr lang="zh-CN" altLang="en-US" sz="1100">
                  <a:cs typeface="+mn-ea"/>
                  <a:sym typeface="+mn-lt"/>
                </a:rPr>
                <a:t>菜单面板打开“图标库”，单击左键即可进行替换操作；</a:t>
              </a:r>
              <a:r>
                <a:rPr lang="zh-CN" altLang="en-US" sz="1100"/>
                <a:t>可以将</a:t>
              </a:r>
              <a:r>
                <a:rPr lang="en-US" altLang="zh-CN" sz="1100"/>
                <a:t>PPT</a:t>
              </a:r>
              <a:r>
                <a:rPr lang="zh-CN" altLang="en-US" sz="1100"/>
                <a:t>中绘制的任何形状替换为</a:t>
              </a:r>
              <a:r>
                <a:rPr lang="en-US" altLang="zh-CN" sz="1100"/>
                <a:t>iSlide</a:t>
              </a:r>
              <a:r>
                <a:rPr lang="zh-CN" altLang="en-US" sz="1100"/>
                <a:t>图标库中的图标；</a:t>
              </a:r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24" name="ïṧliḋe"/>
            <p:cNvSpPr txBox="1"/>
            <p:nvPr/>
          </p:nvSpPr>
          <p:spPr>
            <a:xfrm>
              <a:off x="5182192" y="3808365"/>
              <a:ext cx="1796627" cy="602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lnSpc>
                  <a:spcPct val="150000"/>
                </a:lnSpc>
              </a:pPr>
              <a:r>
                <a:rPr lang="zh-CN" altLang="en-US" sz="1050">
                  <a:cs typeface="+mn-ea"/>
                  <a:sym typeface="+mn-lt"/>
                </a:rPr>
                <a:t>本页面适用于</a:t>
              </a:r>
              <a:endParaRPr lang="en-US" altLang="zh-CN" sz="1050">
                <a:cs typeface="+mn-ea"/>
                <a:sym typeface="+mn-lt"/>
              </a:endParaRPr>
            </a:p>
            <a:p>
              <a:pPr lvl="0" algn="r">
                <a:lnSpc>
                  <a:spcPct val="150000"/>
                </a:lnSpc>
              </a:pPr>
              <a:r>
                <a:rPr lang="zh-CN" altLang="en-US" sz="1050">
                  <a:cs typeface="+mn-ea"/>
                  <a:sym typeface="+mn-lt"/>
                </a:rPr>
                <a:t>演示阅读类型的</a:t>
              </a:r>
              <a:r>
                <a:rPr lang="en-US" altLang="zh-CN" sz="1050">
                  <a:cs typeface="+mn-ea"/>
                  <a:sym typeface="+mn-lt"/>
                </a:rPr>
                <a:t>PPT</a:t>
              </a:r>
              <a:endParaRPr lang="en-US" altLang="zh-CN" sz="1050">
                <a:cs typeface="+mn-ea"/>
                <a:sym typeface="+mn-lt"/>
              </a:endParaRPr>
            </a:p>
            <a:p>
              <a:pPr lvl="0" algn="r">
                <a:lnSpc>
                  <a:spcPct val="150000"/>
                </a:lnSpc>
              </a:pPr>
              <a:r>
                <a:rPr lang="zh-CN" altLang="en-US" sz="1050">
                  <a:cs typeface="+mn-ea"/>
                  <a:sym typeface="+mn-lt"/>
                </a:rPr>
                <a:t>高密度的文本排列</a:t>
              </a:r>
              <a:endParaRPr lang="en-US" altLang="zh-CN" sz="1050">
                <a:cs typeface="+mn-ea"/>
                <a:sym typeface="+mn-lt"/>
              </a:endParaRPr>
            </a:p>
          </p:txBody>
        </p:sp>
        <p:grpSp>
          <p:nvGrpSpPr>
            <p:cNvPr id="25" name="ïṡ1îḋê"/>
            <p:cNvGrpSpPr/>
            <p:nvPr/>
          </p:nvGrpSpPr>
          <p:grpSpPr>
            <a:xfrm>
              <a:off x="3296239" y="1934827"/>
              <a:ext cx="3654004" cy="1673853"/>
              <a:chOff x="7162379" y="1882918"/>
              <a:chExt cx="3654004" cy="1673853"/>
            </a:xfrm>
          </p:grpSpPr>
          <p:sp>
            <p:nvSpPr>
              <p:cNvPr id="27" name="íṥlïde"/>
              <p:cNvSpPr/>
              <p:nvPr/>
            </p:nvSpPr>
            <p:spPr>
              <a:xfrm>
                <a:off x="7162379" y="1882918"/>
                <a:ext cx="1768052" cy="1673853"/>
              </a:xfrm>
              <a:prstGeom prst="rect">
                <a:avLst/>
              </a:prstGeom>
              <a:solidFill>
                <a:srgbClr val="6EBA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cs typeface="+mn-ea"/>
                  <a:sym typeface="+mn-lt"/>
                </a:endParaRPr>
              </a:p>
            </p:txBody>
          </p:sp>
          <p:sp>
            <p:nvSpPr>
              <p:cNvPr id="28" name="îṥlïḑé"/>
              <p:cNvSpPr/>
              <p:nvPr/>
            </p:nvSpPr>
            <p:spPr>
              <a:xfrm>
                <a:off x="9048331" y="1882918"/>
                <a:ext cx="1768052" cy="1673853"/>
              </a:xfrm>
              <a:prstGeom prst="rect">
                <a:avLst/>
              </a:prstGeom>
              <a:solidFill>
                <a:srgbClr val="A7CF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cs typeface="+mn-ea"/>
                  <a:sym typeface="+mn-lt"/>
                </a:endParaRPr>
              </a:p>
            </p:txBody>
          </p:sp>
          <p:sp>
            <p:nvSpPr>
              <p:cNvPr id="29" name="îŝliďè"/>
              <p:cNvSpPr/>
              <p:nvPr/>
            </p:nvSpPr>
            <p:spPr>
              <a:xfrm>
                <a:off x="7707912" y="2553603"/>
                <a:ext cx="676984" cy="670628"/>
              </a:xfrm>
              <a:custGeom>
                <a:gdLst>
                  <a:gd name="connsiteX0" fmla="*/ 247218 w 338138"/>
                  <a:gd name="connsiteY0" fmla="*/ 247650 h 334963"/>
                  <a:gd name="connsiteX1" fmla="*/ 182563 w 338138"/>
                  <a:gd name="connsiteY1" fmla="*/ 325438 h 334963"/>
                  <a:gd name="connsiteX2" fmla="*/ 284163 w 338138"/>
                  <a:gd name="connsiteY2" fmla="*/ 276656 h 334963"/>
                  <a:gd name="connsiteX3" fmla="*/ 247218 w 338138"/>
                  <a:gd name="connsiteY3" fmla="*/ 247650 h 334963"/>
                  <a:gd name="connsiteX4" fmla="*/ 90921 w 338138"/>
                  <a:gd name="connsiteY4" fmla="*/ 247650 h 334963"/>
                  <a:gd name="connsiteX5" fmla="*/ 53975 w 338138"/>
                  <a:gd name="connsiteY5" fmla="*/ 276656 h 334963"/>
                  <a:gd name="connsiteX6" fmla="*/ 155575 w 338138"/>
                  <a:gd name="connsiteY6" fmla="*/ 325438 h 334963"/>
                  <a:gd name="connsiteX7" fmla="*/ 90921 w 338138"/>
                  <a:gd name="connsiteY7" fmla="*/ 247650 h 334963"/>
                  <a:gd name="connsiteX8" fmla="*/ 174625 w 338138"/>
                  <a:gd name="connsiteY8" fmla="*/ 227012 h 334963"/>
                  <a:gd name="connsiteX9" fmla="*/ 174625 w 338138"/>
                  <a:gd name="connsiteY9" fmla="*/ 319087 h 334963"/>
                  <a:gd name="connsiteX10" fmla="*/ 238125 w 338138"/>
                  <a:gd name="connsiteY10" fmla="*/ 242796 h 334963"/>
                  <a:gd name="connsiteX11" fmla="*/ 174625 w 338138"/>
                  <a:gd name="connsiteY11" fmla="*/ 227012 h 334963"/>
                  <a:gd name="connsiteX12" fmla="*/ 163513 w 338138"/>
                  <a:gd name="connsiteY12" fmla="*/ 227012 h 334963"/>
                  <a:gd name="connsiteX13" fmla="*/ 98425 w 338138"/>
                  <a:gd name="connsiteY13" fmla="*/ 242796 h 334963"/>
                  <a:gd name="connsiteX14" fmla="*/ 163513 w 338138"/>
                  <a:gd name="connsiteY14" fmla="*/ 319087 h 334963"/>
                  <a:gd name="connsiteX15" fmla="*/ 163513 w 338138"/>
                  <a:gd name="connsiteY15" fmla="*/ 227012 h 334963"/>
                  <a:gd name="connsiteX16" fmla="*/ 264009 w 338138"/>
                  <a:gd name="connsiteY16" fmla="*/ 173037 h 334963"/>
                  <a:gd name="connsiteX17" fmla="*/ 250825 w 338138"/>
                  <a:gd name="connsiteY17" fmla="*/ 238277 h 334963"/>
                  <a:gd name="connsiteX18" fmla="*/ 290378 w 338138"/>
                  <a:gd name="connsiteY18" fmla="*/ 268287 h 334963"/>
                  <a:gd name="connsiteX19" fmla="*/ 328613 w 338138"/>
                  <a:gd name="connsiteY19" fmla="*/ 173037 h 334963"/>
                  <a:gd name="connsiteX20" fmla="*/ 264009 w 338138"/>
                  <a:gd name="connsiteY20" fmla="*/ 173037 h 334963"/>
                  <a:gd name="connsiteX21" fmla="*/ 174625 w 338138"/>
                  <a:gd name="connsiteY21" fmla="*/ 173037 h 334963"/>
                  <a:gd name="connsiteX22" fmla="*/ 174625 w 338138"/>
                  <a:gd name="connsiteY22" fmla="*/ 217625 h 334963"/>
                  <a:gd name="connsiteX23" fmla="*/ 242094 w 338138"/>
                  <a:gd name="connsiteY23" fmla="*/ 233362 h 334963"/>
                  <a:gd name="connsiteX24" fmla="*/ 254000 w 338138"/>
                  <a:gd name="connsiteY24" fmla="*/ 173037 h 334963"/>
                  <a:gd name="connsiteX25" fmla="*/ 174625 w 338138"/>
                  <a:gd name="connsiteY25" fmla="*/ 173037 h 334963"/>
                  <a:gd name="connsiteX26" fmla="*/ 84138 w 338138"/>
                  <a:gd name="connsiteY26" fmla="*/ 173037 h 334963"/>
                  <a:gd name="connsiteX27" fmla="*/ 96044 w 338138"/>
                  <a:gd name="connsiteY27" fmla="*/ 233362 h 334963"/>
                  <a:gd name="connsiteX28" fmla="*/ 163513 w 338138"/>
                  <a:gd name="connsiteY28" fmla="*/ 217625 h 334963"/>
                  <a:gd name="connsiteX29" fmla="*/ 163513 w 338138"/>
                  <a:gd name="connsiteY29" fmla="*/ 173037 h 334963"/>
                  <a:gd name="connsiteX30" fmla="*/ 9525 w 338138"/>
                  <a:gd name="connsiteY30" fmla="*/ 173037 h 334963"/>
                  <a:gd name="connsiteX31" fmla="*/ 47760 w 338138"/>
                  <a:gd name="connsiteY31" fmla="*/ 268287 h 334963"/>
                  <a:gd name="connsiteX32" fmla="*/ 87313 w 338138"/>
                  <a:gd name="connsiteY32" fmla="*/ 238277 h 334963"/>
                  <a:gd name="connsiteX33" fmla="*/ 74129 w 338138"/>
                  <a:gd name="connsiteY33" fmla="*/ 173037 h 334963"/>
                  <a:gd name="connsiteX34" fmla="*/ 9525 w 338138"/>
                  <a:gd name="connsiteY34" fmla="*/ 173037 h 334963"/>
                  <a:gd name="connsiteX35" fmla="*/ 242094 w 338138"/>
                  <a:gd name="connsiteY35" fmla="*/ 101600 h 334963"/>
                  <a:gd name="connsiteX36" fmla="*/ 174625 w 338138"/>
                  <a:gd name="connsiteY36" fmla="*/ 117337 h 334963"/>
                  <a:gd name="connsiteX37" fmla="*/ 174625 w 338138"/>
                  <a:gd name="connsiteY37" fmla="*/ 161925 h 334963"/>
                  <a:gd name="connsiteX38" fmla="*/ 254000 w 338138"/>
                  <a:gd name="connsiteY38" fmla="*/ 161925 h 334963"/>
                  <a:gd name="connsiteX39" fmla="*/ 242094 w 338138"/>
                  <a:gd name="connsiteY39" fmla="*/ 101600 h 334963"/>
                  <a:gd name="connsiteX40" fmla="*/ 96044 w 338138"/>
                  <a:gd name="connsiteY40" fmla="*/ 101600 h 334963"/>
                  <a:gd name="connsiteX41" fmla="*/ 84138 w 338138"/>
                  <a:gd name="connsiteY41" fmla="*/ 161925 h 334963"/>
                  <a:gd name="connsiteX42" fmla="*/ 163513 w 338138"/>
                  <a:gd name="connsiteY42" fmla="*/ 161925 h 334963"/>
                  <a:gd name="connsiteX43" fmla="*/ 163513 w 338138"/>
                  <a:gd name="connsiteY43" fmla="*/ 117337 h 334963"/>
                  <a:gd name="connsiteX44" fmla="*/ 96044 w 338138"/>
                  <a:gd name="connsiteY44" fmla="*/ 101600 h 334963"/>
                  <a:gd name="connsiteX45" fmla="*/ 290378 w 338138"/>
                  <a:gd name="connsiteY45" fmla="*/ 65087 h 334963"/>
                  <a:gd name="connsiteX46" fmla="*/ 250825 w 338138"/>
                  <a:gd name="connsiteY46" fmla="*/ 95597 h 334963"/>
                  <a:gd name="connsiteX47" fmla="*/ 264009 w 338138"/>
                  <a:gd name="connsiteY47" fmla="*/ 161925 h 334963"/>
                  <a:gd name="connsiteX48" fmla="*/ 328613 w 338138"/>
                  <a:gd name="connsiteY48" fmla="*/ 161925 h 334963"/>
                  <a:gd name="connsiteX49" fmla="*/ 290378 w 338138"/>
                  <a:gd name="connsiteY49" fmla="*/ 65087 h 334963"/>
                  <a:gd name="connsiteX50" fmla="*/ 47760 w 338138"/>
                  <a:gd name="connsiteY50" fmla="*/ 65087 h 334963"/>
                  <a:gd name="connsiteX51" fmla="*/ 9525 w 338138"/>
                  <a:gd name="connsiteY51" fmla="*/ 161925 h 334963"/>
                  <a:gd name="connsiteX52" fmla="*/ 74129 w 338138"/>
                  <a:gd name="connsiteY52" fmla="*/ 161925 h 334963"/>
                  <a:gd name="connsiteX53" fmla="*/ 87313 w 338138"/>
                  <a:gd name="connsiteY53" fmla="*/ 95597 h 334963"/>
                  <a:gd name="connsiteX54" fmla="*/ 47760 w 338138"/>
                  <a:gd name="connsiteY54" fmla="*/ 65087 h 334963"/>
                  <a:gd name="connsiteX55" fmla="*/ 174625 w 338138"/>
                  <a:gd name="connsiteY55" fmla="*/ 15875 h 334963"/>
                  <a:gd name="connsiteX56" fmla="*/ 174625 w 338138"/>
                  <a:gd name="connsiteY56" fmla="*/ 107950 h 334963"/>
                  <a:gd name="connsiteX57" fmla="*/ 238125 w 338138"/>
                  <a:gd name="connsiteY57" fmla="*/ 92166 h 334963"/>
                  <a:gd name="connsiteX58" fmla="*/ 174625 w 338138"/>
                  <a:gd name="connsiteY58" fmla="*/ 15875 h 334963"/>
                  <a:gd name="connsiteX59" fmla="*/ 163513 w 338138"/>
                  <a:gd name="connsiteY59" fmla="*/ 15875 h 334963"/>
                  <a:gd name="connsiteX60" fmla="*/ 98425 w 338138"/>
                  <a:gd name="connsiteY60" fmla="*/ 92166 h 334963"/>
                  <a:gd name="connsiteX61" fmla="*/ 163513 w 338138"/>
                  <a:gd name="connsiteY61" fmla="*/ 107950 h 334963"/>
                  <a:gd name="connsiteX62" fmla="*/ 182563 w 338138"/>
                  <a:gd name="connsiteY62" fmla="*/ 9525 h 334963"/>
                  <a:gd name="connsiteX63" fmla="*/ 247218 w 338138"/>
                  <a:gd name="connsiteY63" fmla="*/ 87313 h 334963"/>
                  <a:gd name="connsiteX64" fmla="*/ 284163 w 338138"/>
                  <a:gd name="connsiteY64" fmla="*/ 58307 h 334963"/>
                  <a:gd name="connsiteX65" fmla="*/ 182563 w 338138"/>
                  <a:gd name="connsiteY65" fmla="*/ 9525 h 334963"/>
                  <a:gd name="connsiteX66" fmla="*/ 155575 w 338138"/>
                  <a:gd name="connsiteY66" fmla="*/ 9525 h 334963"/>
                  <a:gd name="connsiteX67" fmla="*/ 53975 w 338138"/>
                  <a:gd name="connsiteY67" fmla="*/ 58307 h 334963"/>
                  <a:gd name="connsiteX68" fmla="*/ 90921 w 338138"/>
                  <a:gd name="connsiteY68" fmla="*/ 87313 h 334963"/>
                  <a:gd name="connsiteX69" fmla="*/ 155575 w 338138"/>
                  <a:gd name="connsiteY69" fmla="*/ 9525 h 334963"/>
                  <a:gd name="connsiteX70" fmla="*/ 165106 w 338138"/>
                  <a:gd name="connsiteY70" fmla="*/ 0 h 334963"/>
                  <a:gd name="connsiteX71" fmla="*/ 173032 w 338138"/>
                  <a:gd name="connsiteY71" fmla="*/ 0 h 334963"/>
                  <a:gd name="connsiteX72" fmla="*/ 294550 w 338138"/>
                  <a:gd name="connsiteY72" fmla="*/ 55387 h 334963"/>
                  <a:gd name="connsiteX73" fmla="*/ 338138 w 338138"/>
                  <a:gd name="connsiteY73" fmla="*/ 162206 h 334963"/>
                  <a:gd name="connsiteX74" fmla="*/ 338138 w 338138"/>
                  <a:gd name="connsiteY74" fmla="*/ 167481 h 334963"/>
                  <a:gd name="connsiteX75" fmla="*/ 338138 w 338138"/>
                  <a:gd name="connsiteY75" fmla="*/ 172756 h 334963"/>
                  <a:gd name="connsiteX76" fmla="*/ 294550 w 338138"/>
                  <a:gd name="connsiteY76" fmla="*/ 279576 h 334963"/>
                  <a:gd name="connsiteX77" fmla="*/ 173032 w 338138"/>
                  <a:gd name="connsiteY77" fmla="*/ 334963 h 334963"/>
                  <a:gd name="connsiteX78" fmla="*/ 165106 w 338138"/>
                  <a:gd name="connsiteY78" fmla="*/ 334963 h 334963"/>
                  <a:gd name="connsiteX79" fmla="*/ 43588 w 338138"/>
                  <a:gd name="connsiteY79" fmla="*/ 279576 h 334963"/>
                  <a:gd name="connsiteX80" fmla="*/ 0 w 338138"/>
                  <a:gd name="connsiteY80" fmla="*/ 172756 h 334963"/>
                  <a:gd name="connsiteX81" fmla="*/ 0 w 338138"/>
                  <a:gd name="connsiteY81" fmla="*/ 162206 h 334963"/>
                  <a:gd name="connsiteX82" fmla="*/ 43588 w 338138"/>
                  <a:gd name="connsiteY82" fmla="*/ 55387 h 334963"/>
                  <a:gd name="connsiteX83" fmla="*/ 165106 w 338138"/>
                  <a:gd name="connsiteY83" fmla="*/ 0 h 3349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338138" h="334963">
                    <a:moveTo>
                      <a:pt x="247218" y="247650"/>
                    </a:moveTo>
                    <a:cubicBezTo>
                      <a:pt x="232703" y="279293"/>
                      <a:pt x="210272" y="306980"/>
                      <a:pt x="182563" y="325438"/>
                    </a:cubicBezTo>
                    <a:cubicBezTo>
                      <a:pt x="222147" y="321483"/>
                      <a:pt x="257773" y="304343"/>
                      <a:pt x="284163" y="276656"/>
                    </a:cubicBezTo>
                    <a:cubicBezTo>
                      <a:pt x="273607" y="264790"/>
                      <a:pt x="261732" y="255561"/>
                      <a:pt x="247218" y="247650"/>
                    </a:cubicBezTo>
                    <a:close/>
                    <a:moveTo>
                      <a:pt x="90921" y="247650"/>
                    </a:moveTo>
                    <a:cubicBezTo>
                      <a:pt x="76406" y="255561"/>
                      <a:pt x="64531" y="264790"/>
                      <a:pt x="53975" y="276656"/>
                    </a:cubicBezTo>
                    <a:cubicBezTo>
                      <a:pt x="80365" y="304343"/>
                      <a:pt x="115991" y="321483"/>
                      <a:pt x="155575" y="325438"/>
                    </a:cubicBezTo>
                    <a:cubicBezTo>
                      <a:pt x="127866" y="306980"/>
                      <a:pt x="105435" y="279293"/>
                      <a:pt x="90921" y="247650"/>
                    </a:cubicBezTo>
                    <a:close/>
                    <a:moveTo>
                      <a:pt x="174625" y="227012"/>
                    </a:moveTo>
                    <a:lnTo>
                      <a:pt x="174625" y="319087"/>
                    </a:lnTo>
                    <a:cubicBezTo>
                      <a:pt x="201839" y="300672"/>
                      <a:pt x="223870" y="274365"/>
                      <a:pt x="238125" y="242796"/>
                    </a:cubicBezTo>
                    <a:cubicBezTo>
                      <a:pt x="217390" y="233589"/>
                      <a:pt x="196656" y="228327"/>
                      <a:pt x="174625" y="227012"/>
                    </a:cubicBezTo>
                    <a:close/>
                    <a:moveTo>
                      <a:pt x="163513" y="227012"/>
                    </a:moveTo>
                    <a:cubicBezTo>
                      <a:pt x="140931" y="228327"/>
                      <a:pt x="119678" y="233589"/>
                      <a:pt x="98425" y="242796"/>
                    </a:cubicBezTo>
                    <a:cubicBezTo>
                      <a:pt x="113037" y="274365"/>
                      <a:pt x="135618" y="300672"/>
                      <a:pt x="163513" y="319087"/>
                    </a:cubicBezTo>
                    <a:cubicBezTo>
                      <a:pt x="163513" y="319087"/>
                      <a:pt x="163513" y="319087"/>
                      <a:pt x="163513" y="227012"/>
                    </a:cubicBezTo>
                    <a:close/>
                    <a:moveTo>
                      <a:pt x="264009" y="173037"/>
                    </a:moveTo>
                    <a:cubicBezTo>
                      <a:pt x="262691" y="195219"/>
                      <a:pt x="258736" y="217400"/>
                      <a:pt x="250825" y="238277"/>
                    </a:cubicBezTo>
                    <a:cubicBezTo>
                      <a:pt x="265328" y="246106"/>
                      <a:pt x="279831" y="256544"/>
                      <a:pt x="290378" y="268287"/>
                    </a:cubicBezTo>
                    <a:cubicBezTo>
                      <a:pt x="314110" y="240886"/>
                      <a:pt x="327295" y="208267"/>
                      <a:pt x="328613" y="173037"/>
                    </a:cubicBezTo>
                    <a:cubicBezTo>
                      <a:pt x="328613" y="173037"/>
                      <a:pt x="328613" y="173037"/>
                      <a:pt x="264009" y="173037"/>
                    </a:cubicBezTo>
                    <a:close/>
                    <a:moveTo>
                      <a:pt x="174625" y="173037"/>
                    </a:moveTo>
                    <a:cubicBezTo>
                      <a:pt x="174625" y="173037"/>
                      <a:pt x="174625" y="173037"/>
                      <a:pt x="174625" y="217625"/>
                    </a:cubicBezTo>
                    <a:cubicBezTo>
                      <a:pt x="198437" y="218937"/>
                      <a:pt x="220927" y="224182"/>
                      <a:pt x="242094" y="233362"/>
                    </a:cubicBezTo>
                    <a:cubicBezTo>
                      <a:pt x="250031" y="213691"/>
                      <a:pt x="254000" y="194020"/>
                      <a:pt x="254000" y="173037"/>
                    </a:cubicBezTo>
                    <a:cubicBezTo>
                      <a:pt x="254000" y="173037"/>
                      <a:pt x="254000" y="173037"/>
                      <a:pt x="174625" y="173037"/>
                    </a:cubicBezTo>
                    <a:close/>
                    <a:moveTo>
                      <a:pt x="84138" y="173037"/>
                    </a:moveTo>
                    <a:cubicBezTo>
                      <a:pt x="84138" y="194020"/>
                      <a:pt x="88107" y="213691"/>
                      <a:pt x="96044" y="233362"/>
                    </a:cubicBezTo>
                    <a:cubicBezTo>
                      <a:pt x="117211" y="224182"/>
                      <a:pt x="139700" y="218937"/>
                      <a:pt x="163513" y="217625"/>
                    </a:cubicBezTo>
                    <a:cubicBezTo>
                      <a:pt x="163513" y="217625"/>
                      <a:pt x="163513" y="217625"/>
                      <a:pt x="163513" y="173037"/>
                    </a:cubicBezTo>
                    <a:close/>
                    <a:moveTo>
                      <a:pt x="9525" y="173037"/>
                    </a:moveTo>
                    <a:cubicBezTo>
                      <a:pt x="10844" y="208267"/>
                      <a:pt x="24028" y="240886"/>
                      <a:pt x="47760" y="268287"/>
                    </a:cubicBezTo>
                    <a:cubicBezTo>
                      <a:pt x="58307" y="256544"/>
                      <a:pt x="72810" y="246106"/>
                      <a:pt x="87313" y="238277"/>
                    </a:cubicBezTo>
                    <a:cubicBezTo>
                      <a:pt x="79402" y="217400"/>
                      <a:pt x="75447" y="195219"/>
                      <a:pt x="74129" y="173037"/>
                    </a:cubicBezTo>
                    <a:cubicBezTo>
                      <a:pt x="74129" y="173037"/>
                      <a:pt x="74129" y="173037"/>
                      <a:pt x="9525" y="173037"/>
                    </a:cubicBezTo>
                    <a:close/>
                    <a:moveTo>
                      <a:pt x="242094" y="101600"/>
                    </a:moveTo>
                    <a:cubicBezTo>
                      <a:pt x="220927" y="110780"/>
                      <a:pt x="198437" y="116025"/>
                      <a:pt x="174625" y="117337"/>
                    </a:cubicBezTo>
                    <a:lnTo>
                      <a:pt x="174625" y="161925"/>
                    </a:lnTo>
                    <a:cubicBezTo>
                      <a:pt x="174625" y="161925"/>
                      <a:pt x="174625" y="161925"/>
                      <a:pt x="254000" y="161925"/>
                    </a:cubicBezTo>
                    <a:cubicBezTo>
                      <a:pt x="254000" y="140942"/>
                      <a:pt x="250031" y="121271"/>
                      <a:pt x="242094" y="101600"/>
                    </a:cubicBezTo>
                    <a:close/>
                    <a:moveTo>
                      <a:pt x="96044" y="101600"/>
                    </a:moveTo>
                    <a:cubicBezTo>
                      <a:pt x="88107" y="121271"/>
                      <a:pt x="84138" y="140942"/>
                      <a:pt x="84138" y="161925"/>
                    </a:cubicBezTo>
                    <a:cubicBezTo>
                      <a:pt x="84138" y="161925"/>
                      <a:pt x="84138" y="161925"/>
                      <a:pt x="163513" y="161925"/>
                    </a:cubicBezTo>
                    <a:cubicBezTo>
                      <a:pt x="163513" y="161925"/>
                      <a:pt x="163513" y="161925"/>
                      <a:pt x="163513" y="117337"/>
                    </a:cubicBezTo>
                    <a:cubicBezTo>
                      <a:pt x="139700" y="116025"/>
                      <a:pt x="117211" y="110780"/>
                      <a:pt x="96044" y="101600"/>
                    </a:cubicBezTo>
                    <a:close/>
                    <a:moveTo>
                      <a:pt x="290378" y="65087"/>
                    </a:moveTo>
                    <a:cubicBezTo>
                      <a:pt x="279831" y="77026"/>
                      <a:pt x="265328" y="87638"/>
                      <a:pt x="250825" y="95597"/>
                    </a:cubicBezTo>
                    <a:cubicBezTo>
                      <a:pt x="258736" y="116822"/>
                      <a:pt x="262691" y="139374"/>
                      <a:pt x="264009" y="161925"/>
                    </a:cubicBezTo>
                    <a:cubicBezTo>
                      <a:pt x="264009" y="161925"/>
                      <a:pt x="264009" y="161925"/>
                      <a:pt x="328613" y="161925"/>
                    </a:cubicBezTo>
                    <a:cubicBezTo>
                      <a:pt x="327295" y="126108"/>
                      <a:pt x="314110" y="92944"/>
                      <a:pt x="290378" y="65087"/>
                    </a:cubicBezTo>
                    <a:close/>
                    <a:moveTo>
                      <a:pt x="47760" y="65087"/>
                    </a:moveTo>
                    <a:cubicBezTo>
                      <a:pt x="24028" y="92944"/>
                      <a:pt x="10843" y="126108"/>
                      <a:pt x="9525" y="161925"/>
                    </a:cubicBezTo>
                    <a:cubicBezTo>
                      <a:pt x="9525" y="161925"/>
                      <a:pt x="9525" y="161925"/>
                      <a:pt x="74129" y="161925"/>
                    </a:cubicBezTo>
                    <a:cubicBezTo>
                      <a:pt x="75447" y="139374"/>
                      <a:pt x="79402" y="116822"/>
                      <a:pt x="87313" y="95597"/>
                    </a:cubicBezTo>
                    <a:cubicBezTo>
                      <a:pt x="72810" y="87638"/>
                      <a:pt x="58307" y="77026"/>
                      <a:pt x="47760" y="65087"/>
                    </a:cubicBezTo>
                    <a:close/>
                    <a:moveTo>
                      <a:pt x="174625" y="15875"/>
                    </a:moveTo>
                    <a:cubicBezTo>
                      <a:pt x="174625" y="15875"/>
                      <a:pt x="174625" y="15875"/>
                      <a:pt x="174625" y="107950"/>
                    </a:cubicBezTo>
                    <a:cubicBezTo>
                      <a:pt x="196656" y="106635"/>
                      <a:pt x="217390" y="101373"/>
                      <a:pt x="238125" y="92166"/>
                    </a:cubicBezTo>
                    <a:cubicBezTo>
                      <a:pt x="223870" y="60597"/>
                      <a:pt x="201839" y="34290"/>
                      <a:pt x="174625" y="15875"/>
                    </a:cubicBezTo>
                    <a:close/>
                    <a:moveTo>
                      <a:pt x="163513" y="15875"/>
                    </a:moveTo>
                    <a:cubicBezTo>
                      <a:pt x="135618" y="34290"/>
                      <a:pt x="113037" y="60597"/>
                      <a:pt x="98425" y="92166"/>
                    </a:cubicBezTo>
                    <a:cubicBezTo>
                      <a:pt x="119678" y="101373"/>
                      <a:pt x="140931" y="106635"/>
                      <a:pt x="163513" y="107950"/>
                    </a:cubicBezTo>
                    <a:close/>
                    <a:moveTo>
                      <a:pt x="182563" y="9525"/>
                    </a:moveTo>
                    <a:cubicBezTo>
                      <a:pt x="210272" y="27983"/>
                      <a:pt x="232703" y="55670"/>
                      <a:pt x="247218" y="87313"/>
                    </a:cubicBezTo>
                    <a:cubicBezTo>
                      <a:pt x="261732" y="79402"/>
                      <a:pt x="273607" y="70173"/>
                      <a:pt x="284163" y="58307"/>
                    </a:cubicBezTo>
                    <a:cubicBezTo>
                      <a:pt x="257773" y="30620"/>
                      <a:pt x="222147" y="13480"/>
                      <a:pt x="182563" y="9525"/>
                    </a:cubicBezTo>
                    <a:close/>
                    <a:moveTo>
                      <a:pt x="155575" y="9525"/>
                    </a:moveTo>
                    <a:cubicBezTo>
                      <a:pt x="115991" y="13480"/>
                      <a:pt x="80365" y="30620"/>
                      <a:pt x="53975" y="58307"/>
                    </a:cubicBezTo>
                    <a:cubicBezTo>
                      <a:pt x="64531" y="70173"/>
                      <a:pt x="76406" y="79402"/>
                      <a:pt x="90921" y="87313"/>
                    </a:cubicBezTo>
                    <a:cubicBezTo>
                      <a:pt x="105435" y="55670"/>
                      <a:pt x="127866" y="27983"/>
                      <a:pt x="155575" y="9525"/>
                    </a:cubicBezTo>
                    <a:close/>
                    <a:moveTo>
                      <a:pt x="165106" y="0"/>
                    </a:moveTo>
                    <a:cubicBezTo>
                      <a:pt x="165106" y="0"/>
                      <a:pt x="165106" y="0"/>
                      <a:pt x="173032" y="0"/>
                    </a:cubicBezTo>
                    <a:cubicBezTo>
                      <a:pt x="219261" y="0"/>
                      <a:pt x="264170" y="21100"/>
                      <a:pt x="294550" y="55387"/>
                    </a:cubicBezTo>
                    <a:cubicBezTo>
                      <a:pt x="322288" y="84400"/>
                      <a:pt x="336817" y="122644"/>
                      <a:pt x="338138" y="162206"/>
                    </a:cubicBezTo>
                    <a:lnTo>
                      <a:pt x="338138" y="167481"/>
                    </a:lnTo>
                    <a:cubicBezTo>
                      <a:pt x="338138" y="167481"/>
                      <a:pt x="338138" y="167481"/>
                      <a:pt x="338138" y="172756"/>
                    </a:cubicBezTo>
                    <a:cubicBezTo>
                      <a:pt x="336817" y="212319"/>
                      <a:pt x="322288" y="250563"/>
                      <a:pt x="294550" y="279576"/>
                    </a:cubicBezTo>
                    <a:cubicBezTo>
                      <a:pt x="264170" y="313863"/>
                      <a:pt x="219261" y="334963"/>
                      <a:pt x="173032" y="334963"/>
                    </a:cubicBezTo>
                    <a:cubicBezTo>
                      <a:pt x="173032" y="334963"/>
                      <a:pt x="173032" y="334963"/>
                      <a:pt x="165106" y="334963"/>
                    </a:cubicBezTo>
                    <a:cubicBezTo>
                      <a:pt x="118877" y="334963"/>
                      <a:pt x="73968" y="313863"/>
                      <a:pt x="43588" y="279576"/>
                    </a:cubicBezTo>
                    <a:cubicBezTo>
                      <a:pt x="15850" y="250563"/>
                      <a:pt x="1321" y="212319"/>
                      <a:pt x="0" y="172756"/>
                    </a:cubicBezTo>
                    <a:cubicBezTo>
                      <a:pt x="0" y="172756"/>
                      <a:pt x="0" y="172756"/>
                      <a:pt x="0" y="162206"/>
                    </a:cubicBezTo>
                    <a:cubicBezTo>
                      <a:pt x="1321" y="122644"/>
                      <a:pt x="15850" y="84400"/>
                      <a:pt x="43588" y="55387"/>
                    </a:cubicBezTo>
                    <a:cubicBezTo>
                      <a:pt x="73968" y="21100"/>
                      <a:pt x="118877" y="0"/>
                      <a:pt x="16510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0" name="ï$ļidê"/>
              <p:cNvSpPr/>
              <p:nvPr/>
            </p:nvSpPr>
            <p:spPr>
              <a:xfrm>
                <a:off x="9593864" y="2552017"/>
                <a:ext cx="676987" cy="673807"/>
              </a:xfrm>
              <a:custGeom>
                <a:gdLst>
                  <a:gd name="connsiteX0" fmla="*/ 169069 w 338138"/>
                  <a:gd name="connsiteY0" fmla="*/ 292100 h 336550"/>
                  <a:gd name="connsiteX1" fmla="*/ 174625 w 338138"/>
                  <a:gd name="connsiteY1" fmla="*/ 297241 h 336550"/>
                  <a:gd name="connsiteX2" fmla="*/ 174625 w 338138"/>
                  <a:gd name="connsiteY2" fmla="*/ 313948 h 336550"/>
                  <a:gd name="connsiteX3" fmla="*/ 169069 w 338138"/>
                  <a:gd name="connsiteY3" fmla="*/ 319088 h 336550"/>
                  <a:gd name="connsiteX4" fmla="*/ 163512 w 338138"/>
                  <a:gd name="connsiteY4" fmla="*/ 313948 h 336550"/>
                  <a:gd name="connsiteX5" fmla="*/ 163512 w 338138"/>
                  <a:gd name="connsiteY5" fmla="*/ 297241 h 336550"/>
                  <a:gd name="connsiteX6" fmla="*/ 169069 w 338138"/>
                  <a:gd name="connsiteY6" fmla="*/ 292100 h 336550"/>
                  <a:gd name="connsiteX7" fmla="*/ 169069 w 338138"/>
                  <a:gd name="connsiteY7" fmla="*/ 252413 h 336550"/>
                  <a:gd name="connsiteX8" fmla="*/ 174625 w 338138"/>
                  <a:gd name="connsiteY8" fmla="*/ 257554 h 336550"/>
                  <a:gd name="connsiteX9" fmla="*/ 174625 w 338138"/>
                  <a:gd name="connsiteY9" fmla="*/ 274261 h 336550"/>
                  <a:gd name="connsiteX10" fmla="*/ 169069 w 338138"/>
                  <a:gd name="connsiteY10" fmla="*/ 279401 h 336550"/>
                  <a:gd name="connsiteX11" fmla="*/ 163512 w 338138"/>
                  <a:gd name="connsiteY11" fmla="*/ 274261 h 336550"/>
                  <a:gd name="connsiteX12" fmla="*/ 163512 w 338138"/>
                  <a:gd name="connsiteY12" fmla="*/ 257554 h 336550"/>
                  <a:gd name="connsiteX13" fmla="*/ 169069 w 338138"/>
                  <a:gd name="connsiteY13" fmla="*/ 252413 h 336550"/>
                  <a:gd name="connsiteX14" fmla="*/ 169069 w 338138"/>
                  <a:gd name="connsiteY14" fmla="*/ 219075 h 336550"/>
                  <a:gd name="connsiteX15" fmla="*/ 174625 w 338138"/>
                  <a:gd name="connsiteY15" fmla="*/ 225612 h 336550"/>
                  <a:gd name="connsiteX16" fmla="*/ 174625 w 338138"/>
                  <a:gd name="connsiteY16" fmla="*/ 236071 h 336550"/>
                  <a:gd name="connsiteX17" fmla="*/ 169069 w 338138"/>
                  <a:gd name="connsiteY17" fmla="*/ 241300 h 336550"/>
                  <a:gd name="connsiteX18" fmla="*/ 163512 w 338138"/>
                  <a:gd name="connsiteY18" fmla="*/ 236071 h 336550"/>
                  <a:gd name="connsiteX19" fmla="*/ 163512 w 338138"/>
                  <a:gd name="connsiteY19" fmla="*/ 225612 h 336550"/>
                  <a:gd name="connsiteX20" fmla="*/ 169069 w 338138"/>
                  <a:gd name="connsiteY20" fmla="*/ 219075 h 336550"/>
                  <a:gd name="connsiteX21" fmla="*/ 169069 w 338138"/>
                  <a:gd name="connsiteY21" fmla="*/ 190500 h 336550"/>
                  <a:gd name="connsiteX22" fmla="*/ 174625 w 338138"/>
                  <a:gd name="connsiteY22" fmla="*/ 195730 h 336550"/>
                  <a:gd name="connsiteX23" fmla="*/ 174625 w 338138"/>
                  <a:gd name="connsiteY23" fmla="*/ 207496 h 336550"/>
                  <a:gd name="connsiteX24" fmla="*/ 169069 w 338138"/>
                  <a:gd name="connsiteY24" fmla="*/ 212725 h 336550"/>
                  <a:gd name="connsiteX25" fmla="*/ 163512 w 338138"/>
                  <a:gd name="connsiteY25" fmla="*/ 207496 h 336550"/>
                  <a:gd name="connsiteX26" fmla="*/ 163512 w 338138"/>
                  <a:gd name="connsiteY26" fmla="*/ 195730 h 336550"/>
                  <a:gd name="connsiteX27" fmla="*/ 169069 w 338138"/>
                  <a:gd name="connsiteY27" fmla="*/ 190500 h 336550"/>
                  <a:gd name="connsiteX28" fmla="*/ 169069 w 338138"/>
                  <a:gd name="connsiteY28" fmla="*/ 163513 h 336550"/>
                  <a:gd name="connsiteX29" fmla="*/ 174625 w 338138"/>
                  <a:gd name="connsiteY29" fmla="*/ 168743 h 336550"/>
                  <a:gd name="connsiteX30" fmla="*/ 174625 w 338138"/>
                  <a:gd name="connsiteY30" fmla="*/ 180509 h 336550"/>
                  <a:gd name="connsiteX31" fmla="*/ 169069 w 338138"/>
                  <a:gd name="connsiteY31" fmla="*/ 185738 h 336550"/>
                  <a:gd name="connsiteX32" fmla="*/ 163512 w 338138"/>
                  <a:gd name="connsiteY32" fmla="*/ 180509 h 336550"/>
                  <a:gd name="connsiteX33" fmla="*/ 163512 w 338138"/>
                  <a:gd name="connsiteY33" fmla="*/ 168743 h 336550"/>
                  <a:gd name="connsiteX34" fmla="*/ 169069 w 338138"/>
                  <a:gd name="connsiteY34" fmla="*/ 163513 h 336550"/>
                  <a:gd name="connsiteX35" fmla="*/ 111125 w 338138"/>
                  <a:gd name="connsiteY35" fmla="*/ 157163 h 336550"/>
                  <a:gd name="connsiteX36" fmla="*/ 47625 w 338138"/>
                  <a:gd name="connsiteY36" fmla="*/ 325438 h 336550"/>
                  <a:gd name="connsiteX37" fmla="*/ 290513 w 338138"/>
                  <a:gd name="connsiteY37" fmla="*/ 325438 h 336550"/>
                  <a:gd name="connsiteX38" fmla="*/ 227013 w 338138"/>
                  <a:gd name="connsiteY38" fmla="*/ 157163 h 336550"/>
                  <a:gd name="connsiteX39" fmla="*/ 103188 w 338138"/>
                  <a:gd name="connsiteY39" fmla="*/ 146050 h 336550"/>
                  <a:gd name="connsiteX40" fmla="*/ 234951 w 338138"/>
                  <a:gd name="connsiteY40" fmla="*/ 146050 h 336550"/>
                  <a:gd name="connsiteX41" fmla="*/ 306388 w 338138"/>
                  <a:gd name="connsiteY41" fmla="*/ 336550 h 336550"/>
                  <a:gd name="connsiteX42" fmla="*/ 31750 w 338138"/>
                  <a:gd name="connsiteY42" fmla="*/ 336550 h 336550"/>
                  <a:gd name="connsiteX43" fmla="*/ 281782 w 338138"/>
                  <a:gd name="connsiteY43" fmla="*/ 71438 h 336550"/>
                  <a:gd name="connsiteX44" fmla="*/ 287339 w 338138"/>
                  <a:gd name="connsiteY44" fmla="*/ 77788 h 336550"/>
                  <a:gd name="connsiteX45" fmla="*/ 281782 w 338138"/>
                  <a:gd name="connsiteY45" fmla="*/ 84138 h 336550"/>
                  <a:gd name="connsiteX46" fmla="*/ 276225 w 338138"/>
                  <a:gd name="connsiteY46" fmla="*/ 77788 h 336550"/>
                  <a:gd name="connsiteX47" fmla="*/ 281782 w 338138"/>
                  <a:gd name="connsiteY47" fmla="*/ 71438 h 336550"/>
                  <a:gd name="connsiteX48" fmla="*/ 259557 w 338138"/>
                  <a:gd name="connsiteY48" fmla="*/ 71438 h 336550"/>
                  <a:gd name="connsiteX49" fmla="*/ 265114 w 338138"/>
                  <a:gd name="connsiteY49" fmla="*/ 77788 h 336550"/>
                  <a:gd name="connsiteX50" fmla="*/ 259557 w 338138"/>
                  <a:gd name="connsiteY50" fmla="*/ 84138 h 336550"/>
                  <a:gd name="connsiteX51" fmla="*/ 254000 w 338138"/>
                  <a:gd name="connsiteY51" fmla="*/ 77788 h 336550"/>
                  <a:gd name="connsiteX52" fmla="*/ 259557 w 338138"/>
                  <a:gd name="connsiteY52" fmla="*/ 71438 h 336550"/>
                  <a:gd name="connsiteX53" fmla="*/ 236539 w 338138"/>
                  <a:gd name="connsiteY53" fmla="*/ 71438 h 336550"/>
                  <a:gd name="connsiteX54" fmla="*/ 241302 w 338138"/>
                  <a:gd name="connsiteY54" fmla="*/ 77788 h 336550"/>
                  <a:gd name="connsiteX55" fmla="*/ 236539 w 338138"/>
                  <a:gd name="connsiteY55" fmla="*/ 84138 h 336550"/>
                  <a:gd name="connsiteX56" fmla="*/ 231775 w 338138"/>
                  <a:gd name="connsiteY56" fmla="*/ 77788 h 336550"/>
                  <a:gd name="connsiteX57" fmla="*/ 236539 w 338138"/>
                  <a:gd name="connsiteY57" fmla="*/ 71438 h 336550"/>
                  <a:gd name="connsiteX58" fmla="*/ 191294 w 338138"/>
                  <a:gd name="connsiteY58" fmla="*/ 71438 h 336550"/>
                  <a:gd name="connsiteX59" fmla="*/ 196851 w 338138"/>
                  <a:gd name="connsiteY59" fmla="*/ 77788 h 336550"/>
                  <a:gd name="connsiteX60" fmla="*/ 191294 w 338138"/>
                  <a:gd name="connsiteY60" fmla="*/ 84138 h 336550"/>
                  <a:gd name="connsiteX61" fmla="*/ 185737 w 338138"/>
                  <a:gd name="connsiteY61" fmla="*/ 77788 h 336550"/>
                  <a:gd name="connsiteX62" fmla="*/ 191294 w 338138"/>
                  <a:gd name="connsiteY62" fmla="*/ 71438 h 336550"/>
                  <a:gd name="connsiteX63" fmla="*/ 169069 w 338138"/>
                  <a:gd name="connsiteY63" fmla="*/ 71438 h 336550"/>
                  <a:gd name="connsiteX64" fmla="*/ 174626 w 338138"/>
                  <a:gd name="connsiteY64" fmla="*/ 77788 h 336550"/>
                  <a:gd name="connsiteX65" fmla="*/ 169069 w 338138"/>
                  <a:gd name="connsiteY65" fmla="*/ 84138 h 336550"/>
                  <a:gd name="connsiteX66" fmla="*/ 163512 w 338138"/>
                  <a:gd name="connsiteY66" fmla="*/ 77788 h 336550"/>
                  <a:gd name="connsiteX67" fmla="*/ 169069 w 338138"/>
                  <a:gd name="connsiteY67" fmla="*/ 71438 h 336550"/>
                  <a:gd name="connsiteX68" fmla="*/ 146844 w 338138"/>
                  <a:gd name="connsiteY68" fmla="*/ 71438 h 336550"/>
                  <a:gd name="connsiteX69" fmla="*/ 152401 w 338138"/>
                  <a:gd name="connsiteY69" fmla="*/ 77788 h 336550"/>
                  <a:gd name="connsiteX70" fmla="*/ 146844 w 338138"/>
                  <a:gd name="connsiteY70" fmla="*/ 84138 h 336550"/>
                  <a:gd name="connsiteX71" fmla="*/ 141287 w 338138"/>
                  <a:gd name="connsiteY71" fmla="*/ 77788 h 336550"/>
                  <a:gd name="connsiteX72" fmla="*/ 146844 w 338138"/>
                  <a:gd name="connsiteY72" fmla="*/ 71438 h 336550"/>
                  <a:gd name="connsiteX73" fmla="*/ 102394 w 338138"/>
                  <a:gd name="connsiteY73" fmla="*/ 71438 h 336550"/>
                  <a:gd name="connsiteX74" fmla="*/ 107951 w 338138"/>
                  <a:gd name="connsiteY74" fmla="*/ 77788 h 336550"/>
                  <a:gd name="connsiteX75" fmla="*/ 102394 w 338138"/>
                  <a:gd name="connsiteY75" fmla="*/ 84138 h 336550"/>
                  <a:gd name="connsiteX76" fmla="*/ 96837 w 338138"/>
                  <a:gd name="connsiteY76" fmla="*/ 77788 h 336550"/>
                  <a:gd name="connsiteX77" fmla="*/ 102394 w 338138"/>
                  <a:gd name="connsiteY77" fmla="*/ 71438 h 336550"/>
                  <a:gd name="connsiteX78" fmla="*/ 78582 w 338138"/>
                  <a:gd name="connsiteY78" fmla="*/ 71438 h 336550"/>
                  <a:gd name="connsiteX79" fmla="*/ 84139 w 338138"/>
                  <a:gd name="connsiteY79" fmla="*/ 77788 h 336550"/>
                  <a:gd name="connsiteX80" fmla="*/ 78582 w 338138"/>
                  <a:gd name="connsiteY80" fmla="*/ 84138 h 336550"/>
                  <a:gd name="connsiteX81" fmla="*/ 73025 w 338138"/>
                  <a:gd name="connsiteY81" fmla="*/ 77788 h 336550"/>
                  <a:gd name="connsiteX82" fmla="*/ 78582 w 338138"/>
                  <a:gd name="connsiteY82" fmla="*/ 71438 h 336550"/>
                  <a:gd name="connsiteX83" fmla="*/ 56357 w 338138"/>
                  <a:gd name="connsiteY83" fmla="*/ 71438 h 336550"/>
                  <a:gd name="connsiteX84" fmla="*/ 61914 w 338138"/>
                  <a:gd name="connsiteY84" fmla="*/ 77788 h 336550"/>
                  <a:gd name="connsiteX85" fmla="*/ 56357 w 338138"/>
                  <a:gd name="connsiteY85" fmla="*/ 84138 h 336550"/>
                  <a:gd name="connsiteX86" fmla="*/ 50800 w 338138"/>
                  <a:gd name="connsiteY86" fmla="*/ 77788 h 336550"/>
                  <a:gd name="connsiteX87" fmla="*/ 56357 w 338138"/>
                  <a:gd name="connsiteY87" fmla="*/ 71438 h 336550"/>
                  <a:gd name="connsiteX88" fmla="*/ 270669 w 338138"/>
                  <a:gd name="connsiteY88" fmla="*/ 61913 h 336550"/>
                  <a:gd name="connsiteX89" fmla="*/ 276225 w 338138"/>
                  <a:gd name="connsiteY89" fmla="*/ 66676 h 336550"/>
                  <a:gd name="connsiteX90" fmla="*/ 270669 w 338138"/>
                  <a:gd name="connsiteY90" fmla="*/ 71440 h 336550"/>
                  <a:gd name="connsiteX91" fmla="*/ 265112 w 338138"/>
                  <a:gd name="connsiteY91" fmla="*/ 66676 h 336550"/>
                  <a:gd name="connsiteX92" fmla="*/ 270669 w 338138"/>
                  <a:gd name="connsiteY92" fmla="*/ 61913 h 336550"/>
                  <a:gd name="connsiteX93" fmla="*/ 247650 w 338138"/>
                  <a:gd name="connsiteY93" fmla="*/ 61913 h 336550"/>
                  <a:gd name="connsiteX94" fmla="*/ 254000 w 338138"/>
                  <a:gd name="connsiteY94" fmla="*/ 66676 h 336550"/>
                  <a:gd name="connsiteX95" fmla="*/ 247650 w 338138"/>
                  <a:gd name="connsiteY95" fmla="*/ 71440 h 336550"/>
                  <a:gd name="connsiteX96" fmla="*/ 241300 w 338138"/>
                  <a:gd name="connsiteY96" fmla="*/ 66676 h 336550"/>
                  <a:gd name="connsiteX97" fmla="*/ 247650 w 338138"/>
                  <a:gd name="connsiteY97" fmla="*/ 61913 h 336550"/>
                  <a:gd name="connsiteX98" fmla="*/ 180182 w 338138"/>
                  <a:gd name="connsiteY98" fmla="*/ 61913 h 336550"/>
                  <a:gd name="connsiteX99" fmla="*/ 185738 w 338138"/>
                  <a:gd name="connsiteY99" fmla="*/ 66676 h 336550"/>
                  <a:gd name="connsiteX100" fmla="*/ 180182 w 338138"/>
                  <a:gd name="connsiteY100" fmla="*/ 71440 h 336550"/>
                  <a:gd name="connsiteX101" fmla="*/ 174625 w 338138"/>
                  <a:gd name="connsiteY101" fmla="*/ 66676 h 336550"/>
                  <a:gd name="connsiteX102" fmla="*/ 180182 w 338138"/>
                  <a:gd name="connsiteY102" fmla="*/ 61913 h 336550"/>
                  <a:gd name="connsiteX103" fmla="*/ 157956 w 338138"/>
                  <a:gd name="connsiteY103" fmla="*/ 61913 h 336550"/>
                  <a:gd name="connsiteX104" fmla="*/ 163513 w 338138"/>
                  <a:gd name="connsiteY104" fmla="*/ 66676 h 336550"/>
                  <a:gd name="connsiteX105" fmla="*/ 157956 w 338138"/>
                  <a:gd name="connsiteY105" fmla="*/ 71440 h 336550"/>
                  <a:gd name="connsiteX106" fmla="*/ 152400 w 338138"/>
                  <a:gd name="connsiteY106" fmla="*/ 66676 h 336550"/>
                  <a:gd name="connsiteX107" fmla="*/ 157956 w 338138"/>
                  <a:gd name="connsiteY107" fmla="*/ 61913 h 336550"/>
                  <a:gd name="connsiteX108" fmla="*/ 90487 w 338138"/>
                  <a:gd name="connsiteY108" fmla="*/ 61913 h 336550"/>
                  <a:gd name="connsiteX109" fmla="*/ 96837 w 338138"/>
                  <a:gd name="connsiteY109" fmla="*/ 66676 h 336550"/>
                  <a:gd name="connsiteX110" fmla="*/ 90487 w 338138"/>
                  <a:gd name="connsiteY110" fmla="*/ 71440 h 336550"/>
                  <a:gd name="connsiteX111" fmla="*/ 84137 w 338138"/>
                  <a:gd name="connsiteY111" fmla="*/ 66676 h 336550"/>
                  <a:gd name="connsiteX112" fmla="*/ 90487 w 338138"/>
                  <a:gd name="connsiteY112" fmla="*/ 61913 h 336550"/>
                  <a:gd name="connsiteX113" fmla="*/ 67468 w 338138"/>
                  <a:gd name="connsiteY113" fmla="*/ 61913 h 336550"/>
                  <a:gd name="connsiteX114" fmla="*/ 73025 w 338138"/>
                  <a:gd name="connsiteY114" fmla="*/ 66676 h 336550"/>
                  <a:gd name="connsiteX115" fmla="*/ 67468 w 338138"/>
                  <a:gd name="connsiteY115" fmla="*/ 71440 h 336550"/>
                  <a:gd name="connsiteX116" fmla="*/ 61912 w 338138"/>
                  <a:gd name="connsiteY116" fmla="*/ 66676 h 336550"/>
                  <a:gd name="connsiteX117" fmla="*/ 67468 w 338138"/>
                  <a:gd name="connsiteY117" fmla="*/ 61913 h 336550"/>
                  <a:gd name="connsiteX118" fmla="*/ 281782 w 338138"/>
                  <a:gd name="connsiteY118" fmla="*/ 49213 h 336550"/>
                  <a:gd name="connsiteX119" fmla="*/ 287339 w 338138"/>
                  <a:gd name="connsiteY119" fmla="*/ 55563 h 336550"/>
                  <a:gd name="connsiteX120" fmla="*/ 281782 w 338138"/>
                  <a:gd name="connsiteY120" fmla="*/ 61913 h 336550"/>
                  <a:gd name="connsiteX121" fmla="*/ 276225 w 338138"/>
                  <a:gd name="connsiteY121" fmla="*/ 55563 h 336550"/>
                  <a:gd name="connsiteX122" fmla="*/ 281782 w 338138"/>
                  <a:gd name="connsiteY122" fmla="*/ 49213 h 336550"/>
                  <a:gd name="connsiteX123" fmla="*/ 259557 w 338138"/>
                  <a:gd name="connsiteY123" fmla="*/ 49213 h 336550"/>
                  <a:gd name="connsiteX124" fmla="*/ 265114 w 338138"/>
                  <a:gd name="connsiteY124" fmla="*/ 55563 h 336550"/>
                  <a:gd name="connsiteX125" fmla="*/ 259557 w 338138"/>
                  <a:gd name="connsiteY125" fmla="*/ 61913 h 336550"/>
                  <a:gd name="connsiteX126" fmla="*/ 254000 w 338138"/>
                  <a:gd name="connsiteY126" fmla="*/ 55563 h 336550"/>
                  <a:gd name="connsiteX127" fmla="*/ 259557 w 338138"/>
                  <a:gd name="connsiteY127" fmla="*/ 49213 h 336550"/>
                  <a:gd name="connsiteX128" fmla="*/ 236539 w 338138"/>
                  <a:gd name="connsiteY128" fmla="*/ 49213 h 336550"/>
                  <a:gd name="connsiteX129" fmla="*/ 241302 w 338138"/>
                  <a:gd name="connsiteY129" fmla="*/ 55563 h 336550"/>
                  <a:gd name="connsiteX130" fmla="*/ 236539 w 338138"/>
                  <a:gd name="connsiteY130" fmla="*/ 61913 h 336550"/>
                  <a:gd name="connsiteX131" fmla="*/ 231775 w 338138"/>
                  <a:gd name="connsiteY131" fmla="*/ 55563 h 336550"/>
                  <a:gd name="connsiteX132" fmla="*/ 236539 w 338138"/>
                  <a:gd name="connsiteY132" fmla="*/ 49213 h 336550"/>
                  <a:gd name="connsiteX133" fmla="*/ 191294 w 338138"/>
                  <a:gd name="connsiteY133" fmla="*/ 49213 h 336550"/>
                  <a:gd name="connsiteX134" fmla="*/ 196851 w 338138"/>
                  <a:gd name="connsiteY134" fmla="*/ 55563 h 336550"/>
                  <a:gd name="connsiteX135" fmla="*/ 191294 w 338138"/>
                  <a:gd name="connsiteY135" fmla="*/ 61913 h 336550"/>
                  <a:gd name="connsiteX136" fmla="*/ 185737 w 338138"/>
                  <a:gd name="connsiteY136" fmla="*/ 55563 h 336550"/>
                  <a:gd name="connsiteX137" fmla="*/ 191294 w 338138"/>
                  <a:gd name="connsiteY137" fmla="*/ 49213 h 336550"/>
                  <a:gd name="connsiteX138" fmla="*/ 169069 w 338138"/>
                  <a:gd name="connsiteY138" fmla="*/ 49213 h 336550"/>
                  <a:gd name="connsiteX139" fmla="*/ 174626 w 338138"/>
                  <a:gd name="connsiteY139" fmla="*/ 55563 h 336550"/>
                  <a:gd name="connsiteX140" fmla="*/ 169069 w 338138"/>
                  <a:gd name="connsiteY140" fmla="*/ 61913 h 336550"/>
                  <a:gd name="connsiteX141" fmla="*/ 163512 w 338138"/>
                  <a:gd name="connsiteY141" fmla="*/ 55563 h 336550"/>
                  <a:gd name="connsiteX142" fmla="*/ 169069 w 338138"/>
                  <a:gd name="connsiteY142" fmla="*/ 49213 h 336550"/>
                  <a:gd name="connsiteX143" fmla="*/ 146844 w 338138"/>
                  <a:gd name="connsiteY143" fmla="*/ 49213 h 336550"/>
                  <a:gd name="connsiteX144" fmla="*/ 152401 w 338138"/>
                  <a:gd name="connsiteY144" fmla="*/ 55563 h 336550"/>
                  <a:gd name="connsiteX145" fmla="*/ 146844 w 338138"/>
                  <a:gd name="connsiteY145" fmla="*/ 61913 h 336550"/>
                  <a:gd name="connsiteX146" fmla="*/ 141287 w 338138"/>
                  <a:gd name="connsiteY146" fmla="*/ 55563 h 336550"/>
                  <a:gd name="connsiteX147" fmla="*/ 146844 w 338138"/>
                  <a:gd name="connsiteY147" fmla="*/ 49213 h 336550"/>
                  <a:gd name="connsiteX148" fmla="*/ 102394 w 338138"/>
                  <a:gd name="connsiteY148" fmla="*/ 49213 h 336550"/>
                  <a:gd name="connsiteX149" fmla="*/ 107951 w 338138"/>
                  <a:gd name="connsiteY149" fmla="*/ 55563 h 336550"/>
                  <a:gd name="connsiteX150" fmla="*/ 102394 w 338138"/>
                  <a:gd name="connsiteY150" fmla="*/ 61913 h 336550"/>
                  <a:gd name="connsiteX151" fmla="*/ 96837 w 338138"/>
                  <a:gd name="connsiteY151" fmla="*/ 55563 h 336550"/>
                  <a:gd name="connsiteX152" fmla="*/ 102394 w 338138"/>
                  <a:gd name="connsiteY152" fmla="*/ 49213 h 336550"/>
                  <a:gd name="connsiteX153" fmla="*/ 78582 w 338138"/>
                  <a:gd name="connsiteY153" fmla="*/ 49213 h 336550"/>
                  <a:gd name="connsiteX154" fmla="*/ 84139 w 338138"/>
                  <a:gd name="connsiteY154" fmla="*/ 55563 h 336550"/>
                  <a:gd name="connsiteX155" fmla="*/ 78582 w 338138"/>
                  <a:gd name="connsiteY155" fmla="*/ 61913 h 336550"/>
                  <a:gd name="connsiteX156" fmla="*/ 73025 w 338138"/>
                  <a:gd name="connsiteY156" fmla="*/ 55563 h 336550"/>
                  <a:gd name="connsiteX157" fmla="*/ 78582 w 338138"/>
                  <a:gd name="connsiteY157" fmla="*/ 49213 h 336550"/>
                  <a:gd name="connsiteX158" fmla="*/ 56357 w 338138"/>
                  <a:gd name="connsiteY158" fmla="*/ 49213 h 336550"/>
                  <a:gd name="connsiteX159" fmla="*/ 61914 w 338138"/>
                  <a:gd name="connsiteY159" fmla="*/ 55563 h 336550"/>
                  <a:gd name="connsiteX160" fmla="*/ 56357 w 338138"/>
                  <a:gd name="connsiteY160" fmla="*/ 61913 h 336550"/>
                  <a:gd name="connsiteX161" fmla="*/ 50800 w 338138"/>
                  <a:gd name="connsiteY161" fmla="*/ 55563 h 336550"/>
                  <a:gd name="connsiteX162" fmla="*/ 56357 w 338138"/>
                  <a:gd name="connsiteY162" fmla="*/ 49213 h 336550"/>
                  <a:gd name="connsiteX163" fmla="*/ 315119 w 338138"/>
                  <a:gd name="connsiteY163" fmla="*/ 39688 h 336550"/>
                  <a:gd name="connsiteX164" fmla="*/ 320675 w 338138"/>
                  <a:gd name="connsiteY164" fmla="*/ 44451 h 336550"/>
                  <a:gd name="connsiteX165" fmla="*/ 315119 w 338138"/>
                  <a:gd name="connsiteY165" fmla="*/ 49215 h 336550"/>
                  <a:gd name="connsiteX166" fmla="*/ 309562 w 338138"/>
                  <a:gd name="connsiteY166" fmla="*/ 44451 h 336550"/>
                  <a:gd name="connsiteX167" fmla="*/ 315119 w 338138"/>
                  <a:gd name="connsiteY167" fmla="*/ 39688 h 336550"/>
                  <a:gd name="connsiteX168" fmla="*/ 292894 w 338138"/>
                  <a:gd name="connsiteY168" fmla="*/ 39688 h 336550"/>
                  <a:gd name="connsiteX169" fmla="*/ 298450 w 338138"/>
                  <a:gd name="connsiteY169" fmla="*/ 44451 h 336550"/>
                  <a:gd name="connsiteX170" fmla="*/ 292894 w 338138"/>
                  <a:gd name="connsiteY170" fmla="*/ 49215 h 336550"/>
                  <a:gd name="connsiteX171" fmla="*/ 287337 w 338138"/>
                  <a:gd name="connsiteY171" fmla="*/ 44451 h 336550"/>
                  <a:gd name="connsiteX172" fmla="*/ 292894 w 338138"/>
                  <a:gd name="connsiteY172" fmla="*/ 39688 h 336550"/>
                  <a:gd name="connsiteX173" fmla="*/ 225425 w 338138"/>
                  <a:gd name="connsiteY173" fmla="*/ 39688 h 336550"/>
                  <a:gd name="connsiteX174" fmla="*/ 231775 w 338138"/>
                  <a:gd name="connsiteY174" fmla="*/ 44451 h 336550"/>
                  <a:gd name="connsiteX175" fmla="*/ 225425 w 338138"/>
                  <a:gd name="connsiteY175" fmla="*/ 49215 h 336550"/>
                  <a:gd name="connsiteX176" fmla="*/ 219075 w 338138"/>
                  <a:gd name="connsiteY176" fmla="*/ 44451 h 336550"/>
                  <a:gd name="connsiteX177" fmla="*/ 225425 w 338138"/>
                  <a:gd name="connsiteY177" fmla="*/ 39688 h 336550"/>
                  <a:gd name="connsiteX178" fmla="*/ 202407 w 338138"/>
                  <a:gd name="connsiteY178" fmla="*/ 39688 h 336550"/>
                  <a:gd name="connsiteX179" fmla="*/ 207963 w 338138"/>
                  <a:gd name="connsiteY179" fmla="*/ 44451 h 336550"/>
                  <a:gd name="connsiteX180" fmla="*/ 202407 w 338138"/>
                  <a:gd name="connsiteY180" fmla="*/ 49215 h 336550"/>
                  <a:gd name="connsiteX181" fmla="*/ 196850 w 338138"/>
                  <a:gd name="connsiteY181" fmla="*/ 44451 h 336550"/>
                  <a:gd name="connsiteX182" fmla="*/ 202407 w 338138"/>
                  <a:gd name="connsiteY182" fmla="*/ 39688 h 336550"/>
                  <a:gd name="connsiteX183" fmla="*/ 135731 w 338138"/>
                  <a:gd name="connsiteY183" fmla="*/ 39688 h 336550"/>
                  <a:gd name="connsiteX184" fmla="*/ 141288 w 338138"/>
                  <a:gd name="connsiteY184" fmla="*/ 44451 h 336550"/>
                  <a:gd name="connsiteX185" fmla="*/ 135731 w 338138"/>
                  <a:gd name="connsiteY185" fmla="*/ 49215 h 336550"/>
                  <a:gd name="connsiteX186" fmla="*/ 130175 w 338138"/>
                  <a:gd name="connsiteY186" fmla="*/ 44451 h 336550"/>
                  <a:gd name="connsiteX187" fmla="*/ 135731 w 338138"/>
                  <a:gd name="connsiteY187" fmla="*/ 39688 h 336550"/>
                  <a:gd name="connsiteX188" fmla="*/ 113506 w 338138"/>
                  <a:gd name="connsiteY188" fmla="*/ 39688 h 336550"/>
                  <a:gd name="connsiteX189" fmla="*/ 119063 w 338138"/>
                  <a:gd name="connsiteY189" fmla="*/ 44451 h 336550"/>
                  <a:gd name="connsiteX190" fmla="*/ 113506 w 338138"/>
                  <a:gd name="connsiteY190" fmla="*/ 49215 h 336550"/>
                  <a:gd name="connsiteX191" fmla="*/ 107950 w 338138"/>
                  <a:gd name="connsiteY191" fmla="*/ 44451 h 336550"/>
                  <a:gd name="connsiteX192" fmla="*/ 113506 w 338138"/>
                  <a:gd name="connsiteY192" fmla="*/ 39688 h 336550"/>
                  <a:gd name="connsiteX193" fmla="*/ 45243 w 338138"/>
                  <a:gd name="connsiteY193" fmla="*/ 39688 h 336550"/>
                  <a:gd name="connsiteX194" fmla="*/ 50800 w 338138"/>
                  <a:gd name="connsiteY194" fmla="*/ 44451 h 336550"/>
                  <a:gd name="connsiteX195" fmla="*/ 45243 w 338138"/>
                  <a:gd name="connsiteY195" fmla="*/ 49215 h 336550"/>
                  <a:gd name="connsiteX196" fmla="*/ 39687 w 338138"/>
                  <a:gd name="connsiteY196" fmla="*/ 44451 h 336550"/>
                  <a:gd name="connsiteX197" fmla="*/ 45243 w 338138"/>
                  <a:gd name="connsiteY197" fmla="*/ 39688 h 336550"/>
                  <a:gd name="connsiteX198" fmla="*/ 23018 w 338138"/>
                  <a:gd name="connsiteY198" fmla="*/ 39688 h 336550"/>
                  <a:gd name="connsiteX199" fmla="*/ 28575 w 338138"/>
                  <a:gd name="connsiteY199" fmla="*/ 44451 h 336550"/>
                  <a:gd name="connsiteX200" fmla="*/ 23018 w 338138"/>
                  <a:gd name="connsiteY200" fmla="*/ 49215 h 336550"/>
                  <a:gd name="connsiteX201" fmla="*/ 17462 w 338138"/>
                  <a:gd name="connsiteY201" fmla="*/ 44451 h 336550"/>
                  <a:gd name="connsiteX202" fmla="*/ 23018 w 338138"/>
                  <a:gd name="connsiteY202" fmla="*/ 39688 h 336550"/>
                  <a:gd name="connsiteX203" fmla="*/ 304007 w 338138"/>
                  <a:gd name="connsiteY203" fmla="*/ 26988 h 336550"/>
                  <a:gd name="connsiteX204" fmla="*/ 309564 w 338138"/>
                  <a:gd name="connsiteY204" fmla="*/ 33338 h 336550"/>
                  <a:gd name="connsiteX205" fmla="*/ 304007 w 338138"/>
                  <a:gd name="connsiteY205" fmla="*/ 39688 h 336550"/>
                  <a:gd name="connsiteX206" fmla="*/ 298450 w 338138"/>
                  <a:gd name="connsiteY206" fmla="*/ 33338 h 336550"/>
                  <a:gd name="connsiteX207" fmla="*/ 304007 w 338138"/>
                  <a:gd name="connsiteY207" fmla="*/ 26988 h 336550"/>
                  <a:gd name="connsiteX208" fmla="*/ 281782 w 338138"/>
                  <a:gd name="connsiteY208" fmla="*/ 26988 h 336550"/>
                  <a:gd name="connsiteX209" fmla="*/ 287339 w 338138"/>
                  <a:gd name="connsiteY209" fmla="*/ 33338 h 336550"/>
                  <a:gd name="connsiteX210" fmla="*/ 281782 w 338138"/>
                  <a:gd name="connsiteY210" fmla="*/ 39688 h 336550"/>
                  <a:gd name="connsiteX211" fmla="*/ 276225 w 338138"/>
                  <a:gd name="connsiteY211" fmla="*/ 33338 h 336550"/>
                  <a:gd name="connsiteX212" fmla="*/ 281782 w 338138"/>
                  <a:gd name="connsiteY212" fmla="*/ 26988 h 336550"/>
                  <a:gd name="connsiteX213" fmla="*/ 236539 w 338138"/>
                  <a:gd name="connsiteY213" fmla="*/ 26988 h 336550"/>
                  <a:gd name="connsiteX214" fmla="*/ 241302 w 338138"/>
                  <a:gd name="connsiteY214" fmla="*/ 33338 h 336550"/>
                  <a:gd name="connsiteX215" fmla="*/ 236539 w 338138"/>
                  <a:gd name="connsiteY215" fmla="*/ 39688 h 336550"/>
                  <a:gd name="connsiteX216" fmla="*/ 231775 w 338138"/>
                  <a:gd name="connsiteY216" fmla="*/ 33338 h 336550"/>
                  <a:gd name="connsiteX217" fmla="*/ 236539 w 338138"/>
                  <a:gd name="connsiteY217" fmla="*/ 26988 h 336550"/>
                  <a:gd name="connsiteX218" fmla="*/ 213519 w 338138"/>
                  <a:gd name="connsiteY218" fmla="*/ 26988 h 336550"/>
                  <a:gd name="connsiteX219" fmla="*/ 219076 w 338138"/>
                  <a:gd name="connsiteY219" fmla="*/ 33338 h 336550"/>
                  <a:gd name="connsiteX220" fmla="*/ 213519 w 338138"/>
                  <a:gd name="connsiteY220" fmla="*/ 39688 h 336550"/>
                  <a:gd name="connsiteX221" fmla="*/ 207962 w 338138"/>
                  <a:gd name="connsiteY221" fmla="*/ 33338 h 336550"/>
                  <a:gd name="connsiteX222" fmla="*/ 213519 w 338138"/>
                  <a:gd name="connsiteY222" fmla="*/ 26988 h 336550"/>
                  <a:gd name="connsiteX223" fmla="*/ 191294 w 338138"/>
                  <a:gd name="connsiteY223" fmla="*/ 26988 h 336550"/>
                  <a:gd name="connsiteX224" fmla="*/ 196851 w 338138"/>
                  <a:gd name="connsiteY224" fmla="*/ 33338 h 336550"/>
                  <a:gd name="connsiteX225" fmla="*/ 191294 w 338138"/>
                  <a:gd name="connsiteY225" fmla="*/ 39688 h 336550"/>
                  <a:gd name="connsiteX226" fmla="*/ 185737 w 338138"/>
                  <a:gd name="connsiteY226" fmla="*/ 33338 h 336550"/>
                  <a:gd name="connsiteX227" fmla="*/ 191294 w 338138"/>
                  <a:gd name="connsiteY227" fmla="*/ 26988 h 336550"/>
                  <a:gd name="connsiteX228" fmla="*/ 146844 w 338138"/>
                  <a:gd name="connsiteY228" fmla="*/ 26988 h 336550"/>
                  <a:gd name="connsiteX229" fmla="*/ 152401 w 338138"/>
                  <a:gd name="connsiteY229" fmla="*/ 33338 h 336550"/>
                  <a:gd name="connsiteX230" fmla="*/ 146844 w 338138"/>
                  <a:gd name="connsiteY230" fmla="*/ 39688 h 336550"/>
                  <a:gd name="connsiteX231" fmla="*/ 141287 w 338138"/>
                  <a:gd name="connsiteY231" fmla="*/ 33338 h 336550"/>
                  <a:gd name="connsiteX232" fmla="*/ 146844 w 338138"/>
                  <a:gd name="connsiteY232" fmla="*/ 26988 h 336550"/>
                  <a:gd name="connsiteX233" fmla="*/ 124619 w 338138"/>
                  <a:gd name="connsiteY233" fmla="*/ 26988 h 336550"/>
                  <a:gd name="connsiteX234" fmla="*/ 130176 w 338138"/>
                  <a:gd name="connsiteY234" fmla="*/ 33338 h 336550"/>
                  <a:gd name="connsiteX235" fmla="*/ 124619 w 338138"/>
                  <a:gd name="connsiteY235" fmla="*/ 39688 h 336550"/>
                  <a:gd name="connsiteX236" fmla="*/ 119062 w 338138"/>
                  <a:gd name="connsiteY236" fmla="*/ 33338 h 336550"/>
                  <a:gd name="connsiteX237" fmla="*/ 124619 w 338138"/>
                  <a:gd name="connsiteY237" fmla="*/ 26988 h 336550"/>
                  <a:gd name="connsiteX238" fmla="*/ 102394 w 338138"/>
                  <a:gd name="connsiteY238" fmla="*/ 26988 h 336550"/>
                  <a:gd name="connsiteX239" fmla="*/ 107951 w 338138"/>
                  <a:gd name="connsiteY239" fmla="*/ 33338 h 336550"/>
                  <a:gd name="connsiteX240" fmla="*/ 102394 w 338138"/>
                  <a:gd name="connsiteY240" fmla="*/ 39688 h 336550"/>
                  <a:gd name="connsiteX241" fmla="*/ 96837 w 338138"/>
                  <a:gd name="connsiteY241" fmla="*/ 33338 h 336550"/>
                  <a:gd name="connsiteX242" fmla="*/ 102394 w 338138"/>
                  <a:gd name="connsiteY242" fmla="*/ 26988 h 336550"/>
                  <a:gd name="connsiteX243" fmla="*/ 56357 w 338138"/>
                  <a:gd name="connsiteY243" fmla="*/ 26988 h 336550"/>
                  <a:gd name="connsiteX244" fmla="*/ 61914 w 338138"/>
                  <a:gd name="connsiteY244" fmla="*/ 33338 h 336550"/>
                  <a:gd name="connsiteX245" fmla="*/ 56357 w 338138"/>
                  <a:gd name="connsiteY245" fmla="*/ 39688 h 336550"/>
                  <a:gd name="connsiteX246" fmla="*/ 50800 w 338138"/>
                  <a:gd name="connsiteY246" fmla="*/ 33338 h 336550"/>
                  <a:gd name="connsiteX247" fmla="*/ 56357 w 338138"/>
                  <a:gd name="connsiteY247" fmla="*/ 26988 h 336550"/>
                  <a:gd name="connsiteX248" fmla="*/ 34132 w 338138"/>
                  <a:gd name="connsiteY248" fmla="*/ 26988 h 336550"/>
                  <a:gd name="connsiteX249" fmla="*/ 39689 w 338138"/>
                  <a:gd name="connsiteY249" fmla="*/ 33338 h 336550"/>
                  <a:gd name="connsiteX250" fmla="*/ 34132 w 338138"/>
                  <a:gd name="connsiteY250" fmla="*/ 39688 h 336550"/>
                  <a:gd name="connsiteX251" fmla="*/ 28575 w 338138"/>
                  <a:gd name="connsiteY251" fmla="*/ 33338 h 336550"/>
                  <a:gd name="connsiteX252" fmla="*/ 34132 w 338138"/>
                  <a:gd name="connsiteY252" fmla="*/ 26988 h 336550"/>
                  <a:gd name="connsiteX253" fmla="*/ 315119 w 338138"/>
                  <a:gd name="connsiteY253" fmla="*/ 17463 h 336550"/>
                  <a:gd name="connsiteX254" fmla="*/ 320675 w 338138"/>
                  <a:gd name="connsiteY254" fmla="*/ 22226 h 336550"/>
                  <a:gd name="connsiteX255" fmla="*/ 315119 w 338138"/>
                  <a:gd name="connsiteY255" fmla="*/ 26990 h 336550"/>
                  <a:gd name="connsiteX256" fmla="*/ 309562 w 338138"/>
                  <a:gd name="connsiteY256" fmla="*/ 22226 h 336550"/>
                  <a:gd name="connsiteX257" fmla="*/ 315119 w 338138"/>
                  <a:gd name="connsiteY257" fmla="*/ 17463 h 336550"/>
                  <a:gd name="connsiteX258" fmla="*/ 292894 w 338138"/>
                  <a:gd name="connsiteY258" fmla="*/ 17463 h 336550"/>
                  <a:gd name="connsiteX259" fmla="*/ 298450 w 338138"/>
                  <a:gd name="connsiteY259" fmla="*/ 22226 h 336550"/>
                  <a:gd name="connsiteX260" fmla="*/ 292894 w 338138"/>
                  <a:gd name="connsiteY260" fmla="*/ 26990 h 336550"/>
                  <a:gd name="connsiteX261" fmla="*/ 287337 w 338138"/>
                  <a:gd name="connsiteY261" fmla="*/ 22226 h 336550"/>
                  <a:gd name="connsiteX262" fmla="*/ 292894 w 338138"/>
                  <a:gd name="connsiteY262" fmla="*/ 17463 h 336550"/>
                  <a:gd name="connsiteX263" fmla="*/ 225425 w 338138"/>
                  <a:gd name="connsiteY263" fmla="*/ 17463 h 336550"/>
                  <a:gd name="connsiteX264" fmla="*/ 231775 w 338138"/>
                  <a:gd name="connsiteY264" fmla="*/ 22226 h 336550"/>
                  <a:gd name="connsiteX265" fmla="*/ 225425 w 338138"/>
                  <a:gd name="connsiteY265" fmla="*/ 26990 h 336550"/>
                  <a:gd name="connsiteX266" fmla="*/ 219075 w 338138"/>
                  <a:gd name="connsiteY266" fmla="*/ 22226 h 336550"/>
                  <a:gd name="connsiteX267" fmla="*/ 225425 w 338138"/>
                  <a:gd name="connsiteY267" fmla="*/ 17463 h 336550"/>
                  <a:gd name="connsiteX268" fmla="*/ 202407 w 338138"/>
                  <a:gd name="connsiteY268" fmla="*/ 17463 h 336550"/>
                  <a:gd name="connsiteX269" fmla="*/ 207963 w 338138"/>
                  <a:gd name="connsiteY269" fmla="*/ 22226 h 336550"/>
                  <a:gd name="connsiteX270" fmla="*/ 202407 w 338138"/>
                  <a:gd name="connsiteY270" fmla="*/ 26990 h 336550"/>
                  <a:gd name="connsiteX271" fmla="*/ 196850 w 338138"/>
                  <a:gd name="connsiteY271" fmla="*/ 22226 h 336550"/>
                  <a:gd name="connsiteX272" fmla="*/ 202407 w 338138"/>
                  <a:gd name="connsiteY272" fmla="*/ 17463 h 336550"/>
                  <a:gd name="connsiteX273" fmla="*/ 135731 w 338138"/>
                  <a:gd name="connsiteY273" fmla="*/ 17463 h 336550"/>
                  <a:gd name="connsiteX274" fmla="*/ 141288 w 338138"/>
                  <a:gd name="connsiteY274" fmla="*/ 22226 h 336550"/>
                  <a:gd name="connsiteX275" fmla="*/ 135731 w 338138"/>
                  <a:gd name="connsiteY275" fmla="*/ 26990 h 336550"/>
                  <a:gd name="connsiteX276" fmla="*/ 130175 w 338138"/>
                  <a:gd name="connsiteY276" fmla="*/ 22226 h 336550"/>
                  <a:gd name="connsiteX277" fmla="*/ 135731 w 338138"/>
                  <a:gd name="connsiteY277" fmla="*/ 17463 h 336550"/>
                  <a:gd name="connsiteX278" fmla="*/ 113506 w 338138"/>
                  <a:gd name="connsiteY278" fmla="*/ 17463 h 336550"/>
                  <a:gd name="connsiteX279" fmla="*/ 119063 w 338138"/>
                  <a:gd name="connsiteY279" fmla="*/ 22226 h 336550"/>
                  <a:gd name="connsiteX280" fmla="*/ 113506 w 338138"/>
                  <a:gd name="connsiteY280" fmla="*/ 26990 h 336550"/>
                  <a:gd name="connsiteX281" fmla="*/ 107950 w 338138"/>
                  <a:gd name="connsiteY281" fmla="*/ 22226 h 336550"/>
                  <a:gd name="connsiteX282" fmla="*/ 113506 w 338138"/>
                  <a:gd name="connsiteY282" fmla="*/ 17463 h 336550"/>
                  <a:gd name="connsiteX283" fmla="*/ 45243 w 338138"/>
                  <a:gd name="connsiteY283" fmla="*/ 17463 h 336550"/>
                  <a:gd name="connsiteX284" fmla="*/ 50800 w 338138"/>
                  <a:gd name="connsiteY284" fmla="*/ 22226 h 336550"/>
                  <a:gd name="connsiteX285" fmla="*/ 45243 w 338138"/>
                  <a:gd name="connsiteY285" fmla="*/ 26990 h 336550"/>
                  <a:gd name="connsiteX286" fmla="*/ 39687 w 338138"/>
                  <a:gd name="connsiteY286" fmla="*/ 22226 h 336550"/>
                  <a:gd name="connsiteX287" fmla="*/ 45243 w 338138"/>
                  <a:gd name="connsiteY287" fmla="*/ 17463 h 336550"/>
                  <a:gd name="connsiteX288" fmla="*/ 23018 w 338138"/>
                  <a:gd name="connsiteY288" fmla="*/ 17463 h 336550"/>
                  <a:gd name="connsiteX289" fmla="*/ 28575 w 338138"/>
                  <a:gd name="connsiteY289" fmla="*/ 22226 h 336550"/>
                  <a:gd name="connsiteX290" fmla="*/ 23018 w 338138"/>
                  <a:gd name="connsiteY290" fmla="*/ 26990 h 336550"/>
                  <a:gd name="connsiteX291" fmla="*/ 17462 w 338138"/>
                  <a:gd name="connsiteY291" fmla="*/ 22226 h 336550"/>
                  <a:gd name="connsiteX292" fmla="*/ 23018 w 338138"/>
                  <a:gd name="connsiteY292" fmla="*/ 17463 h 336550"/>
                  <a:gd name="connsiteX293" fmla="*/ 17956 w 338138"/>
                  <a:gd name="connsiteY293" fmla="*/ 11113 h 336550"/>
                  <a:gd name="connsiteX294" fmla="*/ 12700 w 338138"/>
                  <a:gd name="connsiteY294" fmla="*/ 16387 h 336550"/>
                  <a:gd name="connsiteX295" fmla="*/ 12700 w 338138"/>
                  <a:gd name="connsiteY295" fmla="*/ 26934 h 336550"/>
                  <a:gd name="connsiteX296" fmla="*/ 17956 w 338138"/>
                  <a:gd name="connsiteY296" fmla="*/ 33526 h 336550"/>
                  <a:gd name="connsiteX297" fmla="*/ 12700 w 338138"/>
                  <a:gd name="connsiteY297" fmla="*/ 38800 h 336550"/>
                  <a:gd name="connsiteX298" fmla="*/ 12700 w 338138"/>
                  <a:gd name="connsiteY298" fmla="*/ 88901 h 336550"/>
                  <a:gd name="connsiteX299" fmla="*/ 62633 w 338138"/>
                  <a:gd name="connsiteY299" fmla="*/ 88901 h 336550"/>
                  <a:gd name="connsiteX300" fmla="*/ 67889 w 338138"/>
                  <a:gd name="connsiteY300" fmla="*/ 83627 h 336550"/>
                  <a:gd name="connsiteX301" fmla="*/ 73145 w 338138"/>
                  <a:gd name="connsiteY301" fmla="*/ 88901 h 336550"/>
                  <a:gd name="connsiteX302" fmla="*/ 84971 w 338138"/>
                  <a:gd name="connsiteY302" fmla="*/ 88901 h 336550"/>
                  <a:gd name="connsiteX303" fmla="*/ 90227 w 338138"/>
                  <a:gd name="connsiteY303" fmla="*/ 83627 h 336550"/>
                  <a:gd name="connsiteX304" fmla="*/ 96797 w 338138"/>
                  <a:gd name="connsiteY304" fmla="*/ 88901 h 336550"/>
                  <a:gd name="connsiteX305" fmla="*/ 151987 w 338138"/>
                  <a:gd name="connsiteY305" fmla="*/ 88901 h 336550"/>
                  <a:gd name="connsiteX306" fmla="*/ 157243 w 338138"/>
                  <a:gd name="connsiteY306" fmla="*/ 83627 h 336550"/>
                  <a:gd name="connsiteX307" fmla="*/ 163813 w 338138"/>
                  <a:gd name="connsiteY307" fmla="*/ 88901 h 336550"/>
                  <a:gd name="connsiteX308" fmla="*/ 174325 w 338138"/>
                  <a:gd name="connsiteY308" fmla="*/ 88901 h 336550"/>
                  <a:gd name="connsiteX309" fmla="*/ 180895 w 338138"/>
                  <a:gd name="connsiteY309" fmla="*/ 83627 h 336550"/>
                  <a:gd name="connsiteX310" fmla="*/ 186151 w 338138"/>
                  <a:gd name="connsiteY310" fmla="*/ 88901 h 336550"/>
                  <a:gd name="connsiteX311" fmla="*/ 241341 w 338138"/>
                  <a:gd name="connsiteY311" fmla="*/ 88901 h 336550"/>
                  <a:gd name="connsiteX312" fmla="*/ 247911 w 338138"/>
                  <a:gd name="connsiteY312" fmla="*/ 83627 h 336550"/>
                  <a:gd name="connsiteX313" fmla="*/ 253167 w 338138"/>
                  <a:gd name="connsiteY313" fmla="*/ 88901 h 336550"/>
                  <a:gd name="connsiteX314" fmla="*/ 264993 w 338138"/>
                  <a:gd name="connsiteY314" fmla="*/ 88901 h 336550"/>
                  <a:gd name="connsiteX315" fmla="*/ 270249 w 338138"/>
                  <a:gd name="connsiteY315" fmla="*/ 83627 h 336550"/>
                  <a:gd name="connsiteX316" fmla="*/ 275505 w 338138"/>
                  <a:gd name="connsiteY316" fmla="*/ 88901 h 336550"/>
                  <a:gd name="connsiteX317" fmla="*/ 325438 w 338138"/>
                  <a:gd name="connsiteY317" fmla="*/ 88901 h 336550"/>
                  <a:gd name="connsiteX318" fmla="*/ 325438 w 338138"/>
                  <a:gd name="connsiteY318" fmla="*/ 38800 h 336550"/>
                  <a:gd name="connsiteX319" fmla="*/ 320182 w 338138"/>
                  <a:gd name="connsiteY319" fmla="*/ 33526 h 336550"/>
                  <a:gd name="connsiteX320" fmla="*/ 325438 w 338138"/>
                  <a:gd name="connsiteY320" fmla="*/ 26934 h 336550"/>
                  <a:gd name="connsiteX321" fmla="*/ 325438 w 338138"/>
                  <a:gd name="connsiteY321" fmla="*/ 16387 h 336550"/>
                  <a:gd name="connsiteX322" fmla="*/ 320182 w 338138"/>
                  <a:gd name="connsiteY322" fmla="*/ 11113 h 336550"/>
                  <a:gd name="connsiteX323" fmla="*/ 309670 w 338138"/>
                  <a:gd name="connsiteY323" fmla="*/ 11113 h 336550"/>
                  <a:gd name="connsiteX324" fmla="*/ 303100 w 338138"/>
                  <a:gd name="connsiteY324" fmla="*/ 16387 h 336550"/>
                  <a:gd name="connsiteX325" fmla="*/ 297844 w 338138"/>
                  <a:gd name="connsiteY325" fmla="*/ 11113 h 336550"/>
                  <a:gd name="connsiteX326" fmla="*/ 287331 w 338138"/>
                  <a:gd name="connsiteY326" fmla="*/ 11113 h 336550"/>
                  <a:gd name="connsiteX327" fmla="*/ 280761 w 338138"/>
                  <a:gd name="connsiteY327" fmla="*/ 16387 h 336550"/>
                  <a:gd name="connsiteX328" fmla="*/ 275505 w 338138"/>
                  <a:gd name="connsiteY328" fmla="*/ 11113 h 336550"/>
                  <a:gd name="connsiteX329" fmla="*/ 241341 w 338138"/>
                  <a:gd name="connsiteY329" fmla="*/ 11113 h 336550"/>
                  <a:gd name="connsiteX330" fmla="*/ 236084 w 338138"/>
                  <a:gd name="connsiteY330" fmla="*/ 16387 h 336550"/>
                  <a:gd name="connsiteX331" fmla="*/ 230828 w 338138"/>
                  <a:gd name="connsiteY331" fmla="*/ 11113 h 336550"/>
                  <a:gd name="connsiteX332" fmla="*/ 219002 w 338138"/>
                  <a:gd name="connsiteY332" fmla="*/ 11113 h 336550"/>
                  <a:gd name="connsiteX333" fmla="*/ 213746 w 338138"/>
                  <a:gd name="connsiteY333" fmla="*/ 16387 h 336550"/>
                  <a:gd name="connsiteX334" fmla="*/ 208490 w 338138"/>
                  <a:gd name="connsiteY334" fmla="*/ 11113 h 336550"/>
                  <a:gd name="connsiteX335" fmla="*/ 196664 w 338138"/>
                  <a:gd name="connsiteY335" fmla="*/ 11113 h 336550"/>
                  <a:gd name="connsiteX336" fmla="*/ 191408 w 338138"/>
                  <a:gd name="connsiteY336" fmla="*/ 16387 h 336550"/>
                  <a:gd name="connsiteX337" fmla="*/ 186151 w 338138"/>
                  <a:gd name="connsiteY337" fmla="*/ 11113 h 336550"/>
                  <a:gd name="connsiteX338" fmla="*/ 151987 w 338138"/>
                  <a:gd name="connsiteY338" fmla="*/ 11113 h 336550"/>
                  <a:gd name="connsiteX339" fmla="*/ 146730 w 338138"/>
                  <a:gd name="connsiteY339" fmla="*/ 16387 h 336550"/>
                  <a:gd name="connsiteX340" fmla="*/ 141474 w 338138"/>
                  <a:gd name="connsiteY340" fmla="*/ 11113 h 336550"/>
                  <a:gd name="connsiteX341" fmla="*/ 129648 w 338138"/>
                  <a:gd name="connsiteY341" fmla="*/ 11113 h 336550"/>
                  <a:gd name="connsiteX342" fmla="*/ 124392 w 338138"/>
                  <a:gd name="connsiteY342" fmla="*/ 16387 h 336550"/>
                  <a:gd name="connsiteX343" fmla="*/ 119136 w 338138"/>
                  <a:gd name="connsiteY343" fmla="*/ 11113 h 336550"/>
                  <a:gd name="connsiteX344" fmla="*/ 107310 w 338138"/>
                  <a:gd name="connsiteY344" fmla="*/ 11113 h 336550"/>
                  <a:gd name="connsiteX345" fmla="*/ 102054 w 338138"/>
                  <a:gd name="connsiteY345" fmla="*/ 16387 h 336550"/>
                  <a:gd name="connsiteX346" fmla="*/ 96797 w 338138"/>
                  <a:gd name="connsiteY346" fmla="*/ 11113 h 336550"/>
                  <a:gd name="connsiteX347" fmla="*/ 62633 w 338138"/>
                  <a:gd name="connsiteY347" fmla="*/ 11113 h 336550"/>
                  <a:gd name="connsiteX348" fmla="*/ 57377 w 338138"/>
                  <a:gd name="connsiteY348" fmla="*/ 16387 h 336550"/>
                  <a:gd name="connsiteX349" fmla="*/ 50807 w 338138"/>
                  <a:gd name="connsiteY349" fmla="*/ 11113 h 336550"/>
                  <a:gd name="connsiteX350" fmla="*/ 40294 w 338138"/>
                  <a:gd name="connsiteY350" fmla="*/ 11113 h 336550"/>
                  <a:gd name="connsiteX351" fmla="*/ 35038 w 338138"/>
                  <a:gd name="connsiteY351" fmla="*/ 16387 h 336550"/>
                  <a:gd name="connsiteX352" fmla="*/ 28468 w 338138"/>
                  <a:gd name="connsiteY352" fmla="*/ 11113 h 336550"/>
                  <a:gd name="connsiteX353" fmla="*/ 17956 w 338138"/>
                  <a:gd name="connsiteY353" fmla="*/ 11113 h 336550"/>
                  <a:gd name="connsiteX354" fmla="*/ 0 w 338138"/>
                  <a:gd name="connsiteY354" fmla="*/ 0 h 336550"/>
                  <a:gd name="connsiteX355" fmla="*/ 338138 w 338138"/>
                  <a:gd name="connsiteY355" fmla="*/ 0 h 336550"/>
                  <a:gd name="connsiteX356" fmla="*/ 338138 w 338138"/>
                  <a:gd name="connsiteY356" fmla="*/ 101600 h 336550"/>
                  <a:gd name="connsiteX357" fmla="*/ 309563 w 338138"/>
                  <a:gd name="connsiteY357" fmla="*/ 101600 h 336550"/>
                  <a:gd name="connsiteX358" fmla="*/ 309563 w 338138"/>
                  <a:gd name="connsiteY358" fmla="*/ 279400 h 336550"/>
                  <a:gd name="connsiteX359" fmla="*/ 298451 w 338138"/>
                  <a:gd name="connsiteY359" fmla="*/ 279400 h 336550"/>
                  <a:gd name="connsiteX360" fmla="*/ 298451 w 338138"/>
                  <a:gd name="connsiteY360" fmla="*/ 101600 h 336550"/>
                  <a:gd name="connsiteX361" fmla="*/ 34925 w 338138"/>
                  <a:gd name="connsiteY361" fmla="*/ 101600 h 336550"/>
                  <a:gd name="connsiteX362" fmla="*/ 34925 w 338138"/>
                  <a:gd name="connsiteY362" fmla="*/ 279400 h 336550"/>
                  <a:gd name="connsiteX363" fmla="*/ 22225 w 338138"/>
                  <a:gd name="connsiteY363" fmla="*/ 279400 h 336550"/>
                  <a:gd name="connsiteX364" fmla="*/ 22225 w 338138"/>
                  <a:gd name="connsiteY364" fmla="*/ 101600 h 336550"/>
                  <a:gd name="connsiteX365" fmla="*/ 0 w 338138"/>
                  <a:gd name="connsiteY365" fmla="*/ 101600 h 3365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</a:cxnLst>
                <a:rect l="l" t="t" r="r" b="b"/>
                <a:pathLst>
                  <a:path w="338138" h="336550">
                    <a:moveTo>
                      <a:pt x="169069" y="292100"/>
                    </a:moveTo>
                    <a:cubicBezTo>
                      <a:pt x="171847" y="292100"/>
                      <a:pt x="174625" y="294670"/>
                      <a:pt x="174625" y="297241"/>
                    </a:cubicBezTo>
                    <a:cubicBezTo>
                      <a:pt x="174625" y="297241"/>
                      <a:pt x="174625" y="297241"/>
                      <a:pt x="174625" y="313948"/>
                    </a:cubicBezTo>
                    <a:cubicBezTo>
                      <a:pt x="174625" y="316518"/>
                      <a:pt x="171847" y="319088"/>
                      <a:pt x="169069" y="319088"/>
                    </a:cubicBezTo>
                    <a:cubicBezTo>
                      <a:pt x="166290" y="319088"/>
                      <a:pt x="163512" y="316518"/>
                      <a:pt x="163512" y="313948"/>
                    </a:cubicBezTo>
                    <a:cubicBezTo>
                      <a:pt x="163512" y="313948"/>
                      <a:pt x="163512" y="313948"/>
                      <a:pt x="163512" y="297241"/>
                    </a:cubicBezTo>
                    <a:cubicBezTo>
                      <a:pt x="163512" y="294670"/>
                      <a:pt x="166290" y="292100"/>
                      <a:pt x="169069" y="292100"/>
                    </a:cubicBezTo>
                    <a:close/>
                    <a:moveTo>
                      <a:pt x="169069" y="252413"/>
                    </a:moveTo>
                    <a:cubicBezTo>
                      <a:pt x="171847" y="252413"/>
                      <a:pt x="174625" y="254983"/>
                      <a:pt x="174625" y="257554"/>
                    </a:cubicBezTo>
                    <a:cubicBezTo>
                      <a:pt x="174625" y="257554"/>
                      <a:pt x="174625" y="257554"/>
                      <a:pt x="174625" y="274261"/>
                    </a:cubicBezTo>
                    <a:cubicBezTo>
                      <a:pt x="174625" y="276831"/>
                      <a:pt x="171847" y="279401"/>
                      <a:pt x="169069" y="279401"/>
                    </a:cubicBezTo>
                    <a:cubicBezTo>
                      <a:pt x="166290" y="279401"/>
                      <a:pt x="163512" y="276831"/>
                      <a:pt x="163512" y="274261"/>
                    </a:cubicBezTo>
                    <a:cubicBezTo>
                      <a:pt x="163512" y="274261"/>
                      <a:pt x="163512" y="274261"/>
                      <a:pt x="163512" y="257554"/>
                    </a:cubicBezTo>
                    <a:cubicBezTo>
                      <a:pt x="163512" y="254983"/>
                      <a:pt x="166290" y="252413"/>
                      <a:pt x="169069" y="252413"/>
                    </a:cubicBezTo>
                    <a:close/>
                    <a:moveTo>
                      <a:pt x="169069" y="219075"/>
                    </a:moveTo>
                    <a:cubicBezTo>
                      <a:pt x="171847" y="219075"/>
                      <a:pt x="174625" y="221690"/>
                      <a:pt x="174625" y="225612"/>
                    </a:cubicBezTo>
                    <a:cubicBezTo>
                      <a:pt x="174625" y="225612"/>
                      <a:pt x="174625" y="225612"/>
                      <a:pt x="174625" y="236071"/>
                    </a:cubicBezTo>
                    <a:cubicBezTo>
                      <a:pt x="174625" y="239993"/>
                      <a:pt x="171847" y="241300"/>
                      <a:pt x="169069" y="241300"/>
                    </a:cubicBezTo>
                    <a:cubicBezTo>
                      <a:pt x="166290" y="241300"/>
                      <a:pt x="163512" y="239993"/>
                      <a:pt x="163512" y="236071"/>
                    </a:cubicBezTo>
                    <a:cubicBezTo>
                      <a:pt x="163512" y="236071"/>
                      <a:pt x="163512" y="236071"/>
                      <a:pt x="163512" y="225612"/>
                    </a:cubicBezTo>
                    <a:cubicBezTo>
                      <a:pt x="163512" y="221690"/>
                      <a:pt x="166290" y="219075"/>
                      <a:pt x="169069" y="219075"/>
                    </a:cubicBezTo>
                    <a:close/>
                    <a:moveTo>
                      <a:pt x="169069" y="190500"/>
                    </a:moveTo>
                    <a:cubicBezTo>
                      <a:pt x="171847" y="190500"/>
                      <a:pt x="174625" y="193115"/>
                      <a:pt x="174625" y="195730"/>
                    </a:cubicBezTo>
                    <a:cubicBezTo>
                      <a:pt x="174625" y="195730"/>
                      <a:pt x="174625" y="195730"/>
                      <a:pt x="174625" y="207496"/>
                    </a:cubicBezTo>
                    <a:cubicBezTo>
                      <a:pt x="174625" y="210110"/>
                      <a:pt x="171847" y="212725"/>
                      <a:pt x="169069" y="212725"/>
                    </a:cubicBezTo>
                    <a:cubicBezTo>
                      <a:pt x="166290" y="212725"/>
                      <a:pt x="163512" y="210110"/>
                      <a:pt x="163512" y="207496"/>
                    </a:cubicBezTo>
                    <a:cubicBezTo>
                      <a:pt x="163512" y="207496"/>
                      <a:pt x="163512" y="207496"/>
                      <a:pt x="163512" y="195730"/>
                    </a:cubicBezTo>
                    <a:cubicBezTo>
                      <a:pt x="163512" y="193115"/>
                      <a:pt x="166290" y="190500"/>
                      <a:pt x="169069" y="190500"/>
                    </a:cubicBezTo>
                    <a:close/>
                    <a:moveTo>
                      <a:pt x="169069" y="163513"/>
                    </a:moveTo>
                    <a:cubicBezTo>
                      <a:pt x="171847" y="163513"/>
                      <a:pt x="174625" y="166128"/>
                      <a:pt x="174625" y="168743"/>
                    </a:cubicBezTo>
                    <a:cubicBezTo>
                      <a:pt x="174625" y="168743"/>
                      <a:pt x="174625" y="168743"/>
                      <a:pt x="174625" y="180509"/>
                    </a:cubicBezTo>
                    <a:cubicBezTo>
                      <a:pt x="174625" y="183123"/>
                      <a:pt x="171847" y="185738"/>
                      <a:pt x="169069" y="185738"/>
                    </a:cubicBezTo>
                    <a:cubicBezTo>
                      <a:pt x="166290" y="185738"/>
                      <a:pt x="163512" y="183123"/>
                      <a:pt x="163512" y="180509"/>
                    </a:cubicBezTo>
                    <a:cubicBezTo>
                      <a:pt x="163512" y="180509"/>
                      <a:pt x="163512" y="180509"/>
                      <a:pt x="163512" y="168743"/>
                    </a:cubicBezTo>
                    <a:cubicBezTo>
                      <a:pt x="163512" y="166128"/>
                      <a:pt x="166290" y="163513"/>
                      <a:pt x="169069" y="163513"/>
                    </a:cubicBezTo>
                    <a:close/>
                    <a:moveTo>
                      <a:pt x="111125" y="157163"/>
                    </a:moveTo>
                    <a:lnTo>
                      <a:pt x="47625" y="325438"/>
                    </a:lnTo>
                    <a:lnTo>
                      <a:pt x="290513" y="325438"/>
                    </a:lnTo>
                    <a:lnTo>
                      <a:pt x="227013" y="157163"/>
                    </a:lnTo>
                    <a:close/>
                    <a:moveTo>
                      <a:pt x="103188" y="146050"/>
                    </a:moveTo>
                    <a:lnTo>
                      <a:pt x="234951" y="146050"/>
                    </a:lnTo>
                    <a:lnTo>
                      <a:pt x="306388" y="336550"/>
                    </a:lnTo>
                    <a:lnTo>
                      <a:pt x="31750" y="336550"/>
                    </a:lnTo>
                    <a:close/>
                    <a:moveTo>
                      <a:pt x="281782" y="71438"/>
                    </a:moveTo>
                    <a:cubicBezTo>
                      <a:pt x="284851" y="71438"/>
                      <a:pt x="287339" y="74281"/>
                      <a:pt x="287339" y="77788"/>
                    </a:cubicBezTo>
                    <a:cubicBezTo>
                      <a:pt x="287339" y="81295"/>
                      <a:pt x="284851" y="84138"/>
                      <a:pt x="281782" y="84138"/>
                    </a:cubicBezTo>
                    <a:cubicBezTo>
                      <a:pt x="278713" y="84138"/>
                      <a:pt x="276225" y="81295"/>
                      <a:pt x="276225" y="77788"/>
                    </a:cubicBezTo>
                    <a:cubicBezTo>
                      <a:pt x="276225" y="74281"/>
                      <a:pt x="278713" y="71438"/>
                      <a:pt x="281782" y="71438"/>
                    </a:cubicBezTo>
                    <a:close/>
                    <a:moveTo>
                      <a:pt x="259557" y="71438"/>
                    </a:moveTo>
                    <a:cubicBezTo>
                      <a:pt x="262626" y="71438"/>
                      <a:pt x="265114" y="74281"/>
                      <a:pt x="265114" y="77788"/>
                    </a:cubicBezTo>
                    <a:cubicBezTo>
                      <a:pt x="265114" y="81295"/>
                      <a:pt x="262626" y="84138"/>
                      <a:pt x="259557" y="84138"/>
                    </a:cubicBezTo>
                    <a:cubicBezTo>
                      <a:pt x="256488" y="84138"/>
                      <a:pt x="254000" y="81295"/>
                      <a:pt x="254000" y="77788"/>
                    </a:cubicBezTo>
                    <a:cubicBezTo>
                      <a:pt x="254000" y="74281"/>
                      <a:pt x="256488" y="71438"/>
                      <a:pt x="259557" y="71438"/>
                    </a:cubicBezTo>
                    <a:close/>
                    <a:moveTo>
                      <a:pt x="236539" y="71438"/>
                    </a:moveTo>
                    <a:cubicBezTo>
                      <a:pt x="239169" y="71438"/>
                      <a:pt x="241302" y="74281"/>
                      <a:pt x="241302" y="77788"/>
                    </a:cubicBezTo>
                    <a:cubicBezTo>
                      <a:pt x="241302" y="81294"/>
                      <a:pt x="239169" y="84138"/>
                      <a:pt x="236539" y="84138"/>
                    </a:cubicBezTo>
                    <a:cubicBezTo>
                      <a:pt x="233908" y="84138"/>
                      <a:pt x="231775" y="81294"/>
                      <a:pt x="231775" y="77788"/>
                    </a:cubicBezTo>
                    <a:cubicBezTo>
                      <a:pt x="231775" y="74281"/>
                      <a:pt x="233908" y="71438"/>
                      <a:pt x="236539" y="71438"/>
                    </a:cubicBezTo>
                    <a:close/>
                    <a:moveTo>
                      <a:pt x="191294" y="71438"/>
                    </a:moveTo>
                    <a:cubicBezTo>
                      <a:pt x="194363" y="71438"/>
                      <a:pt x="196851" y="74281"/>
                      <a:pt x="196851" y="77788"/>
                    </a:cubicBezTo>
                    <a:cubicBezTo>
                      <a:pt x="196851" y="81295"/>
                      <a:pt x="194363" y="84138"/>
                      <a:pt x="191294" y="84138"/>
                    </a:cubicBezTo>
                    <a:cubicBezTo>
                      <a:pt x="188225" y="84138"/>
                      <a:pt x="185737" y="81295"/>
                      <a:pt x="185737" y="77788"/>
                    </a:cubicBezTo>
                    <a:cubicBezTo>
                      <a:pt x="185737" y="74281"/>
                      <a:pt x="188225" y="71438"/>
                      <a:pt x="191294" y="71438"/>
                    </a:cubicBezTo>
                    <a:close/>
                    <a:moveTo>
                      <a:pt x="169069" y="71438"/>
                    </a:moveTo>
                    <a:cubicBezTo>
                      <a:pt x="172138" y="71438"/>
                      <a:pt x="174626" y="74281"/>
                      <a:pt x="174626" y="77788"/>
                    </a:cubicBezTo>
                    <a:cubicBezTo>
                      <a:pt x="174626" y="81295"/>
                      <a:pt x="172138" y="84138"/>
                      <a:pt x="169069" y="84138"/>
                    </a:cubicBezTo>
                    <a:cubicBezTo>
                      <a:pt x="166000" y="84138"/>
                      <a:pt x="163512" y="81295"/>
                      <a:pt x="163512" y="77788"/>
                    </a:cubicBezTo>
                    <a:cubicBezTo>
                      <a:pt x="163512" y="74281"/>
                      <a:pt x="166000" y="71438"/>
                      <a:pt x="169069" y="71438"/>
                    </a:cubicBezTo>
                    <a:close/>
                    <a:moveTo>
                      <a:pt x="146844" y="71438"/>
                    </a:moveTo>
                    <a:cubicBezTo>
                      <a:pt x="149913" y="71438"/>
                      <a:pt x="152401" y="74281"/>
                      <a:pt x="152401" y="77788"/>
                    </a:cubicBezTo>
                    <a:cubicBezTo>
                      <a:pt x="152401" y="81295"/>
                      <a:pt x="149913" y="84138"/>
                      <a:pt x="146844" y="84138"/>
                    </a:cubicBezTo>
                    <a:cubicBezTo>
                      <a:pt x="143775" y="84138"/>
                      <a:pt x="141287" y="81295"/>
                      <a:pt x="141287" y="77788"/>
                    </a:cubicBezTo>
                    <a:cubicBezTo>
                      <a:pt x="141287" y="74281"/>
                      <a:pt x="143775" y="71438"/>
                      <a:pt x="146844" y="71438"/>
                    </a:cubicBezTo>
                    <a:close/>
                    <a:moveTo>
                      <a:pt x="102394" y="71438"/>
                    </a:moveTo>
                    <a:cubicBezTo>
                      <a:pt x="105463" y="71438"/>
                      <a:pt x="107951" y="74281"/>
                      <a:pt x="107951" y="77788"/>
                    </a:cubicBezTo>
                    <a:cubicBezTo>
                      <a:pt x="107951" y="81295"/>
                      <a:pt x="105463" y="84138"/>
                      <a:pt x="102394" y="84138"/>
                    </a:cubicBezTo>
                    <a:cubicBezTo>
                      <a:pt x="99325" y="84138"/>
                      <a:pt x="96837" y="81295"/>
                      <a:pt x="96837" y="77788"/>
                    </a:cubicBezTo>
                    <a:cubicBezTo>
                      <a:pt x="96837" y="74281"/>
                      <a:pt x="99325" y="71438"/>
                      <a:pt x="102394" y="71438"/>
                    </a:cubicBezTo>
                    <a:close/>
                    <a:moveTo>
                      <a:pt x="78582" y="71438"/>
                    </a:moveTo>
                    <a:cubicBezTo>
                      <a:pt x="81651" y="71438"/>
                      <a:pt x="84139" y="74281"/>
                      <a:pt x="84139" y="77788"/>
                    </a:cubicBezTo>
                    <a:cubicBezTo>
                      <a:pt x="84139" y="81295"/>
                      <a:pt x="81651" y="84138"/>
                      <a:pt x="78582" y="84138"/>
                    </a:cubicBezTo>
                    <a:cubicBezTo>
                      <a:pt x="75513" y="84138"/>
                      <a:pt x="73025" y="81295"/>
                      <a:pt x="73025" y="77788"/>
                    </a:cubicBezTo>
                    <a:cubicBezTo>
                      <a:pt x="73025" y="74281"/>
                      <a:pt x="75513" y="71438"/>
                      <a:pt x="78582" y="71438"/>
                    </a:cubicBezTo>
                    <a:close/>
                    <a:moveTo>
                      <a:pt x="56357" y="71438"/>
                    </a:moveTo>
                    <a:cubicBezTo>
                      <a:pt x="59426" y="71438"/>
                      <a:pt x="61914" y="74281"/>
                      <a:pt x="61914" y="77788"/>
                    </a:cubicBezTo>
                    <a:cubicBezTo>
                      <a:pt x="61914" y="81295"/>
                      <a:pt x="59426" y="84138"/>
                      <a:pt x="56357" y="84138"/>
                    </a:cubicBezTo>
                    <a:cubicBezTo>
                      <a:pt x="53288" y="84138"/>
                      <a:pt x="50800" y="81295"/>
                      <a:pt x="50800" y="77788"/>
                    </a:cubicBezTo>
                    <a:cubicBezTo>
                      <a:pt x="50800" y="74281"/>
                      <a:pt x="53288" y="71438"/>
                      <a:pt x="56357" y="71438"/>
                    </a:cubicBezTo>
                    <a:close/>
                    <a:moveTo>
                      <a:pt x="270669" y="61913"/>
                    </a:moveTo>
                    <a:cubicBezTo>
                      <a:pt x="273737" y="61913"/>
                      <a:pt x="276225" y="64046"/>
                      <a:pt x="276225" y="66676"/>
                    </a:cubicBezTo>
                    <a:cubicBezTo>
                      <a:pt x="276225" y="69307"/>
                      <a:pt x="273737" y="71440"/>
                      <a:pt x="270669" y="71440"/>
                    </a:cubicBezTo>
                    <a:cubicBezTo>
                      <a:pt x="267600" y="71440"/>
                      <a:pt x="265112" y="69307"/>
                      <a:pt x="265112" y="66676"/>
                    </a:cubicBezTo>
                    <a:cubicBezTo>
                      <a:pt x="265112" y="64046"/>
                      <a:pt x="267600" y="61913"/>
                      <a:pt x="270669" y="61913"/>
                    </a:cubicBezTo>
                    <a:close/>
                    <a:moveTo>
                      <a:pt x="247650" y="61913"/>
                    </a:moveTo>
                    <a:cubicBezTo>
                      <a:pt x="251157" y="61913"/>
                      <a:pt x="254000" y="64046"/>
                      <a:pt x="254000" y="66676"/>
                    </a:cubicBezTo>
                    <a:cubicBezTo>
                      <a:pt x="254000" y="69307"/>
                      <a:pt x="251157" y="71440"/>
                      <a:pt x="247650" y="71440"/>
                    </a:cubicBezTo>
                    <a:cubicBezTo>
                      <a:pt x="244144" y="71440"/>
                      <a:pt x="241300" y="69307"/>
                      <a:pt x="241300" y="66676"/>
                    </a:cubicBezTo>
                    <a:cubicBezTo>
                      <a:pt x="241300" y="64046"/>
                      <a:pt x="244144" y="61913"/>
                      <a:pt x="247650" y="61913"/>
                    </a:cubicBezTo>
                    <a:close/>
                    <a:moveTo>
                      <a:pt x="180182" y="61913"/>
                    </a:moveTo>
                    <a:cubicBezTo>
                      <a:pt x="183250" y="61913"/>
                      <a:pt x="185738" y="64046"/>
                      <a:pt x="185738" y="66676"/>
                    </a:cubicBezTo>
                    <a:cubicBezTo>
                      <a:pt x="185738" y="69307"/>
                      <a:pt x="183250" y="71440"/>
                      <a:pt x="180182" y="71440"/>
                    </a:cubicBezTo>
                    <a:cubicBezTo>
                      <a:pt x="177113" y="71440"/>
                      <a:pt x="174625" y="69307"/>
                      <a:pt x="174625" y="66676"/>
                    </a:cubicBezTo>
                    <a:cubicBezTo>
                      <a:pt x="174625" y="64046"/>
                      <a:pt x="177113" y="61913"/>
                      <a:pt x="180182" y="61913"/>
                    </a:cubicBezTo>
                    <a:close/>
                    <a:moveTo>
                      <a:pt x="157956" y="61913"/>
                    </a:moveTo>
                    <a:cubicBezTo>
                      <a:pt x="161025" y="61913"/>
                      <a:pt x="163513" y="64046"/>
                      <a:pt x="163513" y="66676"/>
                    </a:cubicBezTo>
                    <a:cubicBezTo>
                      <a:pt x="163513" y="69307"/>
                      <a:pt x="161025" y="71440"/>
                      <a:pt x="157956" y="71440"/>
                    </a:cubicBezTo>
                    <a:cubicBezTo>
                      <a:pt x="154888" y="71440"/>
                      <a:pt x="152400" y="69307"/>
                      <a:pt x="152400" y="66676"/>
                    </a:cubicBezTo>
                    <a:cubicBezTo>
                      <a:pt x="152400" y="64046"/>
                      <a:pt x="154888" y="61913"/>
                      <a:pt x="157956" y="61913"/>
                    </a:cubicBezTo>
                    <a:close/>
                    <a:moveTo>
                      <a:pt x="90487" y="61913"/>
                    </a:moveTo>
                    <a:cubicBezTo>
                      <a:pt x="93993" y="61913"/>
                      <a:pt x="96837" y="64046"/>
                      <a:pt x="96837" y="66676"/>
                    </a:cubicBezTo>
                    <a:cubicBezTo>
                      <a:pt x="96837" y="69307"/>
                      <a:pt x="93993" y="71440"/>
                      <a:pt x="90487" y="71440"/>
                    </a:cubicBezTo>
                    <a:cubicBezTo>
                      <a:pt x="86980" y="71440"/>
                      <a:pt x="84137" y="69307"/>
                      <a:pt x="84137" y="66676"/>
                    </a:cubicBezTo>
                    <a:cubicBezTo>
                      <a:pt x="84137" y="64046"/>
                      <a:pt x="86980" y="61913"/>
                      <a:pt x="90487" y="61913"/>
                    </a:cubicBezTo>
                    <a:close/>
                    <a:moveTo>
                      <a:pt x="67468" y="61913"/>
                    </a:moveTo>
                    <a:cubicBezTo>
                      <a:pt x="70537" y="61913"/>
                      <a:pt x="73025" y="64046"/>
                      <a:pt x="73025" y="66676"/>
                    </a:cubicBezTo>
                    <a:cubicBezTo>
                      <a:pt x="73025" y="69307"/>
                      <a:pt x="70537" y="71440"/>
                      <a:pt x="67468" y="71440"/>
                    </a:cubicBezTo>
                    <a:cubicBezTo>
                      <a:pt x="64400" y="71440"/>
                      <a:pt x="61912" y="69307"/>
                      <a:pt x="61912" y="66676"/>
                    </a:cubicBezTo>
                    <a:cubicBezTo>
                      <a:pt x="61912" y="64046"/>
                      <a:pt x="64400" y="61913"/>
                      <a:pt x="67468" y="61913"/>
                    </a:cubicBezTo>
                    <a:close/>
                    <a:moveTo>
                      <a:pt x="281782" y="49213"/>
                    </a:moveTo>
                    <a:cubicBezTo>
                      <a:pt x="284851" y="49213"/>
                      <a:pt x="287339" y="52056"/>
                      <a:pt x="287339" y="55563"/>
                    </a:cubicBezTo>
                    <a:cubicBezTo>
                      <a:pt x="287339" y="59070"/>
                      <a:pt x="284851" y="61913"/>
                      <a:pt x="281782" y="61913"/>
                    </a:cubicBezTo>
                    <a:cubicBezTo>
                      <a:pt x="278713" y="61913"/>
                      <a:pt x="276225" y="59070"/>
                      <a:pt x="276225" y="55563"/>
                    </a:cubicBezTo>
                    <a:cubicBezTo>
                      <a:pt x="276225" y="52056"/>
                      <a:pt x="278713" y="49213"/>
                      <a:pt x="281782" y="49213"/>
                    </a:cubicBezTo>
                    <a:close/>
                    <a:moveTo>
                      <a:pt x="259557" y="49213"/>
                    </a:moveTo>
                    <a:cubicBezTo>
                      <a:pt x="262626" y="49213"/>
                      <a:pt x="265114" y="52056"/>
                      <a:pt x="265114" y="55563"/>
                    </a:cubicBezTo>
                    <a:cubicBezTo>
                      <a:pt x="265114" y="59070"/>
                      <a:pt x="262626" y="61913"/>
                      <a:pt x="259557" y="61913"/>
                    </a:cubicBezTo>
                    <a:cubicBezTo>
                      <a:pt x="256488" y="61913"/>
                      <a:pt x="254000" y="59070"/>
                      <a:pt x="254000" y="55563"/>
                    </a:cubicBezTo>
                    <a:cubicBezTo>
                      <a:pt x="254000" y="52056"/>
                      <a:pt x="256488" y="49213"/>
                      <a:pt x="259557" y="49213"/>
                    </a:cubicBezTo>
                    <a:close/>
                    <a:moveTo>
                      <a:pt x="236539" y="49213"/>
                    </a:moveTo>
                    <a:cubicBezTo>
                      <a:pt x="239169" y="49213"/>
                      <a:pt x="241302" y="52056"/>
                      <a:pt x="241302" y="55563"/>
                    </a:cubicBezTo>
                    <a:cubicBezTo>
                      <a:pt x="241302" y="59069"/>
                      <a:pt x="239169" y="61913"/>
                      <a:pt x="236539" y="61913"/>
                    </a:cubicBezTo>
                    <a:cubicBezTo>
                      <a:pt x="233908" y="61913"/>
                      <a:pt x="231775" y="59069"/>
                      <a:pt x="231775" y="55563"/>
                    </a:cubicBezTo>
                    <a:cubicBezTo>
                      <a:pt x="231775" y="52056"/>
                      <a:pt x="233908" y="49213"/>
                      <a:pt x="236539" y="49213"/>
                    </a:cubicBezTo>
                    <a:close/>
                    <a:moveTo>
                      <a:pt x="191294" y="49213"/>
                    </a:moveTo>
                    <a:cubicBezTo>
                      <a:pt x="194363" y="49213"/>
                      <a:pt x="196851" y="52056"/>
                      <a:pt x="196851" y="55563"/>
                    </a:cubicBezTo>
                    <a:cubicBezTo>
                      <a:pt x="196851" y="59070"/>
                      <a:pt x="194363" y="61913"/>
                      <a:pt x="191294" y="61913"/>
                    </a:cubicBezTo>
                    <a:cubicBezTo>
                      <a:pt x="188225" y="61913"/>
                      <a:pt x="185737" y="59070"/>
                      <a:pt x="185737" y="55563"/>
                    </a:cubicBezTo>
                    <a:cubicBezTo>
                      <a:pt x="185737" y="52056"/>
                      <a:pt x="188225" y="49213"/>
                      <a:pt x="191294" y="49213"/>
                    </a:cubicBezTo>
                    <a:close/>
                    <a:moveTo>
                      <a:pt x="169069" y="49213"/>
                    </a:moveTo>
                    <a:cubicBezTo>
                      <a:pt x="172138" y="49213"/>
                      <a:pt x="174626" y="52056"/>
                      <a:pt x="174626" y="55563"/>
                    </a:cubicBezTo>
                    <a:cubicBezTo>
                      <a:pt x="174626" y="59070"/>
                      <a:pt x="172138" y="61913"/>
                      <a:pt x="169069" y="61913"/>
                    </a:cubicBezTo>
                    <a:cubicBezTo>
                      <a:pt x="166000" y="61913"/>
                      <a:pt x="163512" y="59070"/>
                      <a:pt x="163512" y="55563"/>
                    </a:cubicBezTo>
                    <a:cubicBezTo>
                      <a:pt x="163512" y="52056"/>
                      <a:pt x="166000" y="49213"/>
                      <a:pt x="169069" y="49213"/>
                    </a:cubicBezTo>
                    <a:close/>
                    <a:moveTo>
                      <a:pt x="146844" y="49213"/>
                    </a:moveTo>
                    <a:cubicBezTo>
                      <a:pt x="149913" y="49213"/>
                      <a:pt x="152401" y="52056"/>
                      <a:pt x="152401" y="55563"/>
                    </a:cubicBezTo>
                    <a:cubicBezTo>
                      <a:pt x="152401" y="59070"/>
                      <a:pt x="149913" y="61913"/>
                      <a:pt x="146844" y="61913"/>
                    </a:cubicBezTo>
                    <a:cubicBezTo>
                      <a:pt x="143775" y="61913"/>
                      <a:pt x="141287" y="59070"/>
                      <a:pt x="141287" y="55563"/>
                    </a:cubicBezTo>
                    <a:cubicBezTo>
                      <a:pt x="141287" y="52056"/>
                      <a:pt x="143775" y="49213"/>
                      <a:pt x="146844" y="49213"/>
                    </a:cubicBezTo>
                    <a:close/>
                    <a:moveTo>
                      <a:pt x="102394" y="49213"/>
                    </a:moveTo>
                    <a:cubicBezTo>
                      <a:pt x="105463" y="49213"/>
                      <a:pt x="107951" y="52056"/>
                      <a:pt x="107951" y="55563"/>
                    </a:cubicBezTo>
                    <a:cubicBezTo>
                      <a:pt x="107951" y="59070"/>
                      <a:pt x="105463" y="61913"/>
                      <a:pt x="102394" y="61913"/>
                    </a:cubicBezTo>
                    <a:cubicBezTo>
                      <a:pt x="99325" y="61913"/>
                      <a:pt x="96837" y="59070"/>
                      <a:pt x="96837" y="55563"/>
                    </a:cubicBezTo>
                    <a:cubicBezTo>
                      <a:pt x="96837" y="52056"/>
                      <a:pt x="99325" y="49213"/>
                      <a:pt x="102394" y="49213"/>
                    </a:cubicBezTo>
                    <a:close/>
                    <a:moveTo>
                      <a:pt x="78582" y="49213"/>
                    </a:moveTo>
                    <a:cubicBezTo>
                      <a:pt x="81651" y="49213"/>
                      <a:pt x="84139" y="52056"/>
                      <a:pt x="84139" y="55563"/>
                    </a:cubicBezTo>
                    <a:cubicBezTo>
                      <a:pt x="84139" y="59070"/>
                      <a:pt x="81651" y="61913"/>
                      <a:pt x="78582" y="61913"/>
                    </a:cubicBezTo>
                    <a:cubicBezTo>
                      <a:pt x="75513" y="61913"/>
                      <a:pt x="73025" y="59070"/>
                      <a:pt x="73025" y="55563"/>
                    </a:cubicBezTo>
                    <a:cubicBezTo>
                      <a:pt x="73025" y="52056"/>
                      <a:pt x="75513" y="49213"/>
                      <a:pt x="78582" y="49213"/>
                    </a:cubicBezTo>
                    <a:close/>
                    <a:moveTo>
                      <a:pt x="56357" y="49213"/>
                    </a:moveTo>
                    <a:cubicBezTo>
                      <a:pt x="59426" y="49213"/>
                      <a:pt x="61914" y="52056"/>
                      <a:pt x="61914" y="55563"/>
                    </a:cubicBezTo>
                    <a:cubicBezTo>
                      <a:pt x="61914" y="59070"/>
                      <a:pt x="59426" y="61913"/>
                      <a:pt x="56357" y="61913"/>
                    </a:cubicBezTo>
                    <a:cubicBezTo>
                      <a:pt x="53288" y="61913"/>
                      <a:pt x="50800" y="59070"/>
                      <a:pt x="50800" y="55563"/>
                    </a:cubicBezTo>
                    <a:cubicBezTo>
                      <a:pt x="50800" y="52056"/>
                      <a:pt x="53288" y="49213"/>
                      <a:pt x="56357" y="49213"/>
                    </a:cubicBezTo>
                    <a:close/>
                    <a:moveTo>
                      <a:pt x="315119" y="39688"/>
                    </a:moveTo>
                    <a:cubicBezTo>
                      <a:pt x="318187" y="39688"/>
                      <a:pt x="320675" y="41821"/>
                      <a:pt x="320675" y="44451"/>
                    </a:cubicBezTo>
                    <a:cubicBezTo>
                      <a:pt x="320675" y="47082"/>
                      <a:pt x="318187" y="49215"/>
                      <a:pt x="315119" y="49215"/>
                    </a:cubicBezTo>
                    <a:cubicBezTo>
                      <a:pt x="312050" y="49215"/>
                      <a:pt x="309562" y="47082"/>
                      <a:pt x="309562" y="44451"/>
                    </a:cubicBezTo>
                    <a:cubicBezTo>
                      <a:pt x="309562" y="41821"/>
                      <a:pt x="312050" y="39688"/>
                      <a:pt x="315119" y="39688"/>
                    </a:cubicBezTo>
                    <a:close/>
                    <a:moveTo>
                      <a:pt x="292894" y="39688"/>
                    </a:moveTo>
                    <a:cubicBezTo>
                      <a:pt x="295962" y="39688"/>
                      <a:pt x="298450" y="41821"/>
                      <a:pt x="298450" y="44451"/>
                    </a:cubicBezTo>
                    <a:cubicBezTo>
                      <a:pt x="298450" y="47082"/>
                      <a:pt x="295962" y="49215"/>
                      <a:pt x="292894" y="49215"/>
                    </a:cubicBezTo>
                    <a:cubicBezTo>
                      <a:pt x="289825" y="49215"/>
                      <a:pt x="287337" y="47082"/>
                      <a:pt x="287337" y="44451"/>
                    </a:cubicBezTo>
                    <a:cubicBezTo>
                      <a:pt x="287337" y="41821"/>
                      <a:pt x="289825" y="39688"/>
                      <a:pt x="292894" y="39688"/>
                    </a:cubicBezTo>
                    <a:close/>
                    <a:moveTo>
                      <a:pt x="225425" y="39688"/>
                    </a:moveTo>
                    <a:cubicBezTo>
                      <a:pt x="228932" y="39688"/>
                      <a:pt x="231775" y="41821"/>
                      <a:pt x="231775" y="44451"/>
                    </a:cubicBezTo>
                    <a:cubicBezTo>
                      <a:pt x="231775" y="47082"/>
                      <a:pt x="228932" y="49215"/>
                      <a:pt x="225425" y="49215"/>
                    </a:cubicBezTo>
                    <a:cubicBezTo>
                      <a:pt x="221919" y="49215"/>
                      <a:pt x="219075" y="47082"/>
                      <a:pt x="219075" y="44451"/>
                    </a:cubicBezTo>
                    <a:cubicBezTo>
                      <a:pt x="219075" y="41821"/>
                      <a:pt x="221919" y="39688"/>
                      <a:pt x="225425" y="39688"/>
                    </a:cubicBezTo>
                    <a:close/>
                    <a:moveTo>
                      <a:pt x="202407" y="39688"/>
                    </a:moveTo>
                    <a:cubicBezTo>
                      <a:pt x="205475" y="39688"/>
                      <a:pt x="207963" y="41821"/>
                      <a:pt x="207963" y="44451"/>
                    </a:cubicBezTo>
                    <a:cubicBezTo>
                      <a:pt x="207963" y="47082"/>
                      <a:pt x="205475" y="49215"/>
                      <a:pt x="202407" y="49215"/>
                    </a:cubicBezTo>
                    <a:cubicBezTo>
                      <a:pt x="199338" y="49215"/>
                      <a:pt x="196850" y="47082"/>
                      <a:pt x="196850" y="44451"/>
                    </a:cubicBezTo>
                    <a:cubicBezTo>
                      <a:pt x="196850" y="41821"/>
                      <a:pt x="199338" y="39688"/>
                      <a:pt x="202407" y="39688"/>
                    </a:cubicBezTo>
                    <a:close/>
                    <a:moveTo>
                      <a:pt x="135731" y="39688"/>
                    </a:moveTo>
                    <a:cubicBezTo>
                      <a:pt x="138800" y="39688"/>
                      <a:pt x="141288" y="41821"/>
                      <a:pt x="141288" y="44451"/>
                    </a:cubicBezTo>
                    <a:cubicBezTo>
                      <a:pt x="141288" y="47082"/>
                      <a:pt x="138800" y="49215"/>
                      <a:pt x="135731" y="49215"/>
                    </a:cubicBezTo>
                    <a:cubicBezTo>
                      <a:pt x="132663" y="49215"/>
                      <a:pt x="130175" y="47082"/>
                      <a:pt x="130175" y="44451"/>
                    </a:cubicBezTo>
                    <a:cubicBezTo>
                      <a:pt x="130175" y="41821"/>
                      <a:pt x="132663" y="39688"/>
                      <a:pt x="135731" y="39688"/>
                    </a:cubicBezTo>
                    <a:close/>
                    <a:moveTo>
                      <a:pt x="113506" y="39688"/>
                    </a:moveTo>
                    <a:cubicBezTo>
                      <a:pt x="116575" y="39688"/>
                      <a:pt x="119063" y="41821"/>
                      <a:pt x="119063" y="44451"/>
                    </a:cubicBezTo>
                    <a:cubicBezTo>
                      <a:pt x="119063" y="47082"/>
                      <a:pt x="116575" y="49215"/>
                      <a:pt x="113506" y="49215"/>
                    </a:cubicBezTo>
                    <a:cubicBezTo>
                      <a:pt x="110438" y="49215"/>
                      <a:pt x="107950" y="47082"/>
                      <a:pt x="107950" y="44451"/>
                    </a:cubicBezTo>
                    <a:cubicBezTo>
                      <a:pt x="107950" y="41821"/>
                      <a:pt x="110438" y="39688"/>
                      <a:pt x="113506" y="39688"/>
                    </a:cubicBezTo>
                    <a:close/>
                    <a:moveTo>
                      <a:pt x="45243" y="39688"/>
                    </a:moveTo>
                    <a:cubicBezTo>
                      <a:pt x="48312" y="39688"/>
                      <a:pt x="50800" y="41821"/>
                      <a:pt x="50800" y="44451"/>
                    </a:cubicBezTo>
                    <a:cubicBezTo>
                      <a:pt x="50800" y="47082"/>
                      <a:pt x="48312" y="49215"/>
                      <a:pt x="45243" y="49215"/>
                    </a:cubicBezTo>
                    <a:cubicBezTo>
                      <a:pt x="42175" y="49215"/>
                      <a:pt x="39687" y="47082"/>
                      <a:pt x="39687" y="44451"/>
                    </a:cubicBezTo>
                    <a:cubicBezTo>
                      <a:pt x="39687" y="41821"/>
                      <a:pt x="42175" y="39688"/>
                      <a:pt x="45243" y="39688"/>
                    </a:cubicBezTo>
                    <a:close/>
                    <a:moveTo>
                      <a:pt x="23018" y="39688"/>
                    </a:moveTo>
                    <a:cubicBezTo>
                      <a:pt x="26087" y="39688"/>
                      <a:pt x="28575" y="41821"/>
                      <a:pt x="28575" y="44451"/>
                    </a:cubicBezTo>
                    <a:cubicBezTo>
                      <a:pt x="28575" y="47082"/>
                      <a:pt x="26087" y="49215"/>
                      <a:pt x="23018" y="49215"/>
                    </a:cubicBezTo>
                    <a:cubicBezTo>
                      <a:pt x="19950" y="49215"/>
                      <a:pt x="17462" y="47082"/>
                      <a:pt x="17462" y="44451"/>
                    </a:cubicBezTo>
                    <a:cubicBezTo>
                      <a:pt x="17462" y="41821"/>
                      <a:pt x="19950" y="39688"/>
                      <a:pt x="23018" y="39688"/>
                    </a:cubicBezTo>
                    <a:close/>
                    <a:moveTo>
                      <a:pt x="304007" y="26988"/>
                    </a:moveTo>
                    <a:cubicBezTo>
                      <a:pt x="307076" y="26988"/>
                      <a:pt x="309564" y="29831"/>
                      <a:pt x="309564" y="33338"/>
                    </a:cubicBezTo>
                    <a:cubicBezTo>
                      <a:pt x="309564" y="36845"/>
                      <a:pt x="307076" y="39688"/>
                      <a:pt x="304007" y="39688"/>
                    </a:cubicBezTo>
                    <a:cubicBezTo>
                      <a:pt x="300938" y="39688"/>
                      <a:pt x="298450" y="36845"/>
                      <a:pt x="298450" y="33338"/>
                    </a:cubicBezTo>
                    <a:cubicBezTo>
                      <a:pt x="298450" y="29831"/>
                      <a:pt x="300938" y="26988"/>
                      <a:pt x="304007" y="26988"/>
                    </a:cubicBezTo>
                    <a:close/>
                    <a:moveTo>
                      <a:pt x="281782" y="26988"/>
                    </a:moveTo>
                    <a:cubicBezTo>
                      <a:pt x="284851" y="26988"/>
                      <a:pt x="287339" y="29831"/>
                      <a:pt x="287339" y="33338"/>
                    </a:cubicBezTo>
                    <a:cubicBezTo>
                      <a:pt x="287339" y="36845"/>
                      <a:pt x="284851" y="39688"/>
                      <a:pt x="281782" y="39688"/>
                    </a:cubicBezTo>
                    <a:cubicBezTo>
                      <a:pt x="278713" y="39688"/>
                      <a:pt x="276225" y="36845"/>
                      <a:pt x="276225" y="33338"/>
                    </a:cubicBezTo>
                    <a:cubicBezTo>
                      <a:pt x="276225" y="29831"/>
                      <a:pt x="278713" y="26988"/>
                      <a:pt x="281782" y="26988"/>
                    </a:cubicBezTo>
                    <a:close/>
                    <a:moveTo>
                      <a:pt x="236539" y="26988"/>
                    </a:moveTo>
                    <a:cubicBezTo>
                      <a:pt x="239169" y="26988"/>
                      <a:pt x="241302" y="29831"/>
                      <a:pt x="241302" y="33338"/>
                    </a:cubicBezTo>
                    <a:cubicBezTo>
                      <a:pt x="241302" y="36844"/>
                      <a:pt x="239169" y="39688"/>
                      <a:pt x="236539" y="39688"/>
                    </a:cubicBezTo>
                    <a:cubicBezTo>
                      <a:pt x="233908" y="39688"/>
                      <a:pt x="231775" y="36844"/>
                      <a:pt x="231775" y="33338"/>
                    </a:cubicBezTo>
                    <a:cubicBezTo>
                      <a:pt x="231775" y="29831"/>
                      <a:pt x="233908" y="26988"/>
                      <a:pt x="236539" y="26988"/>
                    </a:cubicBezTo>
                    <a:close/>
                    <a:moveTo>
                      <a:pt x="213519" y="26988"/>
                    </a:moveTo>
                    <a:cubicBezTo>
                      <a:pt x="216588" y="26988"/>
                      <a:pt x="219076" y="29831"/>
                      <a:pt x="219076" y="33338"/>
                    </a:cubicBezTo>
                    <a:cubicBezTo>
                      <a:pt x="219076" y="36845"/>
                      <a:pt x="216588" y="39688"/>
                      <a:pt x="213519" y="39688"/>
                    </a:cubicBezTo>
                    <a:cubicBezTo>
                      <a:pt x="210450" y="39688"/>
                      <a:pt x="207962" y="36845"/>
                      <a:pt x="207962" y="33338"/>
                    </a:cubicBezTo>
                    <a:cubicBezTo>
                      <a:pt x="207962" y="29831"/>
                      <a:pt x="210450" y="26988"/>
                      <a:pt x="213519" y="26988"/>
                    </a:cubicBezTo>
                    <a:close/>
                    <a:moveTo>
                      <a:pt x="191294" y="26988"/>
                    </a:moveTo>
                    <a:cubicBezTo>
                      <a:pt x="194363" y="26988"/>
                      <a:pt x="196851" y="29831"/>
                      <a:pt x="196851" y="33338"/>
                    </a:cubicBezTo>
                    <a:cubicBezTo>
                      <a:pt x="196851" y="36845"/>
                      <a:pt x="194363" y="39688"/>
                      <a:pt x="191294" y="39688"/>
                    </a:cubicBezTo>
                    <a:cubicBezTo>
                      <a:pt x="188225" y="39688"/>
                      <a:pt x="185737" y="36845"/>
                      <a:pt x="185737" y="33338"/>
                    </a:cubicBezTo>
                    <a:cubicBezTo>
                      <a:pt x="185737" y="29831"/>
                      <a:pt x="188225" y="26988"/>
                      <a:pt x="191294" y="26988"/>
                    </a:cubicBezTo>
                    <a:close/>
                    <a:moveTo>
                      <a:pt x="146844" y="26988"/>
                    </a:moveTo>
                    <a:cubicBezTo>
                      <a:pt x="149913" y="26988"/>
                      <a:pt x="152401" y="29831"/>
                      <a:pt x="152401" y="33338"/>
                    </a:cubicBezTo>
                    <a:cubicBezTo>
                      <a:pt x="152401" y="36845"/>
                      <a:pt x="149913" y="39688"/>
                      <a:pt x="146844" y="39688"/>
                    </a:cubicBezTo>
                    <a:cubicBezTo>
                      <a:pt x="143775" y="39688"/>
                      <a:pt x="141287" y="36845"/>
                      <a:pt x="141287" y="33338"/>
                    </a:cubicBezTo>
                    <a:cubicBezTo>
                      <a:pt x="141287" y="29831"/>
                      <a:pt x="143775" y="26988"/>
                      <a:pt x="146844" y="26988"/>
                    </a:cubicBezTo>
                    <a:close/>
                    <a:moveTo>
                      <a:pt x="124619" y="26988"/>
                    </a:moveTo>
                    <a:cubicBezTo>
                      <a:pt x="127688" y="26988"/>
                      <a:pt x="130176" y="29831"/>
                      <a:pt x="130176" y="33338"/>
                    </a:cubicBezTo>
                    <a:cubicBezTo>
                      <a:pt x="130176" y="36845"/>
                      <a:pt x="127688" y="39688"/>
                      <a:pt x="124619" y="39688"/>
                    </a:cubicBezTo>
                    <a:cubicBezTo>
                      <a:pt x="121550" y="39688"/>
                      <a:pt x="119062" y="36845"/>
                      <a:pt x="119062" y="33338"/>
                    </a:cubicBezTo>
                    <a:cubicBezTo>
                      <a:pt x="119062" y="29831"/>
                      <a:pt x="121550" y="26988"/>
                      <a:pt x="124619" y="26988"/>
                    </a:cubicBezTo>
                    <a:close/>
                    <a:moveTo>
                      <a:pt x="102394" y="26988"/>
                    </a:moveTo>
                    <a:cubicBezTo>
                      <a:pt x="105463" y="26988"/>
                      <a:pt x="107951" y="29831"/>
                      <a:pt x="107951" y="33338"/>
                    </a:cubicBezTo>
                    <a:cubicBezTo>
                      <a:pt x="107951" y="36845"/>
                      <a:pt x="105463" y="39688"/>
                      <a:pt x="102394" y="39688"/>
                    </a:cubicBezTo>
                    <a:cubicBezTo>
                      <a:pt x="99325" y="39688"/>
                      <a:pt x="96837" y="36845"/>
                      <a:pt x="96837" y="33338"/>
                    </a:cubicBezTo>
                    <a:cubicBezTo>
                      <a:pt x="96837" y="29831"/>
                      <a:pt x="99325" y="26988"/>
                      <a:pt x="102394" y="26988"/>
                    </a:cubicBezTo>
                    <a:close/>
                    <a:moveTo>
                      <a:pt x="56357" y="26988"/>
                    </a:moveTo>
                    <a:cubicBezTo>
                      <a:pt x="59426" y="26988"/>
                      <a:pt x="61914" y="29831"/>
                      <a:pt x="61914" y="33338"/>
                    </a:cubicBezTo>
                    <a:cubicBezTo>
                      <a:pt x="61914" y="36845"/>
                      <a:pt x="59426" y="39688"/>
                      <a:pt x="56357" y="39688"/>
                    </a:cubicBezTo>
                    <a:cubicBezTo>
                      <a:pt x="53288" y="39688"/>
                      <a:pt x="50800" y="36845"/>
                      <a:pt x="50800" y="33338"/>
                    </a:cubicBezTo>
                    <a:cubicBezTo>
                      <a:pt x="50800" y="29831"/>
                      <a:pt x="53288" y="26988"/>
                      <a:pt x="56357" y="26988"/>
                    </a:cubicBezTo>
                    <a:close/>
                    <a:moveTo>
                      <a:pt x="34132" y="26988"/>
                    </a:moveTo>
                    <a:cubicBezTo>
                      <a:pt x="37201" y="26988"/>
                      <a:pt x="39689" y="29831"/>
                      <a:pt x="39689" y="33338"/>
                    </a:cubicBezTo>
                    <a:cubicBezTo>
                      <a:pt x="39689" y="36845"/>
                      <a:pt x="37201" y="39688"/>
                      <a:pt x="34132" y="39688"/>
                    </a:cubicBezTo>
                    <a:cubicBezTo>
                      <a:pt x="31063" y="39688"/>
                      <a:pt x="28575" y="36845"/>
                      <a:pt x="28575" y="33338"/>
                    </a:cubicBezTo>
                    <a:cubicBezTo>
                      <a:pt x="28575" y="29831"/>
                      <a:pt x="31063" y="26988"/>
                      <a:pt x="34132" y="26988"/>
                    </a:cubicBezTo>
                    <a:close/>
                    <a:moveTo>
                      <a:pt x="315119" y="17463"/>
                    </a:moveTo>
                    <a:cubicBezTo>
                      <a:pt x="318187" y="17463"/>
                      <a:pt x="320675" y="19596"/>
                      <a:pt x="320675" y="22226"/>
                    </a:cubicBezTo>
                    <a:cubicBezTo>
                      <a:pt x="320675" y="24857"/>
                      <a:pt x="318187" y="26990"/>
                      <a:pt x="315119" y="26990"/>
                    </a:cubicBezTo>
                    <a:cubicBezTo>
                      <a:pt x="312050" y="26990"/>
                      <a:pt x="309562" y="24857"/>
                      <a:pt x="309562" y="22226"/>
                    </a:cubicBezTo>
                    <a:cubicBezTo>
                      <a:pt x="309562" y="19596"/>
                      <a:pt x="312050" y="17463"/>
                      <a:pt x="315119" y="17463"/>
                    </a:cubicBezTo>
                    <a:close/>
                    <a:moveTo>
                      <a:pt x="292894" y="17463"/>
                    </a:moveTo>
                    <a:cubicBezTo>
                      <a:pt x="295962" y="17463"/>
                      <a:pt x="298450" y="19596"/>
                      <a:pt x="298450" y="22226"/>
                    </a:cubicBezTo>
                    <a:cubicBezTo>
                      <a:pt x="298450" y="24857"/>
                      <a:pt x="295962" y="26990"/>
                      <a:pt x="292894" y="26990"/>
                    </a:cubicBezTo>
                    <a:cubicBezTo>
                      <a:pt x="289825" y="26990"/>
                      <a:pt x="287337" y="24857"/>
                      <a:pt x="287337" y="22226"/>
                    </a:cubicBezTo>
                    <a:cubicBezTo>
                      <a:pt x="287337" y="19596"/>
                      <a:pt x="289825" y="17463"/>
                      <a:pt x="292894" y="17463"/>
                    </a:cubicBezTo>
                    <a:close/>
                    <a:moveTo>
                      <a:pt x="225425" y="17463"/>
                    </a:moveTo>
                    <a:cubicBezTo>
                      <a:pt x="228932" y="17463"/>
                      <a:pt x="231775" y="19596"/>
                      <a:pt x="231775" y="22226"/>
                    </a:cubicBezTo>
                    <a:cubicBezTo>
                      <a:pt x="231775" y="24857"/>
                      <a:pt x="228932" y="26990"/>
                      <a:pt x="225425" y="26990"/>
                    </a:cubicBezTo>
                    <a:cubicBezTo>
                      <a:pt x="221919" y="26990"/>
                      <a:pt x="219075" y="24857"/>
                      <a:pt x="219075" y="22226"/>
                    </a:cubicBezTo>
                    <a:cubicBezTo>
                      <a:pt x="219075" y="19596"/>
                      <a:pt x="221919" y="17463"/>
                      <a:pt x="225425" y="17463"/>
                    </a:cubicBezTo>
                    <a:close/>
                    <a:moveTo>
                      <a:pt x="202407" y="17463"/>
                    </a:moveTo>
                    <a:cubicBezTo>
                      <a:pt x="205475" y="17463"/>
                      <a:pt x="207963" y="19596"/>
                      <a:pt x="207963" y="22226"/>
                    </a:cubicBezTo>
                    <a:cubicBezTo>
                      <a:pt x="207963" y="24857"/>
                      <a:pt x="205475" y="26990"/>
                      <a:pt x="202407" y="26990"/>
                    </a:cubicBezTo>
                    <a:cubicBezTo>
                      <a:pt x="199338" y="26990"/>
                      <a:pt x="196850" y="24857"/>
                      <a:pt x="196850" y="22226"/>
                    </a:cubicBezTo>
                    <a:cubicBezTo>
                      <a:pt x="196850" y="19596"/>
                      <a:pt x="199338" y="17463"/>
                      <a:pt x="202407" y="17463"/>
                    </a:cubicBezTo>
                    <a:close/>
                    <a:moveTo>
                      <a:pt x="135731" y="17463"/>
                    </a:moveTo>
                    <a:cubicBezTo>
                      <a:pt x="138800" y="17463"/>
                      <a:pt x="141288" y="19596"/>
                      <a:pt x="141288" y="22226"/>
                    </a:cubicBezTo>
                    <a:cubicBezTo>
                      <a:pt x="141288" y="24857"/>
                      <a:pt x="138800" y="26990"/>
                      <a:pt x="135731" y="26990"/>
                    </a:cubicBezTo>
                    <a:cubicBezTo>
                      <a:pt x="132663" y="26990"/>
                      <a:pt x="130175" y="24857"/>
                      <a:pt x="130175" y="22226"/>
                    </a:cubicBezTo>
                    <a:cubicBezTo>
                      <a:pt x="130175" y="19596"/>
                      <a:pt x="132663" y="17463"/>
                      <a:pt x="135731" y="17463"/>
                    </a:cubicBezTo>
                    <a:close/>
                    <a:moveTo>
                      <a:pt x="113506" y="17463"/>
                    </a:moveTo>
                    <a:cubicBezTo>
                      <a:pt x="116575" y="17463"/>
                      <a:pt x="119063" y="19596"/>
                      <a:pt x="119063" y="22226"/>
                    </a:cubicBezTo>
                    <a:cubicBezTo>
                      <a:pt x="119063" y="24857"/>
                      <a:pt x="116575" y="26990"/>
                      <a:pt x="113506" y="26990"/>
                    </a:cubicBezTo>
                    <a:cubicBezTo>
                      <a:pt x="110438" y="26990"/>
                      <a:pt x="107950" y="24857"/>
                      <a:pt x="107950" y="22226"/>
                    </a:cubicBezTo>
                    <a:cubicBezTo>
                      <a:pt x="107950" y="19596"/>
                      <a:pt x="110438" y="17463"/>
                      <a:pt x="113506" y="17463"/>
                    </a:cubicBezTo>
                    <a:close/>
                    <a:moveTo>
                      <a:pt x="45243" y="17463"/>
                    </a:moveTo>
                    <a:cubicBezTo>
                      <a:pt x="48312" y="17463"/>
                      <a:pt x="50800" y="19596"/>
                      <a:pt x="50800" y="22226"/>
                    </a:cubicBezTo>
                    <a:cubicBezTo>
                      <a:pt x="50800" y="24857"/>
                      <a:pt x="48312" y="26990"/>
                      <a:pt x="45243" y="26990"/>
                    </a:cubicBezTo>
                    <a:cubicBezTo>
                      <a:pt x="42175" y="26990"/>
                      <a:pt x="39687" y="24857"/>
                      <a:pt x="39687" y="22226"/>
                    </a:cubicBezTo>
                    <a:cubicBezTo>
                      <a:pt x="39687" y="19596"/>
                      <a:pt x="42175" y="17463"/>
                      <a:pt x="45243" y="17463"/>
                    </a:cubicBezTo>
                    <a:close/>
                    <a:moveTo>
                      <a:pt x="23018" y="17463"/>
                    </a:moveTo>
                    <a:cubicBezTo>
                      <a:pt x="26087" y="17463"/>
                      <a:pt x="28575" y="19596"/>
                      <a:pt x="28575" y="22226"/>
                    </a:cubicBezTo>
                    <a:cubicBezTo>
                      <a:pt x="28575" y="24857"/>
                      <a:pt x="26087" y="26990"/>
                      <a:pt x="23018" y="26990"/>
                    </a:cubicBezTo>
                    <a:cubicBezTo>
                      <a:pt x="19950" y="26990"/>
                      <a:pt x="17462" y="24857"/>
                      <a:pt x="17462" y="22226"/>
                    </a:cubicBezTo>
                    <a:cubicBezTo>
                      <a:pt x="17462" y="19596"/>
                      <a:pt x="19950" y="17463"/>
                      <a:pt x="23018" y="17463"/>
                    </a:cubicBezTo>
                    <a:close/>
                    <a:moveTo>
                      <a:pt x="17956" y="11113"/>
                    </a:moveTo>
                    <a:cubicBezTo>
                      <a:pt x="17956" y="13750"/>
                      <a:pt x="15328" y="16387"/>
                      <a:pt x="12700" y="16387"/>
                    </a:cubicBezTo>
                    <a:cubicBezTo>
                      <a:pt x="12700" y="16387"/>
                      <a:pt x="12700" y="16387"/>
                      <a:pt x="12700" y="26934"/>
                    </a:cubicBezTo>
                    <a:cubicBezTo>
                      <a:pt x="15328" y="26934"/>
                      <a:pt x="17956" y="29571"/>
                      <a:pt x="17956" y="33526"/>
                    </a:cubicBezTo>
                    <a:cubicBezTo>
                      <a:pt x="17956" y="36163"/>
                      <a:pt x="15328" y="38800"/>
                      <a:pt x="12700" y="38800"/>
                    </a:cubicBezTo>
                    <a:cubicBezTo>
                      <a:pt x="12700" y="38800"/>
                      <a:pt x="12700" y="38800"/>
                      <a:pt x="12700" y="88901"/>
                    </a:cubicBezTo>
                    <a:cubicBezTo>
                      <a:pt x="12700" y="88901"/>
                      <a:pt x="12700" y="88901"/>
                      <a:pt x="62633" y="88901"/>
                    </a:cubicBezTo>
                    <a:cubicBezTo>
                      <a:pt x="62633" y="86264"/>
                      <a:pt x="65261" y="83627"/>
                      <a:pt x="67889" y="83627"/>
                    </a:cubicBezTo>
                    <a:cubicBezTo>
                      <a:pt x="71831" y="83627"/>
                      <a:pt x="73145" y="86264"/>
                      <a:pt x="73145" y="88901"/>
                    </a:cubicBezTo>
                    <a:cubicBezTo>
                      <a:pt x="73145" y="88901"/>
                      <a:pt x="73145" y="88901"/>
                      <a:pt x="84971" y="88901"/>
                    </a:cubicBezTo>
                    <a:cubicBezTo>
                      <a:pt x="84971" y="86264"/>
                      <a:pt x="87599" y="83627"/>
                      <a:pt x="90227" y="83627"/>
                    </a:cubicBezTo>
                    <a:cubicBezTo>
                      <a:pt x="94169" y="83627"/>
                      <a:pt x="96797" y="86264"/>
                      <a:pt x="96797" y="88901"/>
                    </a:cubicBezTo>
                    <a:cubicBezTo>
                      <a:pt x="96797" y="88901"/>
                      <a:pt x="96797" y="88901"/>
                      <a:pt x="151987" y="88901"/>
                    </a:cubicBezTo>
                    <a:cubicBezTo>
                      <a:pt x="151987" y="86264"/>
                      <a:pt x="154615" y="83627"/>
                      <a:pt x="157243" y="83627"/>
                    </a:cubicBezTo>
                    <a:cubicBezTo>
                      <a:pt x="161185" y="83627"/>
                      <a:pt x="163813" y="86264"/>
                      <a:pt x="163813" y="88901"/>
                    </a:cubicBezTo>
                    <a:cubicBezTo>
                      <a:pt x="163813" y="88901"/>
                      <a:pt x="163813" y="88901"/>
                      <a:pt x="174325" y="88901"/>
                    </a:cubicBezTo>
                    <a:cubicBezTo>
                      <a:pt x="174325" y="86264"/>
                      <a:pt x="176953" y="83627"/>
                      <a:pt x="180895" y="83627"/>
                    </a:cubicBezTo>
                    <a:cubicBezTo>
                      <a:pt x="183523" y="83627"/>
                      <a:pt x="186151" y="86264"/>
                      <a:pt x="186151" y="88901"/>
                    </a:cubicBezTo>
                    <a:cubicBezTo>
                      <a:pt x="186151" y="88901"/>
                      <a:pt x="186151" y="88901"/>
                      <a:pt x="241341" y="88901"/>
                    </a:cubicBezTo>
                    <a:cubicBezTo>
                      <a:pt x="241341" y="86264"/>
                      <a:pt x="243969" y="83627"/>
                      <a:pt x="247911" y="83627"/>
                    </a:cubicBezTo>
                    <a:cubicBezTo>
                      <a:pt x="250539" y="83627"/>
                      <a:pt x="253167" y="86264"/>
                      <a:pt x="253167" y="88901"/>
                    </a:cubicBezTo>
                    <a:cubicBezTo>
                      <a:pt x="253167" y="88901"/>
                      <a:pt x="253167" y="88901"/>
                      <a:pt x="264993" y="88901"/>
                    </a:cubicBezTo>
                    <a:cubicBezTo>
                      <a:pt x="264993" y="86264"/>
                      <a:pt x="266307" y="83627"/>
                      <a:pt x="270249" y="83627"/>
                    </a:cubicBezTo>
                    <a:cubicBezTo>
                      <a:pt x="272877" y="83627"/>
                      <a:pt x="275505" y="86264"/>
                      <a:pt x="275505" y="88901"/>
                    </a:cubicBezTo>
                    <a:cubicBezTo>
                      <a:pt x="275505" y="88901"/>
                      <a:pt x="275505" y="88901"/>
                      <a:pt x="325438" y="88901"/>
                    </a:cubicBezTo>
                    <a:cubicBezTo>
                      <a:pt x="325438" y="88901"/>
                      <a:pt x="325438" y="88901"/>
                      <a:pt x="325438" y="38800"/>
                    </a:cubicBezTo>
                    <a:cubicBezTo>
                      <a:pt x="322810" y="38800"/>
                      <a:pt x="320182" y="36163"/>
                      <a:pt x="320182" y="33526"/>
                    </a:cubicBezTo>
                    <a:cubicBezTo>
                      <a:pt x="320182" y="29571"/>
                      <a:pt x="322810" y="26934"/>
                      <a:pt x="325438" y="26934"/>
                    </a:cubicBezTo>
                    <a:lnTo>
                      <a:pt x="325438" y="16387"/>
                    </a:lnTo>
                    <a:cubicBezTo>
                      <a:pt x="322810" y="16387"/>
                      <a:pt x="320182" y="13750"/>
                      <a:pt x="320182" y="11113"/>
                    </a:cubicBezTo>
                    <a:cubicBezTo>
                      <a:pt x="320182" y="11113"/>
                      <a:pt x="320182" y="11113"/>
                      <a:pt x="309670" y="11113"/>
                    </a:cubicBezTo>
                    <a:cubicBezTo>
                      <a:pt x="309670" y="13750"/>
                      <a:pt x="307042" y="16387"/>
                      <a:pt x="303100" y="16387"/>
                    </a:cubicBezTo>
                    <a:cubicBezTo>
                      <a:pt x="300472" y="16387"/>
                      <a:pt x="297844" y="13750"/>
                      <a:pt x="297844" y="11113"/>
                    </a:cubicBezTo>
                    <a:cubicBezTo>
                      <a:pt x="297844" y="11113"/>
                      <a:pt x="297844" y="11113"/>
                      <a:pt x="287331" y="11113"/>
                    </a:cubicBezTo>
                    <a:cubicBezTo>
                      <a:pt x="287331" y="13750"/>
                      <a:pt x="284703" y="16387"/>
                      <a:pt x="280761" y="16387"/>
                    </a:cubicBezTo>
                    <a:cubicBezTo>
                      <a:pt x="278133" y="16387"/>
                      <a:pt x="275505" y="13750"/>
                      <a:pt x="275505" y="11113"/>
                    </a:cubicBezTo>
                    <a:cubicBezTo>
                      <a:pt x="275505" y="11113"/>
                      <a:pt x="275505" y="11113"/>
                      <a:pt x="241341" y="11113"/>
                    </a:cubicBezTo>
                    <a:cubicBezTo>
                      <a:pt x="241341" y="13750"/>
                      <a:pt x="240026" y="16387"/>
                      <a:pt x="236084" y="16387"/>
                    </a:cubicBezTo>
                    <a:cubicBezTo>
                      <a:pt x="233456" y="16387"/>
                      <a:pt x="230828" y="13750"/>
                      <a:pt x="230828" y="11113"/>
                    </a:cubicBezTo>
                    <a:cubicBezTo>
                      <a:pt x="230828" y="11113"/>
                      <a:pt x="230828" y="11113"/>
                      <a:pt x="219002" y="11113"/>
                    </a:cubicBezTo>
                    <a:cubicBezTo>
                      <a:pt x="219002" y="13750"/>
                      <a:pt x="216374" y="16387"/>
                      <a:pt x="213746" y="16387"/>
                    </a:cubicBezTo>
                    <a:cubicBezTo>
                      <a:pt x="211118" y="16387"/>
                      <a:pt x="208490" y="13750"/>
                      <a:pt x="208490" y="11113"/>
                    </a:cubicBezTo>
                    <a:cubicBezTo>
                      <a:pt x="208490" y="11113"/>
                      <a:pt x="208490" y="11113"/>
                      <a:pt x="196664" y="11113"/>
                    </a:cubicBezTo>
                    <a:cubicBezTo>
                      <a:pt x="196664" y="13750"/>
                      <a:pt x="194036" y="16387"/>
                      <a:pt x="191408" y="16387"/>
                    </a:cubicBezTo>
                    <a:cubicBezTo>
                      <a:pt x="188780" y="16387"/>
                      <a:pt x="186151" y="13750"/>
                      <a:pt x="186151" y="11113"/>
                    </a:cubicBezTo>
                    <a:cubicBezTo>
                      <a:pt x="186151" y="11113"/>
                      <a:pt x="186151" y="11113"/>
                      <a:pt x="151987" y="11113"/>
                    </a:cubicBezTo>
                    <a:cubicBezTo>
                      <a:pt x="151987" y="13750"/>
                      <a:pt x="149358" y="16387"/>
                      <a:pt x="146730" y="16387"/>
                    </a:cubicBezTo>
                    <a:cubicBezTo>
                      <a:pt x="144102" y="16387"/>
                      <a:pt x="141474" y="13750"/>
                      <a:pt x="141474" y="11113"/>
                    </a:cubicBezTo>
                    <a:cubicBezTo>
                      <a:pt x="141474" y="11113"/>
                      <a:pt x="141474" y="11113"/>
                      <a:pt x="129648" y="11113"/>
                    </a:cubicBezTo>
                    <a:cubicBezTo>
                      <a:pt x="129648" y="13750"/>
                      <a:pt x="127020" y="16387"/>
                      <a:pt x="124392" y="16387"/>
                    </a:cubicBezTo>
                    <a:cubicBezTo>
                      <a:pt x="121764" y="16387"/>
                      <a:pt x="119136" y="13750"/>
                      <a:pt x="119136" y="11113"/>
                    </a:cubicBezTo>
                    <a:cubicBezTo>
                      <a:pt x="119136" y="11113"/>
                      <a:pt x="119136" y="11113"/>
                      <a:pt x="107310" y="11113"/>
                    </a:cubicBezTo>
                    <a:cubicBezTo>
                      <a:pt x="107310" y="13750"/>
                      <a:pt x="104682" y="16387"/>
                      <a:pt x="102054" y="16387"/>
                    </a:cubicBezTo>
                    <a:cubicBezTo>
                      <a:pt x="98112" y="16387"/>
                      <a:pt x="96797" y="13750"/>
                      <a:pt x="96797" y="11113"/>
                    </a:cubicBezTo>
                    <a:cubicBezTo>
                      <a:pt x="96797" y="11113"/>
                      <a:pt x="96797" y="11113"/>
                      <a:pt x="62633" y="11113"/>
                    </a:cubicBezTo>
                    <a:cubicBezTo>
                      <a:pt x="62633" y="13750"/>
                      <a:pt x="60005" y="16387"/>
                      <a:pt x="57377" y="16387"/>
                    </a:cubicBezTo>
                    <a:cubicBezTo>
                      <a:pt x="53435" y="16387"/>
                      <a:pt x="50807" y="13750"/>
                      <a:pt x="50807" y="11113"/>
                    </a:cubicBezTo>
                    <a:cubicBezTo>
                      <a:pt x="50807" y="11113"/>
                      <a:pt x="50807" y="11113"/>
                      <a:pt x="40294" y="11113"/>
                    </a:cubicBezTo>
                    <a:cubicBezTo>
                      <a:pt x="40294" y="13750"/>
                      <a:pt x="37666" y="16387"/>
                      <a:pt x="35038" y="16387"/>
                    </a:cubicBezTo>
                    <a:cubicBezTo>
                      <a:pt x="31096" y="16387"/>
                      <a:pt x="28468" y="13750"/>
                      <a:pt x="28468" y="11113"/>
                    </a:cubicBezTo>
                    <a:cubicBezTo>
                      <a:pt x="28468" y="11113"/>
                      <a:pt x="28468" y="11113"/>
                      <a:pt x="17956" y="11113"/>
                    </a:cubicBezTo>
                    <a:close/>
                    <a:moveTo>
                      <a:pt x="0" y="0"/>
                    </a:moveTo>
                    <a:lnTo>
                      <a:pt x="338138" y="0"/>
                    </a:lnTo>
                    <a:lnTo>
                      <a:pt x="338138" y="101600"/>
                    </a:lnTo>
                    <a:lnTo>
                      <a:pt x="309563" y="101600"/>
                    </a:lnTo>
                    <a:lnTo>
                      <a:pt x="309563" y="279400"/>
                    </a:lnTo>
                    <a:lnTo>
                      <a:pt x="298451" y="279400"/>
                    </a:lnTo>
                    <a:lnTo>
                      <a:pt x="298451" y="101600"/>
                    </a:lnTo>
                    <a:lnTo>
                      <a:pt x="34925" y="101600"/>
                    </a:lnTo>
                    <a:lnTo>
                      <a:pt x="34925" y="279400"/>
                    </a:lnTo>
                    <a:lnTo>
                      <a:pt x="22225" y="279400"/>
                    </a:lnTo>
                    <a:lnTo>
                      <a:pt x="22225" y="10160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1" name="íŝľîdê"/>
              <p:cNvSpPr txBox="1"/>
              <p:nvPr/>
            </p:nvSpPr>
            <p:spPr>
              <a:xfrm>
                <a:off x="7564546" y="2113121"/>
                <a:ext cx="9637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关键词</a:t>
                </a:r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ïṩlïḓê"/>
              <p:cNvSpPr txBox="1"/>
              <p:nvPr/>
            </p:nvSpPr>
            <p:spPr>
              <a:xfrm>
                <a:off x="9450498" y="2113121"/>
                <a:ext cx="9637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/>
                  <a:t>关键词</a:t>
                </a:r>
                <a:endParaRPr lang="zh-CN" altLang="en-US" sz="1400"/>
              </a:p>
            </p:txBody>
          </p:sp>
        </p:grpSp>
        <p:sp>
          <p:nvSpPr>
            <p:cNvPr id="26" name="iş1ïḍe"/>
            <p:cNvSpPr txBox="1"/>
            <p:nvPr/>
          </p:nvSpPr>
          <p:spPr>
            <a:xfrm>
              <a:off x="7784934" y="3329717"/>
              <a:ext cx="1998303" cy="27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/>
                <a:t>替换图示中的图标</a:t>
              </a:r>
              <a:endParaRPr lang="zh-CN" altLang="en-US" b="1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777299" y="299484"/>
            <a:ext cx="2545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添加标题文字内容</a:t>
            </a:r>
            <a:endParaRPr lang="zh-CN" altLang="en-US" sz="20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30"/>
          <a:stretch>
            <a:fillRect/>
          </a:stretch>
        </p:blipFill>
        <p:spPr>
          <a:xfrm>
            <a:off x="1172" y="0"/>
            <a:ext cx="1218965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8" b="52987"/>
          <a:stretch>
            <a:fillRect/>
          </a:stretch>
        </p:blipFill>
        <p:spPr>
          <a:xfrm>
            <a:off x="1172" y="-1"/>
            <a:ext cx="12189658" cy="641991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7" b="16381"/>
          <a:stretch>
            <a:fillRect/>
          </a:stretch>
        </p:blipFill>
        <p:spPr>
          <a:xfrm>
            <a:off x="3516313" y="1713300"/>
            <a:ext cx="8674518" cy="5144700"/>
          </a:xfrm>
          <a:prstGeom prst="rect">
            <a:avLst/>
          </a:prstGeom>
        </p:spPr>
      </p:pic>
      <p:sp>
        <p:nvSpPr>
          <p:cNvPr id="4" name="TextBox 54"/>
          <p:cNvSpPr txBox="1"/>
          <p:nvPr/>
        </p:nvSpPr>
        <p:spPr>
          <a:xfrm>
            <a:off x="5888826" y="1225919"/>
            <a:ext cx="3094117" cy="210596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3085" smtClean="0">
                <a:solidFill>
                  <a:srgbClr val="21801A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迷你简行楷" panose="03000509000000000000" pitchFamily="65" charset="-122"/>
                <a:ea typeface="迷你简行楷" panose="03000509000000000000" pitchFamily="65" charset="-122"/>
                <a:cs typeface="Arial" panose="020b0604020202020204" pitchFamily="34" charset="0"/>
              </a:rPr>
              <a:t>part</a:t>
            </a:r>
            <a:endParaRPr lang="zh-CN" altLang="en-US" sz="13085">
              <a:solidFill>
                <a:srgbClr val="21801A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迷你简行楷" panose="03000509000000000000" pitchFamily="65" charset="-122"/>
              <a:ea typeface="迷你简行楷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7" name="TextBox 7"/>
          <p:cNvSpPr>
            <a:spLocks noChangeArrowheads="1"/>
          </p:cNvSpPr>
          <p:nvPr/>
        </p:nvSpPr>
        <p:spPr bwMode="auto">
          <a:xfrm>
            <a:off x="7713704" y="3070380"/>
            <a:ext cx="138691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8000" smtClean="0">
                <a:solidFill>
                  <a:srgbClr val="21801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zh-CN" altLang="en-US" sz="8000">
              <a:solidFill>
                <a:srgbClr val="21801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>
            <a:fillRect/>
          </a:stretch>
        </p:blipFill>
        <p:spPr>
          <a:xfrm flipH="1">
            <a:off x="-20969" y="-21919"/>
            <a:ext cx="4449808" cy="302015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27" y="2054038"/>
            <a:ext cx="4131037" cy="34494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392" y="3010994"/>
            <a:ext cx="2056246" cy="9855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57753" y="2054038"/>
            <a:ext cx="1700264" cy="81495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079666" y="1213024"/>
            <a:ext cx="2712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smtClean="0">
                <a:solidFill>
                  <a:srgbClr val="3290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此处添加</a:t>
            </a:r>
            <a:r>
              <a:rPr lang="zh-CN" altLang="en-US" sz="2800">
                <a:solidFill>
                  <a:srgbClr val="3290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标题</a:t>
            </a:r>
            <a:endParaRPr lang="zh-CN" altLang="en-US" sz="2800">
              <a:solidFill>
                <a:srgbClr val="3290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" name="Chart 115"/>
          <p:cNvGraphicFramePr/>
          <p:nvPr/>
        </p:nvGraphicFramePr>
        <p:xfrm>
          <a:off x="2312727" y="2807222"/>
          <a:ext cx="1723106" cy="1634854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9" name="Oval 116"/>
          <p:cNvSpPr/>
          <p:nvPr/>
        </p:nvSpPr>
        <p:spPr>
          <a:xfrm>
            <a:off x="2872580" y="3322854"/>
            <a:ext cx="603401" cy="603587"/>
          </a:xfrm>
          <a:prstGeom prst="ellipse">
            <a:avLst/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0" name="TextBox 117"/>
          <p:cNvSpPr txBox="1"/>
          <p:nvPr/>
        </p:nvSpPr>
        <p:spPr>
          <a:xfrm>
            <a:off x="2876275" y="3451470"/>
            <a:ext cx="53764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800"/>
              <a:t>75%</a:t>
            </a:r>
            <a:endParaRPr lang="id-ID" sz="1800"/>
          </a:p>
        </p:txBody>
      </p:sp>
      <p:graphicFrame>
        <p:nvGraphicFramePr>
          <p:cNvPr id="15" name="Chart 122"/>
          <p:cNvGraphicFramePr/>
          <p:nvPr/>
        </p:nvGraphicFramePr>
        <p:xfrm>
          <a:off x="4284334" y="2807222"/>
          <a:ext cx="1723106" cy="1634854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6" name="Oval 123"/>
          <p:cNvSpPr/>
          <p:nvPr/>
        </p:nvSpPr>
        <p:spPr>
          <a:xfrm>
            <a:off x="4844186" y="3322854"/>
            <a:ext cx="603401" cy="603587"/>
          </a:xfrm>
          <a:prstGeom prst="ellipse">
            <a:avLst/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7" name="TextBox 124"/>
          <p:cNvSpPr txBox="1"/>
          <p:nvPr/>
        </p:nvSpPr>
        <p:spPr>
          <a:xfrm>
            <a:off x="4861034" y="3451470"/>
            <a:ext cx="53764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800"/>
              <a:t>90%</a:t>
            </a:r>
            <a:endParaRPr lang="id-ID" sz="1800"/>
          </a:p>
        </p:txBody>
      </p:sp>
      <p:graphicFrame>
        <p:nvGraphicFramePr>
          <p:cNvPr id="22" name="Chart 129"/>
          <p:cNvGraphicFramePr/>
          <p:nvPr/>
        </p:nvGraphicFramePr>
        <p:xfrm>
          <a:off x="6254792" y="2807222"/>
          <a:ext cx="1723106" cy="1634854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23" name="Oval 130"/>
          <p:cNvSpPr/>
          <p:nvPr/>
        </p:nvSpPr>
        <p:spPr>
          <a:xfrm>
            <a:off x="6814645" y="3322854"/>
            <a:ext cx="603401" cy="603587"/>
          </a:xfrm>
          <a:prstGeom prst="ellipse">
            <a:avLst/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4" name="TextBox 131"/>
          <p:cNvSpPr txBox="1"/>
          <p:nvPr/>
        </p:nvSpPr>
        <p:spPr>
          <a:xfrm>
            <a:off x="6809852" y="3451470"/>
            <a:ext cx="53764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800"/>
              <a:t>15%</a:t>
            </a:r>
            <a:endParaRPr lang="id-ID" sz="1800"/>
          </a:p>
        </p:txBody>
      </p:sp>
      <p:graphicFrame>
        <p:nvGraphicFramePr>
          <p:cNvPr id="29" name="Chart 136"/>
          <p:cNvGraphicFramePr/>
          <p:nvPr/>
        </p:nvGraphicFramePr>
        <p:xfrm>
          <a:off x="8226399" y="2807222"/>
          <a:ext cx="1723106" cy="1634854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30" name="Oval 137"/>
          <p:cNvSpPr/>
          <p:nvPr/>
        </p:nvSpPr>
        <p:spPr>
          <a:xfrm>
            <a:off x="8786252" y="3322854"/>
            <a:ext cx="603401" cy="603587"/>
          </a:xfrm>
          <a:prstGeom prst="ellipse">
            <a:avLst/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31" name="TextBox 138"/>
          <p:cNvSpPr txBox="1"/>
          <p:nvPr/>
        </p:nvSpPr>
        <p:spPr>
          <a:xfrm>
            <a:off x="8801897" y="3451470"/>
            <a:ext cx="53764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800"/>
              <a:t>69%</a:t>
            </a:r>
            <a:endParaRPr lang="id-ID" sz="1800"/>
          </a:p>
        </p:txBody>
      </p:sp>
      <p:sp>
        <p:nvSpPr>
          <p:cNvPr id="37" name="文本框 36"/>
          <p:cNvSpPr txBox="1"/>
          <p:nvPr/>
        </p:nvSpPr>
        <p:spPr>
          <a:xfrm>
            <a:off x="2636756" y="483421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910275" y="5251773"/>
            <a:ext cx="2374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添加文本添加文本添加文本添加文本添加文本添加文本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607214" y="124124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880733" y="1658801"/>
            <a:ext cx="2374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添加文本添加文本添加文本添加文本添加文本添加文本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578821" y="478164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852340" y="5199199"/>
            <a:ext cx="2374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添加文本添加文本添加文本添加文本添加文本添加文本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517603" y="124124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791122" y="1658801"/>
            <a:ext cx="2374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添加文本添加文本添加文本添加文本添加文本添加文本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752" y="2573394"/>
            <a:ext cx="1099529" cy="91810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81" y="2637444"/>
            <a:ext cx="1099529" cy="91810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915" y="2723756"/>
            <a:ext cx="1099529" cy="91810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289" y="2673056"/>
            <a:ext cx="1099529" cy="918107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4777299" y="299484"/>
            <a:ext cx="2545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添加标题文字内容</a:t>
            </a:r>
            <a:endParaRPr lang="zh-CN" altLang="en-US" sz="20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6" grpId="0" animBg="1"/>
      <p:bldP spid="17" grpId="0"/>
      <p:bldP spid="23" grpId="0" animBg="1"/>
      <p:bldP spid="24" grpId="0"/>
      <p:bldP spid="30" grpId="0" animBg="1"/>
      <p:bldP spid="31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Graphic spid="8" grpId="0">
        <p:bldAsOne/>
      </p:bldGraphic>
      <p:bldGraphic spid="15" grpId="0">
        <p:bldAsOne/>
      </p:bldGraphic>
      <p:bldGraphic spid="22" grpId="0">
        <p:bldAsOne/>
      </p:bldGraphic>
      <p:bldGraphic spid="29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116" y="1785293"/>
            <a:ext cx="6086416" cy="380401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8333804" y="1677694"/>
            <a:ext cx="2031325" cy="911955"/>
            <a:chOff x="468937" y="2419540"/>
            <a:chExt cx="2031325" cy="911955"/>
          </a:xfrm>
        </p:grpSpPr>
        <p:sp>
          <p:nvSpPr>
            <p:cNvPr id="9" name="TextBox 18"/>
            <p:cNvSpPr txBox="1"/>
            <p:nvPr/>
          </p:nvSpPr>
          <p:spPr>
            <a:xfrm flipH="1">
              <a:off x="468937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>
                  <a:latin typeface="Roboto Black" charset="0"/>
                  <a:ea typeface="Roboto Black" charset="0"/>
                  <a:cs typeface="Roboto Black" charset="0"/>
                </a:rPr>
                <a:t>添加标题文字</a:t>
              </a:r>
              <a:endParaRPr lang="en-US" sz="2400" b="1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/>
                <a:t>OF THIS SCHEME, WE THANK YOU FOR YOUR READING, THE PROPOSAL</a:t>
              </a:r>
              <a:endParaRPr lang="en-US" altLang="zh-CN" sz="90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272844" y="3064462"/>
            <a:ext cx="2031325" cy="911955"/>
            <a:chOff x="468937" y="2419540"/>
            <a:chExt cx="2031325" cy="911955"/>
          </a:xfrm>
        </p:grpSpPr>
        <p:sp>
          <p:nvSpPr>
            <p:cNvPr id="12" name="TextBox 18"/>
            <p:cNvSpPr txBox="1"/>
            <p:nvPr/>
          </p:nvSpPr>
          <p:spPr>
            <a:xfrm flipH="1">
              <a:off x="468937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>
                  <a:latin typeface="Roboto Black" charset="0"/>
                  <a:ea typeface="Roboto Black" charset="0"/>
                  <a:cs typeface="Roboto Black" charset="0"/>
                </a:rPr>
                <a:t>添加标题文字</a:t>
              </a:r>
              <a:endParaRPr lang="en-US" sz="2400" b="1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/>
                <a:t>OF THIS SCHEME, WE THANK YOU FOR YOUR READING, THE PROPOSAL</a:t>
              </a:r>
              <a:endParaRPr lang="en-US" altLang="zh-CN" sz="90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237108" y="4679902"/>
            <a:ext cx="2031325" cy="911955"/>
            <a:chOff x="468937" y="2419540"/>
            <a:chExt cx="2031325" cy="911955"/>
          </a:xfrm>
        </p:grpSpPr>
        <p:sp>
          <p:nvSpPr>
            <p:cNvPr id="15" name="TextBox 18"/>
            <p:cNvSpPr txBox="1"/>
            <p:nvPr/>
          </p:nvSpPr>
          <p:spPr>
            <a:xfrm flipH="1">
              <a:off x="468937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>
                  <a:latin typeface="Roboto Black" charset="0"/>
                  <a:ea typeface="Roboto Black" charset="0"/>
                  <a:cs typeface="Roboto Black" charset="0"/>
                </a:rPr>
                <a:t>添加标题文字</a:t>
              </a:r>
              <a:endParaRPr lang="en-US" sz="2400" b="1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/>
                <a:t>OF THIS SCHEME, WE THANK YOU FOR YOUR READING, THE PROPOSAL</a:t>
              </a:r>
              <a:endParaRPr lang="en-US" altLang="zh-CN" sz="900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777299" y="299484"/>
            <a:ext cx="2545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添加标题文字内容</a:t>
            </a:r>
            <a:endParaRPr lang="zh-CN" altLang="en-US" sz="20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Group 1"/>
          <p:cNvGrpSpPr/>
          <p:nvPr/>
        </p:nvGrpSpPr>
        <p:grpSpPr>
          <a:xfrm>
            <a:off x="1671230" y="2263986"/>
            <a:ext cx="1824587" cy="1824585"/>
            <a:chOff x="1671230" y="2263986"/>
            <a:chExt cx="1824587" cy="1824585"/>
          </a:xfrm>
        </p:grpSpPr>
        <p:sp>
          <p:nvSpPr>
            <p:cNvPr id="7" name="Oval 27"/>
            <p:cNvSpPr/>
            <p:nvPr/>
          </p:nvSpPr>
          <p:spPr>
            <a:xfrm>
              <a:off x="1671231" y="2263986"/>
              <a:ext cx="1824584" cy="18245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8" name="Partial Circle 26"/>
            <p:cNvSpPr/>
            <p:nvPr/>
          </p:nvSpPr>
          <p:spPr>
            <a:xfrm>
              <a:off x="1671230" y="2263986"/>
              <a:ext cx="1824587" cy="1824585"/>
            </a:xfrm>
            <a:prstGeom prst="pie">
              <a:avLst/>
            </a:prstGeom>
            <a:solidFill>
              <a:srgbClr val="3290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9" name="Oval 29"/>
            <p:cNvSpPr/>
            <p:nvPr/>
          </p:nvSpPr>
          <p:spPr>
            <a:xfrm>
              <a:off x="1799816" y="2392572"/>
              <a:ext cx="1567414" cy="15674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grpSp>
          <p:nvGrpSpPr>
            <p:cNvPr id="10" name="Group 34"/>
            <p:cNvGrpSpPr/>
            <p:nvPr/>
          </p:nvGrpSpPr>
          <p:grpSpPr>
            <a:xfrm>
              <a:off x="1788819" y="2788949"/>
              <a:ext cx="1589409" cy="774658"/>
              <a:chOff x="2079189" y="2717474"/>
              <a:chExt cx="1589409" cy="774658"/>
            </a:xfrm>
          </p:grpSpPr>
          <p:sp>
            <p:nvSpPr>
              <p:cNvPr id="11" name="TextBox 28"/>
              <p:cNvSpPr txBox="1"/>
              <p:nvPr/>
            </p:nvSpPr>
            <p:spPr>
              <a:xfrm>
                <a:off x="2152546" y="2717474"/>
                <a:ext cx="14426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000">
                    <a:latin typeface="腾祥铁山楷书繁" panose="01010104010101010101" pitchFamily="2" charset="-122"/>
                    <a:ea typeface="腾祥铁山楷书繁" panose="01010104010101010101" pitchFamily="2" charset="-122"/>
                  </a:rPr>
                  <a:t>30%</a:t>
                </a:r>
                <a:endParaRPr lang="en-US" sz="2000">
                  <a:latin typeface="腾祥铁山楷书繁" panose="01010104010101010101" pitchFamily="2" charset="-122"/>
                  <a:ea typeface="腾祥铁山楷书繁" panose="01010104010101010101" pitchFamily="2" charset="-122"/>
                </a:endParaRPr>
              </a:p>
            </p:txBody>
          </p:sp>
          <p:sp>
            <p:nvSpPr>
              <p:cNvPr id="12" name="TextBox 30"/>
              <p:cNvSpPr txBox="1"/>
              <p:nvPr/>
            </p:nvSpPr>
            <p:spPr>
              <a:xfrm>
                <a:off x="2079189" y="3184355"/>
                <a:ext cx="15894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>
                    <a:latin typeface="腾祥铁山楷书繁" panose="01010104010101010101" pitchFamily="2" charset="-122"/>
                    <a:ea typeface="腾祥铁山楷书繁" panose="01010104010101010101" pitchFamily="2" charset="-122"/>
                  </a:rPr>
                  <a:t>Marketing</a:t>
                </a:r>
                <a:endParaRPr lang="en-US" sz="1400">
                  <a:latin typeface="腾祥铁山楷书繁" panose="01010104010101010101" pitchFamily="2" charset="-122"/>
                  <a:ea typeface="腾祥铁山楷书繁" panose="01010104010101010101" pitchFamily="2" charset="-122"/>
                </a:endParaRPr>
              </a:p>
            </p:txBody>
          </p:sp>
        </p:grpSp>
      </p:grpSp>
      <p:sp>
        <p:nvSpPr>
          <p:cNvPr id="13" name="TextBox 35"/>
          <p:cNvSpPr txBox="1"/>
          <p:nvPr/>
        </p:nvSpPr>
        <p:spPr>
          <a:xfrm>
            <a:off x="1518166" y="4846172"/>
            <a:ext cx="2130713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rgbClr val="8F949D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  <a:cs typeface="Open Sans" panose="020b0606030504020204" pitchFamily="34" charset="0"/>
              </a:rPr>
              <a:t>Lorem ipsum dolor sit amet</a:t>
            </a:r>
            <a:endParaRPr lang="en-US" sz="1200">
              <a:solidFill>
                <a:srgbClr val="8F949D"/>
              </a:solidFill>
              <a:latin typeface="腾祥铁山楷书繁" panose="01010104010101010101" pitchFamily="2" charset="-122"/>
              <a:ea typeface="腾祥铁山楷书繁" panose="01010104010101010101" pitchFamily="2" charset="-122"/>
              <a:cs typeface="Open Sans" panose="020b0606030504020204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1200" err="1">
                <a:solidFill>
                  <a:srgbClr val="8F949D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  <a:cs typeface="Open Sans" panose="020b0606030504020204" pitchFamily="34" charset="0"/>
              </a:rPr>
              <a:t>consectetur adipiscing elit</a:t>
            </a:r>
            <a:endParaRPr lang="en-US" sz="1200">
              <a:solidFill>
                <a:srgbClr val="8F949D"/>
              </a:solidFill>
              <a:latin typeface="腾祥铁山楷书繁" panose="01010104010101010101" pitchFamily="2" charset="-122"/>
              <a:ea typeface="腾祥铁山楷书繁" panose="01010104010101010101" pitchFamily="2" charset="-122"/>
              <a:cs typeface="Open Sans" panose="020b0606030504020204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1200" err="1">
                <a:solidFill>
                  <a:srgbClr val="8F949D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  <a:cs typeface="Open Sans" panose="020b0606030504020204" pitchFamily="34" charset="0"/>
              </a:rPr>
              <a:t>est dignissim non</a:t>
            </a:r>
            <a:endParaRPr lang="en-US" sz="1200">
              <a:solidFill>
                <a:srgbClr val="8F949D"/>
              </a:solidFill>
              <a:latin typeface="腾祥铁山楷书繁" panose="01010104010101010101" pitchFamily="2" charset="-122"/>
              <a:ea typeface="腾祥铁山楷书繁" panose="01010104010101010101" pitchFamily="2" charset="-122"/>
              <a:cs typeface="Open Sans" panose="020b0606030504020204" pitchFamily="34" charset="0"/>
            </a:endParaRPr>
          </a:p>
        </p:txBody>
      </p:sp>
      <p:sp>
        <p:nvSpPr>
          <p:cNvPr id="14" name="TextBox 36"/>
          <p:cNvSpPr txBox="1"/>
          <p:nvPr/>
        </p:nvSpPr>
        <p:spPr>
          <a:xfrm>
            <a:off x="1251285" y="4426865"/>
            <a:ext cx="2664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mtClean="0"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这里添加标题</a:t>
            </a:r>
            <a:endParaRPr lang="en-US" sz="1600">
              <a:latin typeface="腾祥铁山楷书繁" panose="01010104010101010101" pitchFamily="2" charset="-122"/>
              <a:ea typeface="腾祥铁山楷书繁" panose="01010104010101010101" pitchFamily="2" charset="-122"/>
            </a:endParaRPr>
          </a:p>
        </p:txBody>
      </p:sp>
      <p:grpSp>
        <p:nvGrpSpPr>
          <p:cNvPr id="15" name="Group 2"/>
          <p:cNvGrpSpPr/>
          <p:nvPr/>
        </p:nvGrpSpPr>
        <p:grpSpPr>
          <a:xfrm>
            <a:off x="5183707" y="2263986"/>
            <a:ext cx="1824587" cy="1824585"/>
            <a:chOff x="5183707" y="2263986"/>
            <a:chExt cx="1824587" cy="1824585"/>
          </a:xfrm>
        </p:grpSpPr>
        <p:sp>
          <p:nvSpPr>
            <p:cNvPr id="16" name="Oval 40"/>
            <p:cNvSpPr/>
            <p:nvPr/>
          </p:nvSpPr>
          <p:spPr>
            <a:xfrm>
              <a:off x="5183708" y="2263986"/>
              <a:ext cx="1824584" cy="182458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7" name="Partial Circle 41"/>
            <p:cNvSpPr/>
            <p:nvPr/>
          </p:nvSpPr>
          <p:spPr>
            <a:xfrm>
              <a:off x="5183707" y="2263986"/>
              <a:ext cx="1824587" cy="1824585"/>
            </a:xfrm>
            <a:prstGeom prst="pie">
              <a:avLst>
                <a:gd name="adj1" fmla="val 1495979"/>
                <a:gd name="adj2" fmla="val 16200000"/>
              </a:avLst>
            </a:prstGeom>
            <a:solidFill>
              <a:srgbClr val="3290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8" name="Oval 42"/>
            <p:cNvSpPr/>
            <p:nvPr/>
          </p:nvSpPr>
          <p:spPr>
            <a:xfrm>
              <a:off x="5312293" y="2392572"/>
              <a:ext cx="1567414" cy="15674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grpSp>
          <p:nvGrpSpPr>
            <p:cNvPr id="19" name="Group 43"/>
            <p:cNvGrpSpPr/>
            <p:nvPr/>
          </p:nvGrpSpPr>
          <p:grpSpPr>
            <a:xfrm>
              <a:off x="5301296" y="2788949"/>
              <a:ext cx="1589409" cy="774658"/>
              <a:chOff x="2079189" y="2717474"/>
              <a:chExt cx="1589409" cy="774658"/>
            </a:xfrm>
          </p:grpSpPr>
          <p:sp>
            <p:nvSpPr>
              <p:cNvPr id="20" name="TextBox 46"/>
              <p:cNvSpPr txBox="1"/>
              <p:nvPr/>
            </p:nvSpPr>
            <p:spPr>
              <a:xfrm>
                <a:off x="2152546" y="2717474"/>
                <a:ext cx="14426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000">
                    <a:latin typeface="腾祥铁山楷书繁" panose="01010104010101010101" pitchFamily="2" charset="-122"/>
                    <a:ea typeface="腾祥铁山楷书繁" panose="01010104010101010101" pitchFamily="2" charset="-122"/>
                  </a:rPr>
                  <a:t>40%</a:t>
                </a:r>
                <a:endParaRPr lang="en-US" sz="2000">
                  <a:latin typeface="腾祥铁山楷书繁" panose="01010104010101010101" pitchFamily="2" charset="-122"/>
                  <a:ea typeface="腾祥铁山楷书繁" panose="01010104010101010101" pitchFamily="2" charset="-122"/>
                </a:endParaRPr>
              </a:p>
            </p:txBody>
          </p:sp>
          <p:sp>
            <p:nvSpPr>
              <p:cNvPr id="21" name="TextBox 47"/>
              <p:cNvSpPr txBox="1"/>
              <p:nvPr/>
            </p:nvSpPr>
            <p:spPr>
              <a:xfrm>
                <a:off x="2079189" y="3184355"/>
                <a:ext cx="15894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>
                    <a:latin typeface="腾祥铁山楷书繁" panose="01010104010101010101" pitchFamily="2" charset="-122"/>
                    <a:ea typeface="腾祥铁山楷书繁" panose="01010104010101010101" pitchFamily="2" charset="-122"/>
                  </a:rPr>
                  <a:t>Web Design</a:t>
                </a:r>
                <a:endParaRPr lang="en-US" sz="1400">
                  <a:latin typeface="腾祥铁山楷书繁" panose="01010104010101010101" pitchFamily="2" charset="-122"/>
                  <a:ea typeface="腾祥铁山楷书繁" panose="01010104010101010101" pitchFamily="2" charset="-122"/>
                </a:endParaRPr>
              </a:p>
            </p:txBody>
          </p:sp>
        </p:grpSp>
      </p:grpSp>
      <p:sp>
        <p:nvSpPr>
          <p:cNvPr id="22" name="TextBox 44"/>
          <p:cNvSpPr txBox="1"/>
          <p:nvPr/>
        </p:nvSpPr>
        <p:spPr>
          <a:xfrm>
            <a:off x="5030643" y="4846172"/>
            <a:ext cx="2130713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rgbClr val="8F949D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  <a:cs typeface="Open Sans" panose="020b0606030504020204" pitchFamily="34" charset="0"/>
              </a:rPr>
              <a:t>Lorem ipsum dolor sit amet</a:t>
            </a:r>
            <a:endParaRPr lang="en-US" sz="1200">
              <a:solidFill>
                <a:srgbClr val="8F949D"/>
              </a:solidFill>
              <a:latin typeface="腾祥铁山楷书繁" panose="01010104010101010101" pitchFamily="2" charset="-122"/>
              <a:ea typeface="腾祥铁山楷书繁" panose="01010104010101010101" pitchFamily="2" charset="-122"/>
              <a:cs typeface="Open Sans" panose="020b0606030504020204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1200" err="1">
                <a:solidFill>
                  <a:srgbClr val="8F949D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  <a:cs typeface="Open Sans" panose="020b0606030504020204" pitchFamily="34" charset="0"/>
              </a:rPr>
              <a:t>consectetur adipiscing elit</a:t>
            </a:r>
            <a:endParaRPr lang="en-US" sz="1200">
              <a:solidFill>
                <a:srgbClr val="8F949D"/>
              </a:solidFill>
              <a:latin typeface="腾祥铁山楷书繁" panose="01010104010101010101" pitchFamily="2" charset="-122"/>
              <a:ea typeface="腾祥铁山楷书繁" panose="01010104010101010101" pitchFamily="2" charset="-122"/>
              <a:cs typeface="Open Sans" panose="020b0606030504020204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1200" err="1">
                <a:solidFill>
                  <a:srgbClr val="8F949D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  <a:cs typeface="Open Sans" panose="020b0606030504020204" pitchFamily="34" charset="0"/>
              </a:rPr>
              <a:t>est dignissim non</a:t>
            </a:r>
            <a:endParaRPr lang="en-US" sz="1200">
              <a:solidFill>
                <a:srgbClr val="8F949D"/>
              </a:solidFill>
              <a:latin typeface="腾祥铁山楷书繁" panose="01010104010101010101" pitchFamily="2" charset="-122"/>
              <a:ea typeface="腾祥铁山楷书繁" panose="01010104010101010101" pitchFamily="2" charset="-122"/>
              <a:cs typeface="Open Sans" panose="020b0606030504020204" pitchFamily="34" charset="0"/>
            </a:endParaRPr>
          </a:p>
        </p:txBody>
      </p:sp>
      <p:sp>
        <p:nvSpPr>
          <p:cNvPr id="23" name="TextBox 45"/>
          <p:cNvSpPr txBox="1"/>
          <p:nvPr/>
        </p:nvSpPr>
        <p:spPr>
          <a:xfrm>
            <a:off x="4763762" y="4426865"/>
            <a:ext cx="2664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mtClean="0"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这里添加标题</a:t>
            </a:r>
            <a:endParaRPr lang="en-US" sz="1600">
              <a:latin typeface="腾祥铁山楷书繁" panose="01010104010101010101" pitchFamily="2" charset="-122"/>
              <a:ea typeface="腾祥铁山楷书繁" panose="01010104010101010101" pitchFamily="2" charset="-122"/>
            </a:endParaRPr>
          </a:p>
        </p:txBody>
      </p:sp>
      <p:grpSp>
        <p:nvGrpSpPr>
          <p:cNvPr id="24" name="Group 3"/>
          <p:cNvGrpSpPr/>
          <p:nvPr/>
        </p:nvGrpSpPr>
        <p:grpSpPr>
          <a:xfrm>
            <a:off x="8696184" y="2263986"/>
            <a:ext cx="1824587" cy="1824585"/>
            <a:chOff x="8696184" y="2263986"/>
            <a:chExt cx="1824587" cy="1824585"/>
          </a:xfrm>
        </p:grpSpPr>
        <p:sp>
          <p:nvSpPr>
            <p:cNvPr id="25" name="Oval 49"/>
            <p:cNvSpPr/>
            <p:nvPr/>
          </p:nvSpPr>
          <p:spPr>
            <a:xfrm>
              <a:off x="8696185" y="2263986"/>
              <a:ext cx="1824584" cy="18245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6" name="Partial Circle 50"/>
            <p:cNvSpPr/>
            <p:nvPr/>
          </p:nvSpPr>
          <p:spPr>
            <a:xfrm>
              <a:off x="8696184" y="2263986"/>
              <a:ext cx="1824587" cy="1824585"/>
            </a:xfrm>
            <a:prstGeom prst="pie">
              <a:avLst/>
            </a:prstGeom>
            <a:solidFill>
              <a:srgbClr val="3290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7" name="Oval 51"/>
            <p:cNvSpPr/>
            <p:nvPr/>
          </p:nvSpPr>
          <p:spPr>
            <a:xfrm>
              <a:off x="8824770" y="2392572"/>
              <a:ext cx="1567414" cy="15674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grpSp>
          <p:nvGrpSpPr>
            <p:cNvPr id="28" name="Group 52"/>
            <p:cNvGrpSpPr/>
            <p:nvPr/>
          </p:nvGrpSpPr>
          <p:grpSpPr>
            <a:xfrm>
              <a:off x="8813773" y="2788949"/>
              <a:ext cx="1589409" cy="774658"/>
              <a:chOff x="2079189" y="2717474"/>
              <a:chExt cx="1589409" cy="774658"/>
            </a:xfrm>
          </p:grpSpPr>
          <p:sp>
            <p:nvSpPr>
              <p:cNvPr id="29" name="TextBox 55"/>
              <p:cNvSpPr txBox="1"/>
              <p:nvPr/>
            </p:nvSpPr>
            <p:spPr>
              <a:xfrm>
                <a:off x="2152546" y="2717474"/>
                <a:ext cx="14426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000">
                    <a:latin typeface="腾祥铁山楷书繁" panose="01010104010101010101" pitchFamily="2" charset="-122"/>
                    <a:ea typeface="腾祥铁山楷书繁" panose="01010104010101010101" pitchFamily="2" charset="-122"/>
                  </a:rPr>
                  <a:t>30%</a:t>
                </a:r>
                <a:endParaRPr lang="en-US" sz="2000">
                  <a:latin typeface="腾祥铁山楷书繁" panose="01010104010101010101" pitchFamily="2" charset="-122"/>
                  <a:ea typeface="腾祥铁山楷书繁" panose="01010104010101010101" pitchFamily="2" charset="-122"/>
                </a:endParaRPr>
              </a:p>
            </p:txBody>
          </p:sp>
          <p:sp>
            <p:nvSpPr>
              <p:cNvPr id="30" name="TextBox 56"/>
              <p:cNvSpPr txBox="1"/>
              <p:nvPr/>
            </p:nvSpPr>
            <p:spPr>
              <a:xfrm>
                <a:off x="2079189" y="3184355"/>
                <a:ext cx="15894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>
                    <a:latin typeface="腾祥铁山楷书繁" panose="01010104010101010101" pitchFamily="2" charset="-122"/>
                    <a:ea typeface="腾祥铁山楷书繁" panose="01010104010101010101" pitchFamily="2" charset="-122"/>
                  </a:rPr>
                  <a:t>Mobile App</a:t>
                </a:r>
                <a:endParaRPr lang="en-US" sz="1400">
                  <a:latin typeface="腾祥铁山楷书繁" panose="01010104010101010101" pitchFamily="2" charset="-122"/>
                  <a:ea typeface="腾祥铁山楷书繁" panose="01010104010101010101" pitchFamily="2" charset="-122"/>
                </a:endParaRPr>
              </a:p>
            </p:txBody>
          </p:sp>
        </p:grpSp>
      </p:grpSp>
      <p:sp>
        <p:nvSpPr>
          <p:cNvPr id="31" name="TextBox 53"/>
          <p:cNvSpPr txBox="1"/>
          <p:nvPr/>
        </p:nvSpPr>
        <p:spPr>
          <a:xfrm>
            <a:off x="8543120" y="4846172"/>
            <a:ext cx="2130713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rgbClr val="8F949D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  <a:cs typeface="Open Sans" panose="020b0606030504020204" pitchFamily="34" charset="0"/>
              </a:rPr>
              <a:t>Lorem ipsum dolor sit amet</a:t>
            </a:r>
            <a:endParaRPr lang="en-US" sz="1200">
              <a:solidFill>
                <a:srgbClr val="8F949D"/>
              </a:solidFill>
              <a:latin typeface="腾祥铁山楷书繁" panose="01010104010101010101" pitchFamily="2" charset="-122"/>
              <a:ea typeface="腾祥铁山楷书繁" panose="01010104010101010101" pitchFamily="2" charset="-122"/>
              <a:cs typeface="Open Sans" panose="020b0606030504020204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1200" err="1">
                <a:solidFill>
                  <a:srgbClr val="8F949D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  <a:cs typeface="Open Sans" panose="020b0606030504020204" pitchFamily="34" charset="0"/>
              </a:rPr>
              <a:t>consectetur adipiscing elit</a:t>
            </a:r>
            <a:endParaRPr lang="en-US" sz="1200">
              <a:solidFill>
                <a:srgbClr val="8F949D"/>
              </a:solidFill>
              <a:latin typeface="腾祥铁山楷书繁" panose="01010104010101010101" pitchFamily="2" charset="-122"/>
              <a:ea typeface="腾祥铁山楷书繁" panose="01010104010101010101" pitchFamily="2" charset="-122"/>
              <a:cs typeface="Open Sans" panose="020b0606030504020204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1200" err="1">
                <a:solidFill>
                  <a:srgbClr val="8F949D"/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  <a:cs typeface="Open Sans" panose="020b0606030504020204" pitchFamily="34" charset="0"/>
              </a:rPr>
              <a:t>est dignissim non</a:t>
            </a:r>
            <a:endParaRPr lang="en-US" sz="1200">
              <a:solidFill>
                <a:srgbClr val="8F949D"/>
              </a:solidFill>
              <a:latin typeface="腾祥铁山楷书繁" panose="01010104010101010101" pitchFamily="2" charset="-122"/>
              <a:ea typeface="腾祥铁山楷书繁" panose="01010104010101010101" pitchFamily="2" charset="-122"/>
              <a:cs typeface="Open Sans" panose="020b0606030504020204" pitchFamily="34" charset="0"/>
            </a:endParaRPr>
          </a:p>
        </p:txBody>
      </p:sp>
      <p:sp>
        <p:nvSpPr>
          <p:cNvPr id="32" name="TextBox 54"/>
          <p:cNvSpPr txBox="1"/>
          <p:nvPr/>
        </p:nvSpPr>
        <p:spPr>
          <a:xfrm>
            <a:off x="8276239" y="4426865"/>
            <a:ext cx="2664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mtClean="0">
                <a:latin typeface="腾祥铁山楷书繁" panose="01010104010101010101" pitchFamily="2" charset="-122"/>
                <a:ea typeface="腾祥铁山楷书繁" panose="01010104010101010101" pitchFamily="2" charset="-122"/>
              </a:rPr>
              <a:t>这里添加标题</a:t>
            </a:r>
            <a:endParaRPr lang="en-US" sz="1600">
              <a:latin typeface="腾祥铁山楷书繁" panose="01010104010101010101" pitchFamily="2" charset="-122"/>
              <a:ea typeface="腾祥铁山楷书繁" panose="0101010401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777299" y="299484"/>
            <a:ext cx="2545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添加标题文字内容</a:t>
            </a:r>
            <a:endParaRPr lang="zh-CN" altLang="en-US" sz="20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2" grpId="0"/>
      <p:bldP spid="23" grpId="0"/>
      <p:bldP spid="31" grpId="0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8" b="52987"/>
          <a:stretch>
            <a:fillRect/>
          </a:stretch>
        </p:blipFill>
        <p:spPr>
          <a:xfrm>
            <a:off x="1172" y="-1"/>
            <a:ext cx="12189658" cy="64199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7" b="16381"/>
          <a:stretch>
            <a:fillRect/>
          </a:stretch>
        </p:blipFill>
        <p:spPr>
          <a:xfrm>
            <a:off x="5878377" y="3114198"/>
            <a:ext cx="6312453" cy="3743802"/>
          </a:xfrm>
          <a:prstGeom prst="rect">
            <a:avLst/>
          </a:prstGeom>
        </p:spPr>
      </p:pic>
      <p:sp>
        <p:nvSpPr>
          <p:cNvPr id="4" name="TextBox 54"/>
          <p:cNvSpPr txBox="1"/>
          <p:nvPr/>
        </p:nvSpPr>
        <p:spPr>
          <a:xfrm>
            <a:off x="3874026" y="1406165"/>
            <a:ext cx="1415772" cy="41960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8000" smtClean="0">
                <a:solidFill>
                  <a:srgbClr val="21801A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迷你简行楷" panose="03000509000000000000" pitchFamily="65" charset="-122"/>
                <a:ea typeface="迷你简行楷" panose="03000509000000000000" pitchFamily="65" charset="-122"/>
                <a:cs typeface="Arial" panose="020b0604020202020204" pitchFamily="34" charset="0"/>
              </a:rPr>
              <a:t>谢谢观看</a:t>
            </a:r>
            <a:endParaRPr lang="zh-CN" altLang="en-US" sz="8000">
              <a:solidFill>
                <a:srgbClr val="21801A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迷你简行楷" panose="03000509000000000000" pitchFamily="65" charset="-122"/>
              <a:ea typeface="迷你简行楷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5" name="TextBox 7"/>
          <p:cNvSpPr>
            <a:spLocks noChangeArrowheads="1"/>
          </p:cNvSpPr>
          <p:nvPr/>
        </p:nvSpPr>
        <p:spPr bwMode="auto">
          <a:xfrm>
            <a:off x="5330147" y="1697397"/>
            <a:ext cx="408573" cy="415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2655">
                <a:solidFill>
                  <a:srgbClr val="21801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好雨知时节，当春乃</a:t>
            </a:r>
            <a:r>
              <a:rPr lang="zh-CN" altLang="en-US" sz="2655" smtClean="0">
                <a:solidFill>
                  <a:srgbClr val="21801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发生。</a:t>
            </a:r>
            <a:endParaRPr lang="zh-CN" altLang="en-US" sz="2655">
              <a:solidFill>
                <a:srgbClr val="21801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>
            <a:fillRect/>
          </a:stretch>
        </p:blipFill>
        <p:spPr>
          <a:xfrm>
            <a:off x="6778762" y="0"/>
            <a:ext cx="5449726" cy="36988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09" y="3504175"/>
            <a:ext cx="3262450" cy="2724145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243138" y="2946400"/>
            <a:ext cx="596900" cy="657225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575"/>
            <a:ext cx="9359900" cy="6572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96" tIns="0" rIns="179996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370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813"/>
            <a:ext cx="9312275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430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370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2275" y="2178050"/>
            <a:ext cx="854075" cy="77946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1854200" y="3921125"/>
            <a:ext cx="8361363" cy="1692275"/>
          </a:xfrm>
          <a:prstGeom prst="rect">
            <a:avLst/>
          </a:prstGeom>
          <a:noFill/>
          <a:ln w="25400">
            <a:noFill/>
          </a:ln>
        </p:spPr>
        <p:txBody>
          <a:bodyPr lIns="121917" tIns="60958" rIns="121917" bIns="60958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40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40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40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0675" y="155575"/>
            <a:ext cx="3810000" cy="190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250">
        <p:blinds dir="vert"/>
      </p:transition>
    </mc:Choice>
    <mc:Fallback>
      <p:transition spd="slow" advClick="0" advTm="0">
        <p:blinds dir="vert"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30"/>
          <a:stretch>
            <a:fillRect/>
          </a:stretch>
        </p:blipFill>
        <p:spPr>
          <a:xfrm>
            <a:off x="1172" y="0"/>
            <a:ext cx="1218965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8" b="52987"/>
          <a:stretch>
            <a:fillRect/>
          </a:stretch>
        </p:blipFill>
        <p:spPr>
          <a:xfrm>
            <a:off x="1172" y="-1"/>
            <a:ext cx="12189658" cy="641991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7" b="16381"/>
          <a:stretch>
            <a:fillRect/>
          </a:stretch>
        </p:blipFill>
        <p:spPr>
          <a:xfrm>
            <a:off x="3516313" y="1713300"/>
            <a:ext cx="8674518" cy="5144700"/>
          </a:xfrm>
          <a:prstGeom prst="rect">
            <a:avLst/>
          </a:prstGeom>
        </p:spPr>
      </p:pic>
      <p:sp>
        <p:nvSpPr>
          <p:cNvPr id="4" name="TextBox 54"/>
          <p:cNvSpPr txBox="1"/>
          <p:nvPr/>
        </p:nvSpPr>
        <p:spPr>
          <a:xfrm>
            <a:off x="5888826" y="1225919"/>
            <a:ext cx="3094117" cy="210596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3085" smtClean="0">
                <a:solidFill>
                  <a:srgbClr val="21801A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迷你简行楷" panose="03000509000000000000" pitchFamily="65" charset="-122"/>
                <a:ea typeface="迷你简行楷" panose="03000509000000000000" pitchFamily="65" charset="-122"/>
                <a:cs typeface="Arial" panose="020b0604020202020204" pitchFamily="34" charset="0"/>
              </a:rPr>
              <a:t>part</a:t>
            </a:r>
            <a:endParaRPr lang="zh-CN" altLang="en-US" sz="13085">
              <a:solidFill>
                <a:srgbClr val="21801A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迷你简行楷" panose="03000509000000000000" pitchFamily="65" charset="-122"/>
              <a:ea typeface="迷你简行楷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7" name="TextBox 7"/>
          <p:cNvSpPr>
            <a:spLocks noChangeArrowheads="1"/>
          </p:cNvSpPr>
          <p:nvPr/>
        </p:nvSpPr>
        <p:spPr bwMode="auto">
          <a:xfrm>
            <a:off x="7713704" y="3070380"/>
            <a:ext cx="138691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8000" smtClean="0">
                <a:solidFill>
                  <a:srgbClr val="21801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zh-CN" altLang="en-US" sz="8000">
              <a:solidFill>
                <a:srgbClr val="21801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>
            <a:fillRect/>
          </a:stretch>
        </p:blipFill>
        <p:spPr>
          <a:xfrm flipH="1">
            <a:off x="-20969" y="-21919"/>
            <a:ext cx="4449808" cy="302015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27" y="2054038"/>
            <a:ext cx="4131037" cy="34494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392" y="3010994"/>
            <a:ext cx="2056246" cy="9855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57753" y="2054038"/>
            <a:ext cx="1700264" cy="81495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079666" y="1213024"/>
            <a:ext cx="2712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smtClean="0">
                <a:solidFill>
                  <a:srgbClr val="3290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此处添加</a:t>
            </a:r>
            <a:r>
              <a:rPr lang="zh-CN" altLang="en-US" sz="2800">
                <a:solidFill>
                  <a:srgbClr val="3290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标题</a:t>
            </a:r>
            <a:endParaRPr lang="zh-CN" altLang="en-US" sz="2800">
              <a:solidFill>
                <a:srgbClr val="3290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1388904" y="1255032"/>
            <a:ext cx="4587887" cy="4407868"/>
          </a:xfrm>
          <a:prstGeom prst="ellipse">
            <a:avLst/>
          </a:prstGeom>
          <a:solidFill>
            <a:srgbClr val="A7C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腾祥铁山楷书繁" panose="01010104010101010101" pitchFamily="2" charset="-122"/>
              <a:ea typeface="腾祥铁山楷书繁" panose="0101010401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68969" y="1344980"/>
            <a:ext cx="3035190" cy="4227971"/>
          </a:xfrm>
          <a:prstGeom prst="rect">
            <a:avLst/>
          </a:prstGeom>
          <a:noFill/>
        </p:spPr>
        <p:txBody>
          <a:bodyPr vert="wordArtVertRtl" wrap="square">
            <a:spAutoFit/>
          </a:bodyPr>
          <a:lstStyle/>
          <a:p>
            <a:pPr algn="ctr"/>
            <a:r>
              <a:rPr lang="zh-CN" altLang="en-US" sz="2000"/>
              <a:t>清明最早只是一种节气的名称，其变成纪念祖先的节日与寒食节有关。晋文公把寒食节的后一天定为清明节。在山西大部分地区是在清明节前一天过寒食节；榆社县等地是在清明节前两天过寒食节；垣曲县还讲究清明节前一天为寒食节，前二天为小寒食。</a:t>
            </a:r>
            <a:endParaRPr lang="zh-CN" altLang="en-US" sz="20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540" y="825005"/>
            <a:ext cx="4507762" cy="37639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>
            <a:fillRect/>
          </a:stretch>
        </p:blipFill>
        <p:spPr>
          <a:xfrm flipH="1">
            <a:off x="-20969" y="-21919"/>
            <a:ext cx="3827051" cy="259747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77299" y="299484"/>
            <a:ext cx="2545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添加标题文字内容</a:t>
            </a:r>
            <a:endParaRPr lang="zh-CN" altLang="en-US" sz="20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Diagram 3"/>
          <p:cNvGraphicFramePr/>
          <p:nvPr/>
        </p:nvGraphicFramePr>
        <p:xfrm>
          <a:off x="3474609" y="2782844"/>
          <a:ext cx="5562618" cy="2125438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709219" y="3523227"/>
            <a:ext cx="599142" cy="500218"/>
            <a:chOff x="1588" y="-296862"/>
            <a:chExt cx="2649537" cy="2211388"/>
          </a:xfrm>
          <a:solidFill>
            <a:srgbClr val="A7CF82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 rot="21339348">
              <a:off x="1588" y="-296862"/>
              <a:ext cx="2649537" cy="2211388"/>
            </a:xfrm>
            <a:custGeom>
              <a:gdLst>
                <a:gd name="T0" fmla="*/ 2 w 704"/>
                <a:gd name="T1" fmla="*/ 252 h 586"/>
                <a:gd name="T2" fmla="*/ 0 w 704"/>
                <a:gd name="T3" fmla="*/ 279 h 586"/>
                <a:gd name="T4" fmla="*/ 702 w 704"/>
                <a:gd name="T5" fmla="*/ 334 h 586"/>
                <a:gd name="T6" fmla="*/ 704 w 704"/>
                <a:gd name="T7" fmla="*/ 308 h 586"/>
                <a:gd name="T8" fmla="*/ 2 w 704"/>
                <a:gd name="T9" fmla="*/ 252 h 586"/>
                <a:gd name="T10" fmla="*/ 346 w 704"/>
                <a:gd name="T11" fmla="*/ 452 h 586"/>
                <a:gd name="T12" fmla="*/ 200 w 704"/>
                <a:gd name="T13" fmla="*/ 281 h 586"/>
                <a:gd name="T14" fmla="*/ 372 w 704"/>
                <a:gd name="T15" fmla="*/ 134 h 586"/>
                <a:gd name="T16" fmla="*/ 518 w 704"/>
                <a:gd name="T17" fmla="*/ 306 h 586"/>
                <a:gd name="T18" fmla="*/ 346 w 704"/>
                <a:gd name="T19" fmla="*/ 452 h 5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4" h="586">
                  <a:moveTo>
                    <a:pt x="2" y="252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138" y="557"/>
                    <a:pt x="522" y="586"/>
                    <a:pt x="702" y="334"/>
                  </a:cubicBezTo>
                  <a:cubicBezTo>
                    <a:pt x="704" y="308"/>
                    <a:pt x="704" y="308"/>
                    <a:pt x="704" y="308"/>
                  </a:cubicBezTo>
                  <a:cubicBezTo>
                    <a:pt x="567" y="30"/>
                    <a:pt x="182" y="0"/>
                    <a:pt x="2" y="252"/>
                  </a:cubicBezTo>
                  <a:close/>
                  <a:moveTo>
                    <a:pt x="346" y="452"/>
                  </a:moveTo>
                  <a:cubicBezTo>
                    <a:pt x="258" y="445"/>
                    <a:pt x="193" y="368"/>
                    <a:pt x="200" y="281"/>
                  </a:cubicBezTo>
                  <a:cubicBezTo>
                    <a:pt x="207" y="193"/>
                    <a:pt x="284" y="127"/>
                    <a:pt x="372" y="134"/>
                  </a:cubicBezTo>
                  <a:cubicBezTo>
                    <a:pt x="459" y="141"/>
                    <a:pt x="525" y="218"/>
                    <a:pt x="518" y="306"/>
                  </a:cubicBezTo>
                  <a:cubicBezTo>
                    <a:pt x="511" y="394"/>
                    <a:pt x="434" y="459"/>
                    <a:pt x="346" y="4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 rot="21339348">
              <a:off x="1050925" y="511176"/>
              <a:ext cx="598487" cy="6000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88725" y="3719600"/>
            <a:ext cx="358919" cy="408504"/>
            <a:chOff x="1416917" y="1026775"/>
            <a:chExt cx="852488" cy="969962"/>
          </a:xfrm>
          <a:solidFill>
            <a:srgbClr val="A7CF82"/>
          </a:solidFill>
        </p:grpSpPr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416917" y="1026775"/>
              <a:ext cx="852488" cy="969962"/>
            </a:xfrm>
            <a:custGeom>
              <a:gdLst>
                <a:gd name="T0" fmla="*/ 362 w 537"/>
                <a:gd name="T1" fmla="*/ 0 h 611"/>
                <a:gd name="T2" fmla="*/ 0 w 537"/>
                <a:gd name="T3" fmla="*/ 0 h 611"/>
                <a:gd name="T4" fmla="*/ 0 w 537"/>
                <a:gd name="T5" fmla="*/ 611 h 611"/>
                <a:gd name="T6" fmla="*/ 537 w 537"/>
                <a:gd name="T7" fmla="*/ 611 h 611"/>
                <a:gd name="T8" fmla="*/ 537 w 537"/>
                <a:gd name="T9" fmla="*/ 174 h 611"/>
                <a:gd name="T10" fmla="*/ 362 w 537"/>
                <a:gd name="T11" fmla="*/ 0 h 611"/>
                <a:gd name="T12" fmla="*/ 230 w 537"/>
                <a:gd name="T13" fmla="*/ 306 h 611"/>
                <a:gd name="T14" fmla="*/ 269 w 537"/>
                <a:gd name="T15" fmla="*/ 306 h 611"/>
                <a:gd name="T16" fmla="*/ 269 w 537"/>
                <a:gd name="T17" fmla="*/ 267 h 611"/>
                <a:gd name="T18" fmla="*/ 230 w 537"/>
                <a:gd name="T19" fmla="*/ 267 h 611"/>
                <a:gd name="T20" fmla="*/ 230 w 537"/>
                <a:gd name="T21" fmla="*/ 229 h 611"/>
                <a:gd name="T22" fmla="*/ 269 w 537"/>
                <a:gd name="T23" fmla="*/ 229 h 611"/>
                <a:gd name="T24" fmla="*/ 269 w 537"/>
                <a:gd name="T25" fmla="*/ 191 h 611"/>
                <a:gd name="T26" fmla="*/ 230 w 537"/>
                <a:gd name="T27" fmla="*/ 191 h 611"/>
                <a:gd name="T28" fmla="*/ 230 w 537"/>
                <a:gd name="T29" fmla="*/ 153 h 611"/>
                <a:gd name="T30" fmla="*/ 269 w 537"/>
                <a:gd name="T31" fmla="*/ 153 h 611"/>
                <a:gd name="T32" fmla="*/ 269 w 537"/>
                <a:gd name="T33" fmla="*/ 115 h 611"/>
                <a:gd name="T34" fmla="*/ 230 w 537"/>
                <a:gd name="T35" fmla="*/ 115 h 611"/>
                <a:gd name="T36" fmla="*/ 230 w 537"/>
                <a:gd name="T37" fmla="*/ 76 h 611"/>
                <a:gd name="T38" fmla="*/ 269 w 537"/>
                <a:gd name="T39" fmla="*/ 76 h 611"/>
                <a:gd name="T40" fmla="*/ 269 w 537"/>
                <a:gd name="T41" fmla="*/ 115 h 611"/>
                <a:gd name="T42" fmla="*/ 307 w 537"/>
                <a:gd name="T43" fmla="*/ 115 h 611"/>
                <a:gd name="T44" fmla="*/ 307 w 537"/>
                <a:gd name="T45" fmla="*/ 153 h 611"/>
                <a:gd name="T46" fmla="*/ 269 w 537"/>
                <a:gd name="T47" fmla="*/ 153 h 611"/>
                <a:gd name="T48" fmla="*/ 269 w 537"/>
                <a:gd name="T49" fmla="*/ 191 h 611"/>
                <a:gd name="T50" fmla="*/ 307 w 537"/>
                <a:gd name="T51" fmla="*/ 191 h 611"/>
                <a:gd name="T52" fmla="*/ 307 w 537"/>
                <a:gd name="T53" fmla="*/ 229 h 611"/>
                <a:gd name="T54" fmla="*/ 269 w 537"/>
                <a:gd name="T55" fmla="*/ 229 h 611"/>
                <a:gd name="T56" fmla="*/ 269 w 537"/>
                <a:gd name="T57" fmla="*/ 267 h 611"/>
                <a:gd name="T58" fmla="*/ 307 w 537"/>
                <a:gd name="T59" fmla="*/ 267 h 611"/>
                <a:gd name="T60" fmla="*/ 307 w 537"/>
                <a:gd name="T61" fmla="*/ 306 h 611"/>
                <a:gd name="T62" fmla="*/ 269 w 537"/>
                <a:gd name="T63" fmla="*/ 306 h 611"/>
                <a:gd name="T64" fmla="*/ 269 w 537"/>
                <a:gd name="T65" fmla="*/ 344 h 611"/>
                <a:gd name="T66" fmla="*/ 307 w 537"/>
                <a:gd name="T67" fmla="*/ 344 h 611"/>
                <a:gd name="T68" fmla="*/ 307 w 537"/>
                <a:gd name="T69" fmla="*/ 382 h 611"/>
                <a:gd name="T70" fmla="*/ 269 w 537"/>
                <a:gd name="T71" fmla="*/ 382 h 611"/>
                <a:gd name="T72" fmla="*/ 269 w 537"/>
                <a:gd name="T73" fmla="*/ 344 h 611"/>
                <a:gd name="T74" fmla="*/ 230 w 537"/>
                <a:gd name="T75" fmla="*/ 344 h 611"/>
                <a:gd name="T76" fmla="*/ 230 w 537"/>
                <a:gd name="T77" fmla="*/ 306 h 611"/>
                <a:gd name="T78" fmla="*/ 154 w 537"/>
                <a:gd name="T79" fmla="*/ 535 h 611"/>
                <a:gd name="T80" fmla="*/ 77 w 537"/>
                <a:gd name="T81" fmla="*/ 535 h 611"/>
                <a:gd name="T82" fmla="*/ 77 w 537"/>
                <a:gd name="T83" fmla="*/ 76 h 611"/>
                <a:gd name="T84" fmla="*/ 192 w 537"/>
                <a:gd name="T85" fmla="*/ 76 h 611"/>
                <a:gd name="T86" fmla="*/ 192 w 537"/>
                <a:gd name="T87" fmla="*/ 382 h 611"/>
                <a:gd name="T88" fmla="*/ 154 w 537"/>
                <a:gd name="T89" fmla="*/ 382 h 611"/>
                <a:gd name="T90" fmla="*/ 154 w 537"/>
                <a:gd name="T91" fmla="*/ 535 h 611"/>
                <a:gd name="T92" fmla="*/ 345 w 537"/>
                <a:gd name="T93" fmla="*/ 573 h 611"/>
                <a:gd name="T94" fmla="*/ 192 w 537"/>
                <a:gd name="T95" fmla="*/ 573 h 611"/>
                <a:gd name="T96" fmla="*/ 192 w 537"/>
                <a:gd name="T97" fmla="*/ 420 h 611"/>
                <a:gd name="T98" fmla="*/ 345 w 537"/>
                <a:gd name="T99" fmla="*/ 420 h 611"/>
                <a:gd name="T100" fmla="*/ 345 w 537"/>
                <a:gd name="T101" fmla="*/ 573 h 611"/>
                <a:gd name="T102" fmla="*/ 460 w 537"/>
                <a:gd name="T103" fmla="*/ 535 h 611"/>
                <a:gd name="T104" fmla="*/ 384 w 537"/>
                <a:gd name="T105" fmla="*/ 535 h 611"/>
                <a:gd name="T106" fmla="*/ 384 w 537"/>
                <a:gd name="T107" fmla="*/ 382 h 611"/>
                <a:gd name="T108" fmla="*/ 345 w 537"/>
                <a:gd name="T109" fmla="*/ 382 h 611"/>
                <a:gd name="T110" fmla="*/ 345 w 537"/>
                <a:gd name="T111" fmla="*/ 93 h 611"/>
                <a:gd name="T112" fmla="*/ 460 w 537"/>
                <a:gd name="T113" fmla="*/ 208 h 611"/>
                <a:gd name="T114" fmla="*/ 460 w 537"/>
                <a:gd name="T115" fmla="*/ 535 h 6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7" h="611">
                  <a:moveTo>
                    <a:pt x="362" y="0"/>
                  </a:moveTo>
                  <a:lnTo>
                    <a:pt x="0" y="0"/>
                  </a:lnTo>
                  <a:lnTo>
                    <a:pt x="0" y="611"/>
                  </a:lnTo>
                  <a:lnTo>
                    <a:pt x="537" y="611"/>
                  </a:lnTo>
                  <a:lnTo>
                    <a:pt x="537" y="174"/>
                  </a:lnTo>
                  <a:lnTo>
                    <a:pt x="362" y="0"/>
                  </a:lnTo>
                  <a:close/>
                  <a:moveTo>
                    <a:pt x="230" y="306"/>
                  </a:moveTo>
                  <a:lnTo>
                    <a:pt x="269" y="306"/>
                  </a:lnTo>
                  <a:lnTo>
                    <a:pt x="269" y="267"/>
                  </a:lnTo>
                  <a:lnTo>
                    <a:pt x="230" y="267"/>
                  </a:lnTo>
                  <a:lnTo>
                    <a:pt x="230" y="229"/>
                  </a:lnTo>
                  <a:lnTo>
                    <a:pt x="269" y="229"/>
                  </a:lnTo>
                  <a:lnTo>
                    <a:pt x="269" y="191"/>
                  </a:lnTo>
                  <a:lnTo>
                    <a:pt x="230" y="191"/>
                  </a:lnTo>
                  <a:lnTo>
                    <a:pt x="230" y="153"/>
                  </a:lnTo>
                  <a:lnTo>
                    <a:pt x="269" y="153"/>
                  </a:lnTo>
                  <a:lnTo>
                    <a:pt x="269" y="115"/>
                  </a:lnTo>
                  <a:lnTo>
                    <a:pt x="230" y="115"/>
                  </a:lnTo>
                  <a:lnTo>
                    <a:pt x="230" y="76"/>
                  </a:lnTo>
                  <a:lnTo>
                    <a:pt x="269" y="76"/>
                  </a:lnTo>
                  <a:lnTo>
                    <a:pt x="269" y="115"/>
                  </a:lnTo>
                  <a:lnTo>
                    <a:pt x="307" y="115"/>
                  </a:lnTo>
                  <a:lnTo>
                    <a:pt x="307" y="153"/>
                  </a:lnTo>
                  <a:lnTo>
                    <a:pt x="269" y="153"/>
                  </a:lnTo>
                  <a:lnTo>
                    <a:pt x="269" y="191"/>
                  </a:lnTo>
                  <a:lnTo>
                    <a:pt x="307" y="191"/>
                  </a:lnTo>
                  <a:lnTo>
                    <a:pt x="307" y="229"/>
                  </a:lnTo>
                  <a:lnTo>
                    <a:pt x="269" y="229"/>
                  </a:lnTo>
                  <a:lnTo>
                    <a:pt x="269" y="267"/>
                  </a:lnTo>
                  <a:lnTo>
                    <a:pt x="307" y="267"/>
                  </a:lnTo>
                  <a:lnTo>
                    <a:pt x="307" y="306"/>
                  </a:lnTo>
                  <a:lnTo>
                    <a:pt x="269" y="306"/>
                  </a:lnTo>
                  <a:lnTo>
                    <a:pt x="269" y="344"/>
                  </a:lnTo>
                  <a:lnTo>
                    <a:pt x="307" y="344"/>
                  </a:lnTo>
                  <a:lnTo>
                    <a:pt x="307" y="382"/>
                  </a:lnTo>
                  <a:lnTo>
                    <a:pt x="269" y="382"/>
                  </a:lnTo>
                  <a:lnTo>
                    <a:pt x="269" y="344"/>
                  </a:lnTo>
                  <a:lnTo>
                    <a:pt x="230" y="344"/>
                  </a:lnTo>
                  <a:lnTo>
                    <a:pt x="230" y="306"/>
                  </a:lnTo>
                  <a:close/>
                  <a:moveTo>
                    <a:pt x="154" y="535"/>
                  </a:moveTo>
                  <a:lnTo>
                    <a:pt x="77" y="535"/>
                  </a:lnTo>
                  <a:lnTo>
                    <a:pt x="77" y="76"/>
                  </a:lnTo>
                  <a:lnTo>
                    <a:pt x="192" y="76"/>
                  </a:lnTo>
                  <a:lnTo>
                    <a:pt x="192" y="382"/>
                  </a:lnTo>
                  <a:lnTo>
                    <a:pt x="154" y="382"/>
                  </a:lnTo>
                  <a:lnTo>
                    <a:pt x="154" y="535"/>
                  </a:lnTo>
                  <a:close/>
                  <a:moveTo>
                    <a:pt x="345" y="573"/>
                  </a:moveTo>
                  <a:lnTo>
                    <a:pt x="192" y="573"/>
                  </a:lnTo>
                  <a:lnTo>
                    <a:pt x="192" y="420"/>
                  </a:lnTo>
                  <a:lnTo>
                    <a:pt x="345" y="420"/>
                  </a:lnTo>
                  <a:lnTo>
                    <a:pt x="345" y="573"/>
                  </a:lnTo>
                  <a:close/>
                  <a:moveTo>
                    <a:pt x="460" y="535"/>
                  </a:moveTo>
                  <a:lnTo>
                    <a:pt x="384" y="535"/>
                  </a:lnTo>
                  <a:lnTo>
                    <a:pt x="384" y="382"/>
                  </a:lnTo>
                  <a:lnTo>
                    <a:pt x="345" y="382"/>
                  </a:lnTo>
                  <a:lnTo>
                    <a:pt x="345" y="93"/>
                  </a:lnTo>
                  <a:lnTo>
                    <a:pt x="460" y="208"/>
                  </a:lnTo>
                  <a:lnTo>
                    <a:pt x="460" y="53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782042" y="1755437"/>
              <a:ext cx="122238" cy="603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751265" y="3579799"/>
            <a:ext cx="338312" cy="387073"/>
            <a:chOff x="0" y="4763"/>
            <a:chExt cx="1479550" cy="1692275"/>
          </a:xfrm>
          <a:solidFill>
            <a:srgbClr val="A7CF82"/>
          </a:solidFill>
        </p:grpSpPr>
        <p:sp>
          <p:nvSpPr>
            <p:cNvPr id="14" name="Freeform 15"/>
            <p:cNvSpPr>
              <a:spLocks noEditPoints="1"/>
            </p:cNvSpPr>
            <p:nvPr/>
          </p:nvSpPr>
          <p:spPr bwMode="auto">
            <a:xfrm>
              <a:off x="0" y="4763"/>
              <a:ext cx="1479550" cy="846138"/>
            </a:xfrm>
            <a:custGeom>
              <a:gdLst>
                <a:gd name="T0" fmla="*/ 28 w 392"/>
                <a:gd name="T1" fmla="*/ 224 h 224"/>
                <a:gd name="T2" fmla="*/ 364 w 392"/>
                <a:gd name="T3" fmla="*/ 224 h 224"/>
                <a:gd name="T4" fmla="*/ 392 w 392"/>
                <a:gd name="T5" fmla="*/ 196 h 224"/>
                <a:gd name="T6" fmla="*/ 364 w 392"/>
                <a:gd name="T7" fmla="*/ 168 h 224"/>
                <a:gd name="T8" fmla="*/ 280 w 392"/>
                <a:gd name="T9" fmla="*/ 168 h 224"/>
                <a:gd name="T10" fmla="*/ 252 w 392"/>
                <a:gd name="T11" fmla="*/ 140 h 224"/>
                <a:gd name="T12" fmla="*/ 252 w 392"/>
                <a:gd name="T13" fmla="*/ 28 h 224"/>
                <a:gd name="T14" fmla="*/ 224 w 392"/>
                <a:gd name="T15" fmla="*/ 0 h 224"/>
                <a:gd name="T16" fmla="*/ 168 w 392"/>
                <a:gd name="T17" fmla="*/ 0 h 224"/>
                <a:gd name="T18" fmla="*/ 140 w 392"/>
                <a:gd name="T19" fmla="*/ 28 h 224"/>
                <a:gd name="T20" fmla="*/ 140 w 392"/>
                <a:gd name="T21" fmla="*/ 140 h 224"/>
                <a:gd name="T22" fmla="*/ 112 w 392"/>
                <a:gd name="T23" fmla="*/ 168 h 224"/>
                <a:gd name="T24" fmla="*/ 28 w 392"/>
                <a:gd name="T25" fmla="*/ 168 h 224"/>
                <a:gd name="T26" fmla="*/ 0 w 392"/>
                <a:gd name="T27" fmla="*/ 196 h 224"/>
                <a:gd name="T28" fmla="*/ 28 w 392"/>
                <a:gd name="T29" fmla="*/ 224 h 224"/>
                <a:gd name="T30" fmla="*/ 182 w 392"/>
                <a:gd name="T31" fmla="*/ 28 h 224"/>
                <a:gd name="T32" fmla="*/ 210 w 392"/>
                <a:gd name="T33" fmla="*/ 28 h 224"/>
                <a:gd name="T34" fmla="*/ 224 w 392"/>
                <a:gd name="T35" fmla="*/ 42 h 224"/>
                <a:gd name="T36" fmla="*/ 210 w 392"/>
                <a:gd name="T37" fmla="*/ 56 h 224"/>
                <a:gd name="T38" fmla="*/ 182 w 392"/>
                <a:gd name="T39" fmla="*/ 56 h 224"/>
                <a:gd name="T40" fmla="*/ 168 w 392"/>
                <a:gd name="T41" fmla="*/ 42 h 224"/>
                <a:gd name="T42" fmla="*/ 182 w 392"/>
                <a:gd name="T43" fmla="*/ 28 h 2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2" h="224">
                  <a:moveTo>
                    <a:pt x="28" y="224"/>
                  </a:moveTo>
                  <a:cubicBezTo>
                    <a:pt x="364" y="224"/>
                    <a:pt x="364" y="224"/>
                    <a:pt x="364" y="224"/>
                  </a:cubicBezTo>
                  <a:cubicBezTo>
                    <a:pt x="379" y="224"/>
                    <a:pt x="392" y="211"/>
                    <a:pt x="392" y="196"/>
                  </a:cubicBezTo>
                  <a:cubicBezTo>
                    <a:pt x="392" y="181"/>
                    <a:pt x="379" y="168"/>
                    <a:pt x="364" y="168"/>
                  </a:cubicBezTo>
                  <a:cubicBezTo>
                    <a:pt x="280" y="168"/>
                    <a:pt x="280" y="168"/>
                    <a:pt x="280" y="168"/>
                  </a:cubicBezTo>
                  <a:cubicBezTo>
                    <a:pt x="265" y="168"/>
                    <a:pt x="252" y="155"/>
                    <a:pt x="252" y="140"/>
                  </a:cubicBezTo>
                  <a:cubicBezTo>
                    <a:pt x="252" y="28"/>
                    <a:pt x="252" y="28"/>
                    <a:pt x="252" y="28"/>
                  </a:cubicBezTo>
                  <a:cubicBezTo>
                    <a:pt x="252" y="13"/>
                    <a:pt x="239" y="0"/>
                    <a:pt x="224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53" y="0"/>
                    <a:pt x="140" y="13"/>
                    <a:pt x="140" y="28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40" y="155"/>
                    <a:pt x="127" y="168"/>
                    <a:pt x="112" y="168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13" y="168"/>
                    <a:pt x="0" y="181"/>
                    <a:pt x="0" y="196"/>
                  </a:cubicBezTo>
                  <a:cubicBezTo>
                    <a:pt x="0" y="211"/>
                    <a:pt x="13" y="224"/>
                    <a:pt x="28" y="224"/>
                  </a:cubicBezTo>
                  <a:close/>
                  <a:moveTo>
                    <a:pt x="182" y="28"/>
                  </a:moveTo>
                  <a:cubicBezTo>
                    <a:pt x="210" y="28"/>
                    <a:pt x="210" y="28"/>
                    <a:pt x="210" y="28"/>
                  </a:cubicBezTo>
                  <a:cubicBezTo>
                    <a:pt x="218" y="28"/>
                    <a:pt x="224" y="34"/>
                    <a:pt x="224" y="42"/>
                  </a:cubicBezTo>
                  <a:cubicBezTo>
                    <a:pt x="224" y="50"/>
                    <a:pt x="218" y="56"/>
                    <a:pt x="210" y="56"/>
                  </a:cubicBezTo>
                  <a:cubicBezTo>
                    <a:pt x="182" y="56"/>
                    <a:pt x="182" y="56"/>
                    <a:pt x="182" y="56"/>
                  </a:cubicBezTo>
                  <a:cubicBezTo>
                    <a:pt x="174" y="56"/>
                    <a:pt x="168" y="50"/>
                    <a:pt x="168" y="42"/>
                  </a:cubicBezTo>
                  <a:cubicBezTo>
                    <a:pt x="168" y="34"/>
                    <a:pt x="174" y="28"/>
                    <a:pt x="18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0" y="957263"/>
              <a:ext cx="1479550" cy="739775"/>
            </a:xfrm>
            <a:custGeom>
              <a:gdLst>
                <a:gd name="T0" fmla="*/ 352 w 392"/>
                <a:gd name="T1" fmla="*/ 0 h 196"/>
                <a:gd name="T2" fmla="*/ 40 w 392"/>
                <a:gd name="T3" fmla="*/ 0 h 196"/>
                <a:gd name="T4" fmla="*/ 26 w 392"/>
                <a:gd name="T5" fmla="*/ 12 h 196"/>
                <a:gd name="T6" fmla="*/ 0 w 392"/>
                <a:gd name="T7" fmla="*/ 196 h 196"/>
                <a:gd name="T8" fmla="*/ 84 w 392"/>
                <a:gd name="T9" fmla="*/ 196 h 196"/>
                <a:gd name="T10" fmla="*/ 112 w 392"/>
                <a:gd name="T11" fmla="*/ 112 h 196"/>
                <a:gd name="T12" fmla="*/ 112 w 392"/>
                <a:gd name="T13" fmla="*/ 196 h 196"/>
                <a:gd name="T14" fmla="*/ 280 w 392"/>
                <a:gd name="T15" fmla="*/ 196 h 196"/>
                <a:gd name="T16" fmla="*/ 280 w 392"/>
                <a:gd name="T17" fmla="*/ 112 h 196"/>
                <a:gd name="T18" fmla="*/ 308 w 392"/>
                <a:gd name="T19" fmla="*/ 196 h 196"/>
                <a:gd name="T20" fmla="*/ 392 w 392"/>
                <a:gd name="T21" fmla="*/ 196 h 196"/>
                <a:gd name="T22" fmla="*/ 366 w 392"/>
                <a:gd name="T23" fmla="*/ 12 h 196"/>
                <a:gd name="T24" fmla="*/ 352 w 392"/>
                <a:gd name="T25" fmla="*/ 0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196">
                  <a:moveTo>
                    <a:pt x="352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3" y="0"/>
                    <a:pt x="27" y="5"/>
                    <a:pt x="26" y="1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84" y="196"/>
                    <a:pt x="84" y="196"/>
                    <a:pt x="84" y="196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12" y="196"/>
                    <a:pt x="112" y="196"/>
                    <a:pt x="112" y="196"/>
                  </a:cubicBezTo>
                  <a:cubicBezTo>
                    <a:pt x="280" y="196"/>
                    <a:pt x="280" y="196"/>
                    <a:pt x="280" y="196"/>
                  </a:cubicBezTo>
                  <a:cubicBezTo>
                    <a:pt x="280" y="112"/>
                    <a:pt x="280" y="112"/>
                    <a:pt x="280" y="112"/>
                  </a:cubicBezTo>
                  <a:cubicBezTo>
                    <a:pt x="308" y="196"/>
                    <a:pt x="308" y="196"/>
                    <a:pt x="308" y="196"/>
                  </a:cubicBezTo>
                  <a:cubicBezTo>
                    <a:pt x="392" y="196"/>
                    <a:pt x="392" y="196"/>
                    <a:pt x="392" y="196"/>
                  </a:cubicBezTo>
                  <a:cubicBezTo>
                    <a:pt x="366" y="12"/>
                    <a:pt x="366" y="12"/>
                    <a:pt x="366" y="12"/>
                  </a:cubicBezTo>
                  <a:cubicBezTo>
                    <a:pt x="365" y="5"/>
                    <a:pt x="359" y="0"/>
                    <a:pt x="3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 flipH="1">
            <a:off x="8193197" y="3735081"/>
            <a:ext cx="361163" cy="316804"/>
            <a:chOff x="1588" y="1588"/>
            <a:chExt cx="1663700" cy="1458912"/>
          </a:xfrm>
          <a:solidFill>
            <a:srgbClr val="A7CF82"/>
          </a:solidFill>
        </p:grpSpPr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207963" y="1044575"/>
              <a:ext cx="415925" cy="415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1144588" y="1044575"/>
              <a:ext cx="419100" cy="415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9" name="Freeform 22"/>
            <p:cNvSpPr>
              <a:spLocks noEditPoints="1"/>
            </p:cNvSpPr>
            <p:nvPr/>
          </p:nvSpPr>
          <p:spPr bwMode="auto">
            <a:xfrm>
              <a:off x="1588" y="1588"/>
              <a:ext cx="1663700" cy="1144587"/>
            </a:xfrm>
            <a:custGeom>
              <a:gdLst>
                <a:gd name="T0" fmla="*/ 427 w 441"/>
                <a:gd name="T1" fmla="*/ 0 h 303"/>
                <a:gd name="T2" fmla="*/ 152 w 441"/>
                <a:gd name="T3" fmla="*/ 0 h 303"/>
                <a:gd name="T4" fmla="*/ 138 w 441"/>
                <a:gd name="T5" fmla="*/ 14 h 303"/>
                <a:gd name="T6" fmla="*/ 138 w 441"/>
                <a:gd name="T7" fmla="*/ 55 h 303"/>
                <a:gd name="T8" fmla="*/ 69 w 441"/>
                <a:gd name="T9" fmla="*/ 55 h 303"/>
                <a:gd name="T10" fmla="*/ 49 w 441"/>
                <a:gd name="T11" fmla="*/ 67 h 303"/>
                <a:gd name="T12" fmla="*/ 6 w 441"/>
                <a:gd name="T13" fmla="*/ 153 h 303"/>
                <a:gd name="T14" fmla="*/ 0 w 441"/>
                <a:gd name="T15" fmla="*/ 179 h 303"/>
                <a:gd name="T16" fmla="*/ 0 w 441"/>
                <a:gd name="T17" fmla="*/ 262 h 303"/>
                <a:gd name="T18" fmla="*/ 10 w 441"/>
                <a:gd name="T19" fmla="*/ 285 h 303"/>
                <a:gd name="T20" fmla="*/ 18 w 441"/>
                <a:gd name="T21" fmla="*/ 294 h 303"/>
                <a:gd name="T22" fmla="*/ 33 w 441"/>
                <a:gd name="T23" fmla="*/ 302 h 303"/>
                <a:gd name="T24" fmla="*/ 110 w 441"/>
                <a:gd name="T25" fmla="*/ 248 h 303"/>
                <a:gd name="T26" fmla="*/ 188 w 441"/>
                <a:gd name="T27" fmla="*/ 303 h 303"/>
                <a:gd name="T28" fmla="*/ 281 w 441"/>
                <a:gd name="T29" fmla="*/ 303 h 303"/>
                <a:gd name="T30" fmla="*/ 358 w 441"/>
                <a:gd name="T31" fmla="*/ 248 h 303"/>
                <a:gd name="T32" fmla="*/ 435 w 441"/>
                <a:gd name="T33" fmla="*/ 301 h 303"/>
                <a:gd name="T34" fmla="*/ 441 w 441"/>
                <a:gd name="T35" fmla="*/ 289 h 303"/>
                <a:gd name="T36" fmla="*/ 441 w 441"/>
                <a:gd name="T37" fmla="*/ 14 h 303"/>
                <a:gd name="T38" fmla="*/ 427 w 441"/>
                <a:gd name="T39" fmla="*/ 0 h 303"/>
                <a:gd name="T40" fmla="*/ 138 w 441"/>
                <a:gd name="T41" fmla="*/ 165 h 303"/>
                <a:gd name="T42" fmla="*/ 55 w 441"/>
                <a:gd name="T43" fmla="*/ 165 h 303"/>
                <a:gd name="T44" fmla="*/ 83 w 441"/>
                <a:gd name="T45" fmla="*/ 83 h 303"/>
                <a:gd name="T46" fmla="*/ 138 w 441"/>
                <a:gd name="T47" fmla="*/ 83 h 303"/>
                <a:gd name="T48" fmla="*/ 138 w 441"/>
                <a:gd name="T49" fmla="*/ 165 h 3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1" h="303">
                  <a:moveTo>
                    <a:pt x="427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44" y="0"/>
                    <a:pt x="138" y="6"/>
                    <a:pt x="138" y="14"/>
                  </a:cubicBezTo>
                  <a:cubicBezTo>
                    <a:pt x="138" y="55"/>
                    <a:pt x="138" y="55"/>
                    <a:pt x="138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1" y="55"/>
                    <a:pt x="52" y="61"/>
                    <a:pt x="49" y="67"/>
                  </a:cubicBezTo>
                  <a:cubicBezTo>
                    <a:pt x="6" y="153"/>
                    <a:pt x="6" y="153"/>
                    <a:pt x="6" y="153"/>
                  </a:cubicBezTo>
                  <a:cubicBezTo>
                    <a:pt x="3" y="160"/>
                    <a:pt x="0" y="172"/>
                    <a:pt x="0" y="179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70"/>
                    <a:pt x="4" y="280"/>
                    <a:pt x="10" y="285"/>
                  </a:cubicBezTo>
                  <a:cubicBezTo>
                    <a:pt x="18" y="294"/>
                    <a:pt x="18" y="294"/>
                    <a:pt x="18" y="294"/>
                  </a:cubicBezTo>
                  <a:cubicBezTo>
                    <a:pt x="21" y="297"/>
                    <a:pt x="27" y="300"/>
                    <a:pt x="33" y="302"/>
                  </a:cubicBezTo>
                  <a:cubicBezTo>
                    <a:pt x="45" y="271"/>
                    <a:pt x="75" y="248"/>
                    <a:pt x="110" y="248"/>
                  </a:cubicBezTo>
                  <a:cubicBezTo>
                    <a:pt x="146" y="248"/>
                    <a:pt x="176" y="271"/>
                    <a:pt x="188" y="303"/>
                  </a:cubicBezTo>
                  <a:cubicBezTo>
                    <a:pt x="281" y="303"/>
                    <a:pt x="281" y="303"/>
                    <a:pt x="281" y="303"/>
                  </a:cubicBezTo>
                  <a:cubicBezTo>
                    <a:pt x="292" y="271"/>
                    <a:pt x="323" y="248"/>
                    <a:pt x="358" y="248"/>
                  </a:cubicBezTo>
                  <a:cubicBezTo>
                    <a:pt x="393" y="248"/>
                    <a:pt x="423" y="270"/>
                    <a:pt x="435" y="301"/>
                  </a:cubicBezTo>
                  <a:cubicBezTo>
                    <a:pt x="439" y="298"/>
                    <a:pt x="441" y="294"/>
                    <a:pt x="441" y="289"/>
                  </a:cubicBezTo>
                  <a:cubicBezTo>
                    <a:pt x="441" y="14"/>
                    <a:pt x="441" y="14"/>
                    <a:pt x="441" y="14"/>
                  </a:cubicBezTo>
                  <a:cubicBezTo>
                    <a:pt x="441" y="6"/>
                    <a:pt x="435" y="0"/>
                    <a:pt x="427" y="0"/>
                  </a:cubicBezTo>
                  <a:close/>
                  <a:moveTo>
                    <a:pt x="138" y="165"/>
                  </a:moveTo>
                  <a:cubicBezTo>
                    <a:pt x="55" y="165"/>
                    <a:pt x="55" y="165"/>
                    <a:pt x="55" y="165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138" y="83"/>
                    <a:pt x="138" y="83"/>
                    <a:pt x="138" y="83"/>
                  </a:cubicBezTo>
                  <a:lnTo>
                    <a:pt x="138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2892250" y="473207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165769" y="5149637"/>
            <a:ext cx="2374059" cy="88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添加文本添加文本添加文本添加文本添加文本添加文本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103687" y="13688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377206" y="1786420"/>
            <a:ext cx="2374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添加文本添加文本添加文本添加文本添加文本添加文本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483855" y="473207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757374" y="5149637"/>
            <a:ext cx="2374059" cy="88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添加文本添加文本添加文本添加文本添加文本添加文本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318332" y="143876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591851" y="1856321"/>
            <a:ext cx="2374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添加文本添加文本添加文本添加文本添加文本添加文本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97" y="1873383"/>
            <a:ext cx="3262450" cy="272414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>
            <a:fillRect/>
          </a:stretch>
        </p:blipFill>
        <p:spPr>
          <a:xfrm flipH="1">
            <a:off x="-20969" y="-21919"/>
            <a:ext cx="3737234" cy="2536519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4777299" y="299484"/>
            <a:ext cx="2545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添加标题文字内容</a:t>
            </a:r>
            <a:endParaRPr lang="zh-CN" altLang="en-US" sz="20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72" name="Straight Connector 277"/>
          <p:cNvCxnSpPr/>
          <p:nvPr/>
        </p:nvCxnSpPr>
        <p:spPr>
          <a:xfrm flipH="1">
            <a:off x="6113112" y="2266520"/>
            <a:ext cx="0" cy="29091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文本框 180"/>
          <p:cNvSpPr txBox="1"/>
          <p:nvPr/>
        </p:nvSpPr>
        <p:spPr>
          <a:xfrm>
            <a:off x="7011381" y="1453751"/>
            <a:ext cx="3007295" cy="2612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历书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：“春分后十五日，斗指丁，为清明，时万物皆洁齐而清明，盖时当气清景明，万物皆显，因此得名。”清明一到，气温升高，正是春耕的大好时节，故有“清明前后，种瓜点豆”之说。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9" name="图片 1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70" y="3322574"/>
            <a:ext cx="4428288" cy="27676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77299" y="299484"/>
            <a:ext cx="2545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添加标题文字内容</a:t>
            </a:r>
            <a:endParaRPr lang="zh-CN" altLang="en-US" sz="20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5711491" y="1436128"/>
            <a:ext cx="1564704" cy="1725374"/>
            <a:chOff x="2076102" y="1772816"/>
            <a:chExt cx="1564704" cy="1725374"/>
          </a:xfrm>
          <a:solidFill>
            <a:srgbClr val="FFC000"/>
          </a:solidFill>
        </p:grpSpPr>
        <p:sp>
          <p:nvSpPr>
            <p:cNvPr id="6" name="Freeform 11"/>
            <p:cNvSpPr/>
            <p:nvPr/>
          </p:nvSpPr>
          <p:spPr bwMode="auto">
            <a:xfrm>
              <a:off x="2076102" y="1772816"/>
              <a:ext cx="1564704" cy="1725374"/>
            </a:xfrm>
            <a:custGeom>
              <a:gdLst>
                <a:gd name="T0" fmla="*/ 0 w 1183"/>
                <a:gd name="T1" fmla="*/ 602 h 1305"/>
                <a:gd name="T2" fmla="*/ 406 w 1183"/>
                <a:gd name="T3" fmla="*/ 1305 h 1305"/>
                <a:gd name="T4" fmla="*/ 811 w 1183"/>
                <a:gd name="T5" fmla="*/ 602 h 1305"/>
                <a:gd name="T6" fmla="*/ 584 w 1183"/>
                <a:gd name="T7" fmla="*/ 602 h 1305"/>
                <a:gd name="T8" fmla="*/ 535 w 1183"/>
                <a:gd name="T9" fmla="*/ 455 h 1305"/>
                <a:gd name="T10" fmla="*/ 572 w 1183"/>
                <a:gd name="T11" fmla="*/ 258 h 1305"/>
                <a:gd name="T12" fmla="*/ 959 w 1183"/>
                <a:gd name="T13" fmla="*/ 101 h 1305"/>
                <a:gd name="T14" fmla="*/ 1183 w 1183"/>
                <a:gd name="T15" fmla="*/ 176 h 1305"/>
                <a:gd name="T16" fmla="*/ 663 w 1183"/>
                <a:gd name="T17" fmla="*/ 13 h 1305"/>
                <a:gd name="T18" fmla="*/ 341 w 1183"/>
                <a:gd name="T19" fmla="*/ 140 h 1305"/>
                <a:gd name="T20" fmla="*/ 231 w 1183"/>
                <a:gd name="T21" fmla="*/ 380 h 1305"/>
                <a:gd name="T22" fmla="*/ 220 w 1183"/>
                <a:gd name="T23" fmla="*/ 602 h 1305"/>
                <a:gd name="T24" fmla="*/ 0 w 1183"/>
                <a:gd name="T25" fmla="*/ 602 h 13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3" h="1305">
                  <a:moveTo>
                    <a:pt x="0" y="602"/>
                  </a:moveTo>
                  <a:cubicBezTo>
                    <a:pt x="406" y="1305"/>
                    <a:pt x="406" y="1305"/>
                    <a:pt x="406" y="1305"/>
                  </a:cubicBezTo>
                  <a:cubicBezTo>
                    <a:pt x="406" y="1305"/>
                    <a:pt x="811" y="602"/>
                    <a:pt x="811" y="602"/>
                  </a:cubicBezTo>
                  <a:cubicBezTo>
                    <a:pt x="811" y="602"/>
                    <a:pt x="584" y="602"/>
                    <a:pt x="584" y="602"/>
                  </a:cubicBezTo>
                  <a:cubicBezTo>
                    <a:pt x="559" y="602"/>
                    <a:pt x="536" y="472"/>
                    <a:pt x="535" y="455"/>
                  </a:cubicBezTo>
                  <a:cubicBezTo>
                    <a:pt x="528" y="389"/>
                    <a:pt x="538" y="316"/>
                    <a:pt x="572" y="258"/>
                  </a:cubicBezTo>
                  <a:cubicBezTo>
                    <a:pt x="645" y="133"/>
                    <a:pt x="825" y="94"/>
                    <a:pt x="959" y="101"/>
                  </a:cubicBezTo>
                  <a:cubicBezTo>
                    <a:pt x="1035" y="105"/>
                    <a:pt x="1121" y="131"/>
                    <a:pt x="1183" y="176"/>
                  </a:cubicBezTo>
                  <a:cubicBezTo>
                    <a:pt x="1031" y="66"/>
                    <a:pt x="852" y="0"/>
                    <a:pt x="663" y="13"/>
                  </a:cubicBezTo>
                  <a:cubicBezTo>
                    <a:pt x="549" y="22"/>
                    <a:pt x="427" y="63"/>
                    <a:pt x="341" y="140"/>
                  </a:cubicBezTo>
                  <a:cubicBezTo>
                    <a:pt x="273" y="202"/>
                    <a:pt x="245" y="292"/>
                    <a:pt x="231" y="380"/>
                  </a:cubicBezTo>
                  <a:cubicBezTo>
                    <a:pt x="228" y="397"/>
                    <a:pt x="203" y="602"/>
                    <a:pt x="220" y="602"/>
                  </a:cubicBezTo>
                  <a:lnTo>
                    <a:pt x="0" y="602"/>
                  </a:lnTo>
                  <a:close/>
                </a:path>
              </a:pathLst>
            </a:custGeom>
            <a:solidFill>
              <a:srgbClr val="A7CF8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 Light" panose="020b0502040204020203" pitchFamily="3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449084" y="2649037"/>
              <a:ext cx="359628" cy="347915"/>
              <a:chOff x="2370920" y="2565813"/>
              <a:chExt cx="437367" cy="423121"/>
            </a:xfrm>
            <a:grpFill/>
          </p:grpSpPr>
          <p:sp>
            <p:nvSpPr>
              <p:cNvPr id="8" name="Freeform 822"/>
              <p:cNvSpPr/>
              <p:nvPr/>
            </p:nvSpPr>
            <p:spPr bwMode="auto">
              <a:xfrm>
                <a:off x="2674371" y="2706853"/>
                <a:ext cx="128218" cy="138191"/>
              </a:xfrm>
              <a:custGeom>
                <a:gdLst>
                  <a:gd name="T0" fmla="*/ 0 w 38"/>
                  <a:gd name="T1" fmla="*/ 14 h 41"/>
                  <a:gd name="T2" fmla="*/ 12 w 38"/>
                  <a:gd name="T3" fmla="*/ 38 h 41"/>
                  <a:gd name="T4" fmla="*/ 38 w 38"/>
                  <a:gd name="T5" fmla="*/ 24 h 41"/>
                  <a:gd name="T6" fmla="*/ 25 w 38"/>
                  <a:gd name="T7" fmla="*/ 0 h 41"/>
                  <a:gd name="T8" fmla="*/ 0 w 38"/>
                  <a:gd name="T9" fmla="*/ 14 h 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1">
                    <a:moveTo>
                      <a:pt x="0" y="14"/>
                    </a:move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33" y="41"/>
                      <a:pt x="38" y="24"/>
                    </a:cubicBezTo>
                    <a:cubicBezTo>
                      <a:pt x="25" y="0"/>
                      <a:pt x="25" y="0"/>
                      <a:pt x="25" y="0"/>
                    </a:cubicBez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9" name="Freeform 823"/>
              <p:cNvSpPr/>
              <p:nvPr/>
            </p:nvSpPr>
            <p:spPr bwMode="auto">
              <a:xfrm>
                <a:off x="2603138" y="2805154"/>
                <a:ext cx="205149" cy="183780"/>
              </a:xfrm>
              <a:custGeom>
                <a:gdLst>
                  <a:gd name="T0" fmla="*/ 61 w 61"/>
                  <a:gd name="T1" fmla="*/ 0 h 55"/>
                  <a:gd name="T2" fmla="*/ 36 w 61"/>
                  <a:gd name="T3" fmla="*/ 13 h 55"/>
                  <a:gd name="T4" fmla="*/ 19 w 61"/>
                  <a:gd name="T5" fmla="*/ 13 h 55"/>
                  <a:gd name="T6" fmla="*/ 19 w 61"/>
                  <a:gd name="T7" fmla="*/ 2 h 55"/>
                  <a:gd name="T8" fmla="*/ 0 w 61"/>
                  <a:gd name="T9" fmla="*/ 28 h 55"/>
                  <a:gd name="T10" fmla="*/ 17 w 61"/>
                  <a:gd name="T11" fmla="*/ 55 h 55"/>
                  <a:gd name="T12" fmla="*/ 17 w 61"/>
                  <a:gd name="T13" fmla="*/ 45 h 55"/>
                  <a:gd name="T14" fmla="*/ 31 w 61"/>
                  <a:gd name="T15" fmla="*/ 45 h 55"/>
                  <a:gd name="T16" fmla="*/ 40 w 61"/>
                  <a:gd name="T17" fmla="*/ 39 h 55"/>
                  <a:gd name="T18" fmla="*/ 59 w 61"/>
                  <a:gd name="T19" fmla="*/ 10 h 55"/>
                  <a:gd name="T20" fmla="*/ 61 w 61"/>
                  <a:gd name="T21" fmla="*/ 0 h 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55">
                    <a:moveTo>
                      <a:pt x="61" y="0"/>
                    </a:moveTo>
                    <a:cubicBezTo>
                      <a:pt x="61" y="0"/>
                      <a:pt x="60" y="12"/>
                      <a:pt x="36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1" y="45"/>
                      <a:pt x="36" y="45"/>
                      <a:pt x="40" y="39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10"/>
                      <a:pt x="61" y="7"/>
                      <a:pt x="6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0" name="Freeform 824"/>
              <p:cNvSpPr/>
              <p:nvPr/>
            </p:nvSpPr>
            <p:spPr bwMode="auto">
              <a:xfrm>
                <a:off x="2442153" y="2855016"/>
                <a:ext cx="133917" cy="101150"/>
              </a:xfrm>
              <a:custGeom>
                <a:gdLst>
                  <a:gd name="T0" fmla="*/ 40 w 40"/>
                  <a:gd name="T1" fmla="*/ 0 h 30"/>
                  <a:gd name="T2" fmla="*/ 13 w 40"/>
                  <a:gd name="T3" fmla="*/ 0 h 30"/>
                  <a:gd name="T4" fmla="*/ 13 w 40"/>
                  <a:gd name="T5" fmla="*/ 30 h 30"/>
                  <a:gd name="T6" fmla="*/ 40 w 40"/>
                  <a:gd name="T7" fmla="*/ 30 h 30"/>
                  <a:gd name="T8" fmla="*/ 40 w 40"/>
                  <a:gd name="T9" fmla="*/ 0 h 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0">
                    <a:moveTo>
                      <a:pt x="40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0" y="17"/>
                      <a:pt x="13" y="30"/>
                    </a:cubicBezTo>
                    <a:cubicBezTo>
                      <a:pt x="40" y="30"/>
                      <a:pt x="40" y="30"/>
                      <a:pt x="40" y="30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" name="Freeform 825"/>
              <p:cNvSpPr/>
              <p:nvPr/>
            </p:nvSpPr>
            <p:spPr bwMode="auto">
              <a:xfrm>
                <a:off x="2370920" y="2723949"/>
                <a:ext cx="155287" cy="232218"/>
              </a:xfrm>
              <a:custGeom>
                <a:gdLst>
                  <a:gd name="T0" fmla="*/ 28 w 46"/>
                  <a:gd name="T1" fmla="*/ 69 h 69"/>
                  <a:gd name="T2" fmla="*/ 29 w 46"/>
                  <a:gd name="T3" fmla="*/ 39 h 69"/>
                  <a:gd name="T4" fmla="*/ 37 w 46"/>
                  <a:gd name="T5" fmla="*/ 25 h 69"/>
                  <a:gd name="T6" fmla="*/ 46 w 46"/>
                  <a:gd name="T7" fmla="*/ 30 h 69"/>
                  <a:gd name="T8" fmla="*/ 32 w 46"/>
                  <a:gd name="T9" fmla="*/ 0 h 69"/>
                  <a:gd name="T10" fmla="*/ 0 w 46"/>
                  <a:gd name="T11" fmla="*/ 4 h 69"/>
                  <a:gd name="T12" fmla="*/ 9 w 46"/>
                  <a:gd name="T13" fmla="*/ 9 h 69"/>
                  <a:gd name="T14" fmla="*/ 3 w 46"/>
                  <a:gd name="T15" fmla="*/ 21 h 69"/>
                  <a:gd name="T16" fmla="*/ 4 w 46"/>
                  <a:gd name="T17" fmla="*/ 31 h 69"/>
                  <a:gd name="T18" fmla="*/ 21 w 46"/>
                  <a:gd name="T19" fmla="*/ 62 h 69"/>
                  <a:gd name="T20" fmla="*/ 28 w 46"/>
                  <a:gd name="T21" fmla="*/ 69 h 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69">
                    <a:moveTo>
                      <a:pt x="28" y="69"/>
                    </a:moveTo>
                    <a:cubicBezTo>
                      <a:pt x="28" y="69"/>
                      <a:pt x="19" y="61"/>
                      <a:pt x="29" y="39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0" y="26"/>
                      <a:pt x="4" y="31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21" y="62"/>
                      <a:pt x="22" y="65"/>
                      <a:pt x="28" y="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" name="Freeform 826"/>
              <p:cNvSpPr/>
              <p:nvPr/>
            </p:nvSpPr>
            <p:spPr bwMode="auto">
              <a:xfrm>
                <a:off x="2445002" y="2580060"/>
                <a:ext cx="131068" cy="143890"/>
              </a:xfrm>
              <a:custGeom>
                <a:gdLst>
                  <a:gd name="T0" fmla="*/ 25 w 39"/>
                  <a:gd name="T1" fmla="*/ 43 h 43"/>
                  <a:gd name="T2" fmla="*/ 39 w 39"/>
                  <a:gd name="T3" fmla="*/ 20 h 43"/>
                  <a:gd name="T4" fmla="*/ 14 w 39"/>
                  <a:gd name="T5" fmla="*/ 5 h 43"/>
                  <a:gd name="T6" fmla="*/ 0 w 39"/>
                  <a:gd name="T7" fmla="*/ 28 h 43"/>
                  <a:gd name="T8" fmla="*/ 25 w 39"/>
                  <a:gd name="T9" fmla="*/ 43 h 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3">
                    <a:moveTo>
                      <a:pt x="25" y="43"/>
                    </a:moveTo>
                    <a:cubicBezTo>
                      <a:pt x="39" y="20"/>
                      <a:pt x="39" y="20"/>
                      <a:pt x="39" y="20"/>
                    </a:cubicBezTo>
                    <a:cubicBezTo>
                      <a:pt x="39" y="20"/>
                      <a:pt x="31" y="0"/>
                      <a:pt x="14" y="5"/>
                    </a:cubicBezTo>
                    <a:cubicBezTo>
                      <a:pt x="0" y="28"/>
                      <a:pt x="0" y="28"/>
                      <a:pt x="0" y="28"/>
                    </a:cubicBezTo>
                    <a:lnTo>
                      <a:pt x="25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3" name="Freeform 827"/>
              <p:cNvSpPr/>
              <p:nvPr/>
            </p:nvSpPr>
            <p:spPr bwMode="auto">
              <a:xfrm>
                <a:off x="2501988" y="2565813"/>
                <a:ext cx="232218" cy="141041"/>
              </a:xfrm>
              <a:custGeom>
                <a:gdLst>
                  <a:gd name="T0" fmla="*/ 0 w 69"/>
                  <a:gd name="T1" fmla="*/ 4 h 42"/>
                  <a:gd name="T2" fmla="*/ 24 w 69"/>
                  <a:gd name="T3" fmla="*/ 20 h 42"/>
                  <a:gd name="T4" fmla="*/ 33 w 69"/>
                  <a:gd name="T5" fmla="*/ 34 h 42"/>
                  <a:gd name="T6" fmla="*/ 23 w 69"/>
                  <a:gd name="T7" fmla="*/ 39 h 42"/>
                  <a:gd name="T8" fmla="*/ 56 w 69"/>
                  <a:gd name="T9" fmla="*/ 42 h 42"/>
                  <a:gd name="T10" fmla="*/ 69 w 69"/>
                  <a:gd name="T11" fmla="*/ 13 h 42"/>
                  <a:gd name="T12" fmla="*/ 61 w 69"/>
                  <a:gd name="T13" fmla="*/ 18 h 42"/>
                  <a:gd name="T14" fmla="*/ 54 w 69"/>
                  <a:gd name="T15" fmla="*/ 7 h 42"/>
                  <a:gd name="T16" fmla="*/ 44 w 69"/>
                  <a:gd name="T17" fmla="*/ 2 h 42"/>
                  <a:gd name="T18" fmla="*/ 9 w 69"/>
                  <a:gd name="T19" fmla="*/ 1 h 42"/>
                  <a:gd name="T20" fmla="*/ 0 w 69"/>
                  <a:gd name="T21" fmla="*/ 4 h 4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42">
                    <a:moveTo>
                      <a:pt x="0" y="4"/>
                    </a:moveTo>
                    <a:cubicBezTo>
                      <a:pt x="0" y="4"/>
                      <a:pt x="11" y="0"/>
                      <a:pt x="24" y="20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54" y="7"/>
                      <a:pt x="51" y="2"/>
                      <a:pt x="44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6" y="1"/>
                      <a:pt x="0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6448217" y="2354797"/>
            <a:ext cx="1831180" cy="1073740"/>
            <a:chOff x="2812828" y="2691485"/>
            <a:chExt cx="1831180" cy="1073740"/>
          </a:xfrm>
          <a:solidFill>
            <a:srgbClr val="666666"/>
          </a:solidFill>
        </p:grpSpPr>
        <p:sp>
          <p:nvSpPr>
            <p:cNvPr id="15" name="Freeform 8"/>
            <p:cNvSpPr/>
            <p:nvPr/>
          </p:nvSpPr>
          <p:spPr bwMode="auto">
            <a:xfrm>
              <a:off x="2812828" y="2691485"/>
              <a:ext cx="1831180" cy="1073740"/>
            </a:xfrm>
            <a:custGeom>
              <a:gdLst>
                <a:gd name="T0" fmla="*/ 406 w 1385"/>
                <a:gd name="T1" fmla="*/ 0 h 812"/>
                <a:gd name="T2" fmla="*/ 0 w 1385"/>
                <a:gd name="T3" fmla="*/ 703 h 812"/>
                <a:gd name="T4" fmla="*/ 811 w 1385"/>
                <a:gd name="T5" fmla="*/ 703 h 812"/>
                <a:gd name="T6" fmla="*/ 698 w 1385"/>
                <a:gd name="T7" fmla="*/ 506 h 812"/>
                <a:gd name="T8" fmla="*/ 800 w 1385"/>
                <a:gd name="T9" fmla="*/ 390 h 812"/>
                <a:gd name="T10" fmla="*/ 990 w 1385"/>
                <a:gd name="T11" fmla="*/ 324 h 812"/>
                <a:gd name="T12" fmla="*/ 1319 w 1385"/>
                <a:gd name="T13" fmla="*/ 581 h 812"/>
                <a:gd name="T14" fmla="*/ 1366 w 1385"/>
                <a:gd name="T15" fmla="*/ 812 h 812"/>
                <a:gd name="T16" fmla="*/ 1247 w 1385"/>
                <a:gd name="T17" fmla="*/ 281 h 812"/>
                <a:gd name="T18" fmla="*/ 977 w 1385"/>
                <a:gd name="T19" fmla="*/ 65 h 812"/>
                <a:gd name="T20" fmla="*/ 714 w 1385"/>
                <a:gd name="T21" fmla="*/ 89 h 812"/>
                <a:gd name="T22" fmla="*/ 516 w 1385"/>
                <a:gd name="T23" fmla="*/ 191 h 812"/>
                <a:gd name="T24" fmla="*/ 406 w 1385"/>
                <a:gd name="T25" fmla="*/ 0 h 8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5" h="812">
                  <a:moveTo>
                    <a:pt x="406" y="0"/>
                  </a:moveTo>
                  <a:cubicBezTo>
                    <a:pt x="0" y="703"/>
                    <a:pt x="0" y="703"/>
                    <a:pt x="0" y="703"/>
                  </a:cubicBezTo>
                  <a:cubicBezTo>
                    <a:pt x="0" y="703"/>
                    <a:pt x="811" y="703"/>
                    <a:pt x="811" y="703"/>
                  </a:cubicBezTo>
                  <a:cubicBezTo>
                    <a:pt x="811" y="703"/>
                    <a:pt x="698" y="506"/>
                    <a:pt x="698" y="506"/>
                  </a:cubicBezTo>
                  <a:cubicBezTo>
                    <a:pt x="685" y="485"/>
                    <a:pt x="787" y="400"/>
                    <a:pt x="800" y="390"/>
                  </a:cubicBezTo>
                  <a:cubicBezTo>
                    <a:pt x="855" y="351"/>
                    <a:pt x="922" y="324"/>
                    <a:pt x="990" y="324"/>
                  </a:cubicBezTo>
                  <a:cubicBezTo>
                    <a:pt x="1134" y="325"/>
                    <a:pt x="1259" y="461"/>
                    <a:pt x="1319" y="581"/>
                  </a:cubicBezTo>
                  <a:cubicBezTo>
                    <a:pt x="1353" y="649"/>
                    <a:pt x="1374" y="736"/>
                    <a:pt x="1366" y="812"/>
                  </a:cubicBezTo>
                  <a:cubicBezTo>
                    <a:pt x="1385" y="625"/>
                    <a:pt x="1353" y="437"/>
                    <a:pt x="1247" y="281"/>
                  </a:cubicBezTo>
                  <a:cubicBezTo>
                    <a:pt x="1183" y="186"/>
                    <a:pt x="1086" y="101"/>
                    <a:pt x="977" y="65"/>
                  </a:cubicBezTo>
                  <a:cubicBezTo>
                    <a:pt x="889" y="37"/>
                    <a:pt x="797" y="57"/>
                    <a:pt x="714" y="89"/>
                  </a:cubicBezTo>
                  <a:cubicBezTo>
                    <a:pt x="698" y="95"/>
                    <a:pt x="507" y="176"/>
                    <a:pt x="516" y="191"/>
                  </a:cubicBezTo>
                  <a:cubicBezTo>
                    <a:pt x="516" y="191"/>
                    <a:pt x="406" y="0"/>
                    <a:pt x="406" y="0"/>
                  </a:cubicBezTo>
                  <a:close/>
                </a:path>
              </a:pathLst>
            </a:custGeom>
            <a:solidFill>
              <a:srgbClr val="6EBA3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 Light" panose="020b0502040204020203" pitchFamily="34" charset="-122"/>
              </a:endParaRPr>
            </a:p>
          </p:txBody>
        </p:sp>
        <p:sp>
          <p:nvSpPr>
            <p:cNvPr id="16" name="Freeform 832"/>
            <p:cNvSpPr/>
            <p:nvPr/>
          </p:nvSpPr>
          <p:spPr bwMode="auto">
            <a:xfrm>
              <a:off x="3256439" y="3138721"/>
              <a:ext cx="274114" cy="347915"/>
            </a:xfrm>
            <a:custGeom>
              <a:gdLst>
                <a:gd name="T0" fmla="*/ 84 w 99"/>
                <a:gd name="T1" fmla="*/ 73 h 126"/>
                <a:gd name="T2" fmla="*/ 97 w 99"/>
                <a:gd name="T3" fmla="*/ 71 h 126"/>
                <a:gd name="T4" fmla="*/ 92 w 99"/>
                <a:gd name="T5" fmla="*/ 52 h 126"/>
                <a:gd name="T6" fmla="*/ 84 w 99"/>
                <a:gd name="T7" fmla="*/ 52 h 126"/>
                <a:gd name="T8" fmla="*/ 78 w 99"/>
                <a:gd name="T9" fmla="*/ 42 h 126"/>
                <a:gd name="T10" fmla="*/ 78 w 99"/>
                <a:gd name="T11" fmla="*/ 29 h 126"/>
                <a:gd name="T12" fmla="*/ 78 w 99"/>
                <a:gd name="T13" fmla="*/ 24 h 126"/>
                <a:gd name="T14" fmla="*/ 58 w 99"/>
                <a:gd name="T15" fmla="*/ 23 h 126"/>
                <a:gd name="T16" fmla="*/ 55 w 99"/>
                <a:gd name="T17" fmla="*/ 23 h 126"/>
                <a:gd name="T18" fmla="*/ 48 w 99"/>
                <a:gd name="T19" fmla="*/ 21 h 126"/>
                <a:gd name="T20" fmla="*/ 49 w 99"/>
                <a:gd name="T21" fmla="*/ 5 h 126"/>
                <a:gd name="T22" fmla="*/ 28 w 99"/>
                <a:gd name="T23" fmla="*/ 3 h 126"/>
                <a:gd name="T24" fmla="*/ 25 w 99"/>
                <a:gd name="T25" fmla="*/ 12 h 126"/>
                <a:gd name="T26" fmla="*/ 28 w 99"/>
                <a:gd name="T27" fmla="*/ 21 h 126"/>
                <a:gd name="T28" fmla="*/ 15 w 99"/>
                <a:gd name="T29" fmla="*/ 24 h 126"/>
                <a:gd name="T30" fmla="*/ 2 w 99"/>
                <a:gd name="T31" fmla="*/ 42 h 126"/>
                <a:gd name="T32" fmla="*/ 2 w 99"/>
                <a:gd name="T33" fmla="*/ 48 h 126"/>
                <a:gd name="T34" fmla="*/ 14 w 99"/>
                <a:gd name="T35" fmla="*/ 46 h 126"/>
                <a:gd name="T36" fmla="*/ 20 w 99"/>
                <a:gd name="T37" fmla="*/ 72 h 126"/>
                <a:gd name="T38" fmla="*/ 3 w 99"/>
                <a:gd name="T39" fmla="*/ 76 h 126"/>
                <a:gd name="T40" fmla="*/ 1 w 99"/>
                <a:gd name="T41" fmla="*/ 74 h 126"/>
                <a:gd name="T42" fmla="*/ 0 w 99"/>
                <a:gd name="T43" fmla="*/ 85 h 126"/>
                <a:gd name="T44" fmla="*/ 3 w 99"/>
                <a:gd name="T45" fmla="*/ 100 h 126"/>
                <a:gd name="T46" fmla="*/ 18 w 99"/>
                <a:gd name="T47" fmla="*/ 100 h 126"/>
                <a:gd name="T48" fmla="*/ 25 w 99"/>
                <a:gd name="T49" fmla="*/ 111 h 126"/>
                <a:gd name="T50" fmla="*/ 27 w 99"/>
                <a:gd name="T51" fmla="*/ 121 h 126"/>
                <a:gd name="T52" fmla="*/ 51 w 99"/>
                <a:gd name="T53" fmla="*/ 118 h 126"/>
                <a:gd name="T54" fmla="*/ 51 w 99"/>
                <a:gd name="T55" fmla="*/ 111 h 126"/>
                <a:gd name="T56" fmla="*/ 51 w 99"/>
                <a:gd name="T57" fmla="*/ 102 h 126"/>
                <a:gd name="T58" fmla="*/ 62 w 99"/>
                <a:gd name="T59" fmla="*/ 100 h 126"/>
                <a:gd name="T60" fmla="*/ 77 w 99"/>
                <a:gd name="T61" fmla="*/ 98 h 126"/>
                <a:gd name="T62" fmla="*/ 77 w 99"/>
                <a:gd name="T63" fmla="*/ 82 h 126"/>
                <a:gd name="T64" fmla="*/ 77 w 99"/>
                <a:gd name="T65" fmla="*/ 76 h 1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125">
                  <a:moveTo>
                    <a:pt x="79" y="72"/>
                  </a:moveTo>
                  <a:cubicBezTo>
                    <a:pt x="81" y="71"/>
                    <a:pt x="83" y="72"/>
                    <a:pt x="84" y="73"/>
                  </a:cubicBezTo>
                  <a:cubicBezTo>
                    <a:pt x="85" y="73"/>
                    <a:pt x="85" y="73"/>
                    <a:pt x="86" y="74"/>
                  </a:cubicBezTo>
                  <a:cubicBezTo>
                    <a:pt x="91" y="75"/>
                    <a:pt x="95" y="75"/>
                    <a:pt x="97" y="71"/>
                  </a:cubicBezTo>
                  <a:cubicBezTo>
                    <a:pt x="99" y="69"/>
                    <a:pt x="99" y="65"/>
                    <a:pt x="99" y="62"/>
                  </a:cubicBezTo>
                  <a:cubicBezTo>
                    <a:pt x="99" y="57"/>
                    <a:pt x="97" y="53"/>
                    <a:pt x="92" y="52"/>
                  </a:cubicBezTo>
                  <a:cubicBezTo>
                    <a:pt x="90" y="51"/>
                    <a:pt x="89" y="52"/>
                    <a:pt x="87" y="52"/>
                  </a:cubicBezTo>
                  <a:cubicBezTo>
                    <a:pt x="86" y="52"/>
                    <a:pt x="85" y="52"/>
                    <a:pt x="84" y="52"/>
                  </a:cubicBezTo>
                  <a:cubicBezTo>
                    <a:pt x="82" y="52"/>
                    <a:pt x="81" y="52"/>
                    <a:pt x="80" y="50"/>
                  </a:cubicBezTo>
                  <a:cubicBezTo>
                    <a:pt x="78" y="48"/>
                    <a:pt x="78" y="45"/>
                    <a:pt x="78" y="42"/>
                  </a:cubicBezTo>
                  <a:cubicBezTo>
                    <a:pt x="78" y="40"/>
                    <a:pt x="78" y="37"/>
                    <a:pt x="78" y="35"/>
                  </a:cubicBezTo>
                  <a:cubicBezTo>
                    <a:pt x="78" y="33"/>
                    <a:pt x="78" y="31"/>
                    <a:pt x="78" y="29"/>
                  </a:cubicBezTo>
                  <a:cubicBezTo>
                    <a:pt x="78" y="28"/>
                    <a:pt x="78" y="27"/>
                    <a:pt x="78" y="25"/>
                  </a:cubicBezTo>
                  <a:cubicBezTo>
                    <a:pt x="78" y="25"/>
                    <a:pt x="78" y="24"/>
                    <a:pt x="78" y="24"/>
                  </a:cubicBezTo>
                  <a:cubicBezTo>
                    <a:pt x="74" y="24"/>
                    <a:pt x="70" y="24"/>
                    <a:pt x="65" y="24"/>
                  </a:cubicBezTo>
                  <a:cubicBezTo>
                    <a:pt x="63" y="24"/>
                    <a:pt x="61" y="24"/>
                    <a:pt x="58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3"/>
                    <a:pt x="56" y="23"/>
                    <a:pt x="55" y="23"/>
                  </a:cubicBezTo>
                  <a:cubicBezTo>
                    <a:pt x="53" y="23"/>
                    <a:pt x="52" y="23"/>
                    <a:pt x="50" y="23"/>
                  </a:cubicBezTo>
                  <a:cubicBezTo>
                    <a:pt x="49" y="22"/>
                    <a:pt x="48" y="22"/>
                    <a:pt x="48" y="21"/>
                  </a:cubicBezTo>
                  <a:cubicBezTo>
                    <a:pt x="47" y="19"/>
                    <a:pt x="48" y="17"/>
                    <a:pt x="48" y="15"/>
                  </a:cubicBezTo>
                  <a:cubicBezTo>
                    <a:pt x="50" y="11"/>
                    <a:pt x="50" y="8"/>
                    <a:pt x="49" y="5"/>
                  </a:cubicBezTo>
                  <a:cubicBezTo>
                    <a:pt x="48" y="3"/>
                    <a:pt x="46" y="2"/>
                    <a:pt x="43" y="1"/>
                  </a:cubicBezTo>
                  <a:cubicBezTo>
                    <a:pt x="38" y="0"/>
                    <a:pt x="31" y="0"/>
                    <a:pt x="28" y="3"/>
                  </a:cubicBezTo>
                  <a:cubicBezTo>
                    <a:pt x="26" y="4"/>
                    <a:pt x="25" y="5"/>
                    <a:pt x="25" y="6"/>
                  </a:cubicBezTo>
                  <a:cubicBezTo>
                    <a:pt x="25" y="8"/>
                    <a:pt x="25" y="10"/>
                    <a:pt x="25" y="12"/>
                  </a:cubicBezTo>
                  <a:cubicBezTo>
                    <a:pt x="26" y="13"/>
                    <a:pt x="26" y="13"/>
                    <a:pt x="26" y="14"/>
                  </a:cubicBezTo>
                  <a:cubicBezTo>
                    <a:pt x="28" y="16"/>
                    <a:pt x="29" y="18"/>
                    <a:pt x="28" y="21"/>
                  </a:cubicBezTo>
                  <a:cubicBezTo>
                    <a:pt x="27" y="25"/>
                    <a:pt x="21" y="24"/>
                    <a:pt x="17" y="24"/>
                  </a:cubicBezTo>
                  <a:cubicBezTo>
                    <a:pt x="16" y="24"/>
                    <a:pt x="15" y="24"/>
                    <a:pt x="15" y="24"/>
                  </a:cubicBezTo>
                  <a:cubicBezTo>
                    <a:pt x="10" y="24"/>
                    <a:pt x="6" y="24"/>
                    <a:pt x="2" y="24"/>
                  </a:cubicBezTo>
                  <a:cubicBezTo>
                    <a:pt x="2" y="30"/>
                    <a:pt x="2" y="36"/>
                    <a:pt x="2" y="42"/>
                  </a:cubicBezTo>
                  <a:cubicBezTo>
                    <a:pt x="2" y="43"/>
                    <a:pt x="2" y="43"/>
                    <a:pt x="2" y="44"/>
                  </a:cubicBezTo>
                  <a:cubicBezTo>
                    <a:pt x="2" y="45"/>
                    <a:pt x="1" y="48"/>
                    <a:pt x="2" y="48"/>
                  </a:cubicBezTo>
                  <a:cubicBezTo>
                    <a:pt x="3" y="49"/>
                    <a:pt x="5" y="48"/>
                    <a:pt x="7" y="47"/>
                  </a:cubicBezTo>
                  <a:cubicBezTo>
                    <a:pt x="9" y="47"/>
                    <a:pt x="11" y="46"/>
                    <a:pt x="14" y="46"/>
                  </a:cubicBezTo>
                  <a:cubicBezTo>
                    <a:pt x="18" y="48"/>
                    <a:pt x="21" y="51"/>
                    <a:pt x="22" y="56"/>
                  </a:cubicBezTo>
                  <a:cubicBezTo>
                    <a:pt x="23" y="60"/>
                    <a:pt x="23" y="67"/>
                    <a:pt x="20" y="72"/>
                  </a:cubicBezTo>
                  <a:cubicBezTo>
                    <a:pt x="19" y="75"/>
                    <a:pt x="17" y="77"/>
                    <a:pt x="14" y="78"/>
                  </a:cubicBezTo>
                  <a:cubicBezTo>
                    <a:pt x="10" y="79"/>
                    <a:pt x="6" y="78"/>
                    <a:pt x="3" y="76"/>
                  </a:cubicBezTo>
                  <a:cubicBezTo>
                    <a:pt x="3" y="75"/>
                    <a:pt x="2" y="75"/>
                    <a:pt x="2" y="75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75"/>
                    <a:pt x="0" y="80"/>
                    <a:pt x="0" y="82"/>
                  </a:cubicBezTo>
                  <a:cubicBezTo>
                    <a:pt x="0" y="83"/>
                    <a:pt x="0" y="84"/>
                    <a:pt x="0" y="85"/>
                  </a:cubicBezTo>
                  <a:cubicBezTo>
                    <a:pt x="0" y="90"/>
                    <a:pt x="0" y="95"/>
                    <a:pt x="0" y="100"/>
                  </a:cubicBezTo>
                  <a:cubicBezTo>
                    <a:pt x="1" y="100"/>
                    <a:pt x="2" y="100"/>
                    <a:pt x="3" y="100"/>
                  </a:cubicBezTo>
                  <a:cubicBezTo>
                    <a:pt x="7" y="101"/>
                    <a:pt x="11" y="101"/>
                    <a:pt x="17" y="100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20" y="100"/>
                    <a:pt x="24" y="99"/>
                    <a:pt x="26" y="103"/>
                  </a:cubicBezTo>
                  <a:cubicBezTo>
                    <a:pt x="27" y="106"/>
                    <a:pt x="26" y="108"/>
                    <a:pt x="25" y="111"/>
                  </a:cubicBezTo>
                  <a:cubicBezTo>
                    <a:pt x="25" y="111"/>
                    <a:pt x="24" y="112"/>
                    <a:pt x="24" y="113"/>
                  </a:cubicBezTo>
                  <a:cubicBezTo>
                    <a:pt x="24" y="115"/>
                    <a:pt x="25" y="118"/>
                    <a:pt x="27" y="121"/>
                  </a:cubicBezTo>
                  <a:cubicBezTo>
                    <a:pt x="28" y="124"/>
                    <a:pt x="33" y="125"/>
                    <a:pt x="36" y="125"/>
                  </a:cubicBezTo>
                  <a:cubicBezTo>
                    <a:pt x="44" y="126"/>
                    <a:pt x="49" y="125"/>
                    <a:pt x="51" y="118"/>
                  </a:cubicBezTo>
                  <a:cubicBezTo>
                    <a:pt x="52" y="116"/>
                    <a:pt x="52" y="115"/>
                    <a:pt x="52" y="113"/>
                  </a:cubicBezTo>
                  <a:cubicBezTo>
                    <a:pt x="51" y="112"/>
                    <a:pt x="51" y="111"/>
                    <a:pt x="51" y="111"/>
                  </a:cubicBezTo>
                  <a:cubicBezTo>
                    <a:pt x="51" y="110"/>
                    <a:pt x="50" y="108"/>
                    <a:pt x="50" y="107"/>
                  </a:cubicBezTo>
                  <a:cubicBezTo>
                    <a:pt x="50" y="105"/>
                    <a:pt x="50" y="104"/>
                    <a:pt x="51" y="102"/>
                  </a:cubicBezTo>
                  <a:cubicBezTo>
                    <a:pt x="53" y="100"/>
                    <a:pt x="57" y="100"/>
                    <a:pt x="60" y="100"/>
                  </a:cubicBezTo>
                  <a:cubicBezTo>
                    <a:pt x="60" y="100"/>
                    <a:pt x="61" y="100"/>
                    <a:pt x="62" y="100"/>
                  </a:cubicBezTo>
                  <a:cubicBezTo>
                    <a:pt x="67" y="100"/>
                    <a:pt x="72" y="100"/>
                    <a:pt x="77" y="100"/>
                  </a:cubicBezTo>
                  <a:cubicBezTo>
                    <a:pt x="77" y="99"/>
                    <a:pt x="77" y="99"/>
                    <a:pt x="77" y="98"/>
                  </a:cubicBezTo>
                  <a:cubicBezTo>
                    <a:pt x="77" y="96"/>
                    <a:pt x="77" y="93"/>
                    <a:pt x="77" y="91"/>
                  </a:cubicBezTo>
                  <a:cubicBezTo>
                    <a:pt x="77" y="88"/>
                    <a:pt x="77" y="85"/>
                    <a:pt x="77" y="82"/>
                  </a:cubicBezTo>
                  <a:cubicBezTo>
                    <a:pt x="77" y="81"/>
                    <a:pt x="77" y="80"/>
                    <a:pt x="77" y="80"/>
                  </a:cubicBezTo>
                  <a:cubicBezTo>
                    <a:pt x="77" y="78"/>
                    <a:pt x="77" y="77"/>
                    <a:pt x="77" y="76"/>
                  </a:cubicBezTo>
                  <a:cubicBezTo>
                    <a:pt x="78" y="75"/>
                    <a:pt x="78" y="73"/>
                    <a:pt x="79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629914" y="1648860"/>
            <a:ext cx="1408514" cy="1635802"/>
            <a:chOff x="994525" y="1985548"/>
            <a:chExt cx="1408514" cy="1635802"/>
          </a:xfrm>
          <a:solidFill>
            <a:srgbClr val="666666"/>
          </a:solidFill>
        </p:grpSpPr>
        <p:sp>
          <p:nvSpPr>
            <p:cNvPr id="18" name="Freeform 9"/>
            <p:cNvSpPr/>
            <p:nvPr/>
          </p:nvSpPr>
          <p:spPr bwMode="auto">
            <a:xfrm>
              <a:off x="994525" y="1985548"/>
              <a:ext cx="1408514" cy="1635802"/>
            </a:xfrm>
            <a:custGeom>
              <a:gdLst>
                <a:gd name="T0" fmla="*/ 253 w 1065"/>
                <a:gd name="T1" fmla="*/ 1237 h 1237"/>
                <a:gd name="T2" fmla="*/ 1065 w 1065"/>
                <a:gd name="T3" fmla="*/ 1237 h 1237"/>
                <a:gd name="T4" fmla="*/ 659 w 1065"/>
                <a:gd name="T5" fmla="*/ 535 h 1237"/>
                <a:gd name="T6" fmla="*/ 545 w 1065"/>
                <a:gd name="T7" fmla="*/ 732 h 1237"/>
                <a:gd name="T8" fmla="*/ 393 w 1065"/>
                <a:gd name="T9" fmla="*/ 701 h 1237"/>
                <a:gd name="T10" fmla="*/ 242 w 1065"/>
                <a:gd name="T11" fmla="*/ 570 h 1237"/>
                <a:gd name="T12" fmla="*/ 299 w 1065"/>
                <a:gd name="T13" fmla="*/ 156 h 1237"/>
                <a:gd name="T14" fmla="*/ 476 w 1065"/>
                <a:gd name="T15" fmla="*/ 0 h 1237"/>
                <a:gd name="T16" fmla="*/ 75 w 1065"/>
                <a:gd name="T17" fmla="*/ 368 h 1237"/>
                <a:gd name="T18" fmla="*/ 24 w 1065"/>
                <a:gd name="T19" fmla="*/ 711 h 1237"/>
                <a:gd name="T20" fmla="*/ 176 w 1065"/>
                <a:gd name="T21" fmla="*/ 926 h 1237"/>
                <a:gd name="T22" fmla="*/ 363 w 1065"/>
                <a:gd name="T23" fmla="*/ 1047 h 1237"/>
                <a:gd name="T24" fmla="*/ 253 w 1065"/>
                <a:gd name="T25" fmla="*/ 1237 h 12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5" h="1237">
                  <a:moveTo>
                    <a:pt x="253" y="1237"/>
                  </a:moveTo>
                  <a:cubicBezTo>
                    <a:pt x="1065" y="1237"/>
                    <a:pt x="1065" y="1237"/>
                    <a:pt x="1065" y="1237"/>
                  </a:cubicBezTo>
                  <a:cubicBezTo>
                    <a:pt x="1065" y="1237"/>
                    <a:pt x="659" y="535"/>
                    <a:pt x="659" y="535"/>
                  </a:cubicBezTo>
                  <a:cubicBezTo>
                    <a:pt x="659" y="535"/>
                    <a:pt x="545" y="731"/>
                    <a:pt x="545" y="732"/>
                  </a:cubicBezTo>
                  <a:cubicBezTo>
                    <a:pt x="533" y="753"/>
                    <a:pt x="409" y="708"/>
                    <a:pt x="393" y="701"/>
                  </a:cubicBezTo>
                  <a:cubicBezTo>
                    <a:pt x="333" y="673"/>
                    <a:pt x="275" y="628"/>
                    <a:pt x="242" y="570"/>
                  </a:cubicBezTo>
                  <a:cubicBezTo>
                    <a:pt x="170" y="444"/>
                    <a:pt x="226" y="268"/>
                    <a:pt x="299" y="156"/>
                  </a:cubicBezTo>
                  <a:cubicBezTo>
                    <a:pt x="341" y="93"/>
                    <a:pt x="406" y="31"/>
                    <a:pt x="476" y="0"/>
                  </a:cubicBezTo>
                  <a:cubicBezTo>
                    <a:pt x="304" y="77"/>
                    <a:pt x="157" y="198"/>
                    <a:pt x="75" y="368"/>
                  </a:cubicBezTo>
                  <a:cubicBezTo>
                    <a:pt x="25" y="471"/>
                    <a:pt x="0" y="598"/>
                    <a:pt x="24" y="711"/>
                  </a:cubicBezTo>
                  <a:cubicBezTo>
                    <a:pt x="43" y="801"/>
                    <a:pt x="107" y="870"/>
                    <a:pt x="176" y="926"/>
                  </a:cubicBezTo>
                  <a:cubicBezTo>
                    <a:pt x="189" y="937"/>
                    <a:pt x="355" y="1061"/>
                    <a:pt x="363" y="1047"/>
                  </a:cubicBezTo>
                  <a:lnTo>
                    <a:pt x="253" y="1237"/>
                  </a:lnTo>
                  <a:close/>
                </a:path>
              </a:pathLst>
            </a:custGeom>
            <a:solidFill>
              <a:srgbClr val="6EBA3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 Light" panose="020b0502040204020203" pitchFamily="34" charset="-122"/>
              </a:endParaRPr>
            </a:p>
          </p:txBody>
        </p:sp>
        <p:sp>
          <p:nvSpPr>
            <p:cNvPr id="19" name="Freeform 837"/>
            <p:cNvSpPr>
              <a:spLocks noEditPoints="1"/>
            </p:cNvSpPr>
            <p:nvPr/>
          </p:nvSpPr>
          <p:spPr bwMode="auto">
            <a:xfrm>
              <a:off x="1642300" y="3119596"/>
              <a:ext cx="346743" cy="292857"/>
            </a:xfrm>
            <a:custGeom>
              <a:gdLst>
                <a:gd name="T0" fmla="*/ 296 w 296"/>
                <a:gd name="T1" fmla="*/ 113 h 250"/>
                <a:gd name="T2" fmla="*/ 256 w 296"/>
                <a:gd name="T3" fmla="*/ 83 h 250"/>
                <a:gd name="T4" fmla="*/ 256 w 296"/>
                <a:gd name="T5" fmla="*/ 0 h 250"/>
                <a:gd name="T6" fmla="*/ 218 w 296"/>
                <a:gd name="T7" fmla="*/ 0 h 250"/>
                <a:gd name="T8" fmla="*/ 218 w 296"/>
                <a:gd name="T9" fmla="*/ 54 h 250"/>
                <a:gd name="T10" fmla="*/ 154 w 296"/>
                <a:gd name="T11" fmla="*/ 7 h 250"/>
                <a:gd name="T12" fmla="*/ 142 w 296"/>
                <a:gd name="T13" fmla="*/ 7 h 250"/>
                <a:gd name="T14" fmla="*/ 0 w 296"/>
                <a:gd name="T15" fmla="*/ 113 h 250"/>
                <a:gd name="T16" fmla="*/ 36 w 296"/>
                <a:gd name="T17" fmla="*/ 161 h 250"/>
                <a:gd name="T18" fmla="*/ 52 w 296"/>
                <a:gd name="T19" fmla="*/ 146 h 250"/>
                <a:gd name="T20" fmla="*/ 52 w 296"/>
                <a:gd name="T21" fmla="*/ 250 h 250"/>
                <a:gd name="T22" fmla="*/ 111 w 296"/>
                <a:gd name="T23" fmla="*/ 250 h 250"/>
                <a:gd name="T24" fmla="*/ 185 w 296"/>
                <a:gd name="T25" fmla="*/ 250 h 250"/>
                <a:gd name="T26" fmla="*/ 244 w 296"/>
                <a:gd name="T27" fmla="*/ 250 h 250"/>
                <a:gd name="T28" fmla="*/ 244 w 296"/>
                <a:gd name="T29" fmla="*/ 146 h 250"/>
                <a:gd name="T30" fmla="*/ 261 w 296"/>
                <a:gd name="T31" fmla="*/ 161 h 250"/>
                <a:gd name="T32" fmla="*/ 296 w 296"/>
                <a:gd name="T33" fmla="*/ 113 h 250"/>
                <a:gd name="T34" fmla="*/ 126 w 296"/>
                <a:gd name="T35" fmla="*/ 234 h 250"/>
                <a:gd name="T36" fmla="*/ 126 w 296"/>
                <a:gd name="T37" fmla="*/ 165 h 250"/>
                <a:gd name="T38" fmla="*/ 171 w 296"/>
                <a:gd name="T39" fmla="*/ 165 h 250"/>
                <a:gd name="T40" fmla="*/ 171 w 296"/>
                <a:gd name="T41" fmla="*/ 234 h 250"/>
                <a:gd name="T42" fmla="*/ 126 w 296"/>
                <a:gd name="T43" fmla="*/ 234 h 250"/>
                <a:gd name="T44" fmla="*/ 230 w 296"/>
                <a:gd name="T45" fmla="*/ 234 h 250"/>
                <a:gd name="T46" fmla="*/ 185 w 296"/>
                <a:gd name="T47" fmla="*/ 234 h 250"/>
                <a:gd name="T48" fmla="*/ 185 w 296"/>
                <a:gd name="T49" fmla="*/ 151 h 250"/>
                <a:gd name="T50" fmla="*/ 111 w 296"/>
                <a:gd name="T51" fmla="*/ 151 h 250"/>
                <a:gd name="T52" fmla="*/ 111 w 296"/>
                <a:gd name="T53" fmla="*/ 234 h 250"/>
                <a:gd name="T54" fmla="*/ 67 w 296"/>
                <a:gd name="T55" fmla="*/ 234 h 250"/>
                <a:gd name="T56" fmla="*/ 67 w 296"/>
                <a:gd name="T57" fmla="*/ 137 h 250"/>
                <a:gd name="T58" fmla="*/ 147 w 296"/>
                <a:gd name="T59" fmla="*/ 76 h 250"/>
                <a:gd name="T60" fmla="*/ 230 w 296"/>
                <a:gd name="T61" fmla="*/ 137 h 250"/>
                <a:gd name="T62" fmla="*/ 230 w 296"/>
                <a:gd name="T63" fmla="*/ 234 h 2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6" h="250">
                  <a:moveTo>
                    <a:pt x="296" y="113"/>
                  </a:moveTo>
                  <a:lnTo>
                    <a:pt x="256" y="83"/>
                  </a:lnTo>
                  <a:lnTo>
                    <a:pt x="256" y="0"/>
                  </a:lnTo>
                  <a:lnTo>
                    <a:pt x="218" y="0"/>
                  </a:lnTo>
                  <a:lnTo>
                    <a:pt x="218" y="54"/>
                  </a:lnTo>
                  <a:lnTo>
                    <a:pt x="154" y="7"/>
                  </a:lnTo>
                  <a:lnTo>
                    <a:pt x="142" y="7"/>
                  </a:lnTo>
                  <a:lnTo>
                    <a:pt x="0" y="113"/>
                  </a:lnTo>
                  <a:lnTo>
                    <a:pt x="36" y="161"/>
                  </a:lnTo>
                  <a:lnTo>
                    <a:pt x="52" y="146"/>
                  </a:lnTo>
                  <a:lnTo>
                    <a:pt x="52" y="250"/>
                  </a:lnTo>
                  <a:lnTo>
                    <a:pt x="111" y="250"/>
                  </a:lnTo>
                  <a:lnTo>
                    <a:pt x="185" y="250"/>
                  </a:lnTo>
                  <a:lnTo>
                    <a:pt x="244" y="250"/>
                  </a:lnTo>
                  <a:lnTo>
                    <a:pt x="244" y="146"/>
                  </a:lnTo>
                  <a:lnTo>
                    <a:pt x="261" y="161"/>
                  </a:lnTo>
                  <a:lnTo>
                    <a:pt x="296" y="113"/>
                  </a:lnTo>
                  <a:close/>
                  <a:moveTo>
                    <a:pt x="126" y="234"/>
                  </a:moveTo>
                  <a:lnTo>
                    <a:pt x="126" y="165"/>
                  </a:lnTo>
                  <a:lnTo>
                    <a:pt x="171" y="165"/>
                  </a:lnTo>
                  <a:lnTo>
                    <a:pt x="171" y="234"/>
                  </a:lnTo>
                  <a:lnTo>
                    <a:pt x="126" y="234"/>
                  </a:lnTo>
                  <a:close/>
                  <a:moveTo>
                    <a:pt x="230" y="234"/>
                  </a:moveTo>
                  <a:lnTo>
                    <a:pt x="185" y="234"/>
                  </a:lnTo>
                  <a:lnTo>
                    <a:pt x="185" y="151"/>
                  </a:lnTo>
                  <a:lnTo>
                    <a:pt x="111" y="151"/>
                  </a:lnTo>
                  <a:lnTo>
                    <a:pt x="111" y="234"/>
                  </a:lnTo>
                  <a:lnTo>
                    <a:pt x="67" y="234"/>
                  </a:lnTo>
                  <a:lnTo>
                    <a:pt x="67" y="137"/>
                  </a:lnTo>
                  <a:lnTo>
                    <a:pt x="147" y="76"/>
                  </a:lnTo>
                  <a:lnTo>
                    <a:pt x="230" y="137"/>
                  </a:lnTo>
                  <a:lnTo>
                    <a:pt x="230" y="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203889" y="3432456"/>
            <a:ext cx="1831739" cy="1075419"/>
            <a:chOff x="568500" y="3769144"/>
            <a:chExt cx="1831739" cy="1075419"/>
          </a:xfrm>
          <a:solidFill>
            <a:srgbClr val="FFC000"/>
          </a:solidFill>
        </p:grpSpPr>
        <p:sp>
          <p:nvSpPr>
            <p:cNvPr id="21" name="Freeform 10"/>
            <p:cNvSpPr/>
            <p:nvPr/>
          </p:nvSpPr>
          <p:spPr bwMode="auto">
            <a:xfrm>
              <a:off x="568500" y="3769144"/>
              <a:ext cx="1831739" cy="1075419"/>
            </a:xfrm>
            <a:custGeom>
              <a:gdLst>
                <a:gd name="T0" fmla="*/ 979 w 1385"/>
                <a:gd name="T1" fmla="*/ 813 h 813"/>
                <a:gd name="T2" fmla="*/ 1385 w 1385"/>
                <a:gd name="T3" fmla="*/ 111 h 813"/>
                <a:gd name="T4" fmla="*/ 574 w 1385"/>
                <a:gd name="T5" fmla="*/ 109 h 813"/>
                <a:gd name="T6" fmla="*/ 688 w 1385"/>
                <a:gd name="T7" fmla="*/ 306 h 813"/>
                <a:gd name="T8" fmla="*/ 584 w 1385"/>
                <a:gd name="T9" fmla="*/ 422 h 813"/>
                <a:gd name="T10" fmla="*/ 395 w 1385"/>
                <a:gd name="T11" fmla="*/ 488 h 813"/>
                <a:gd name="T12" fmla="*/ 66 w 1385"/>
                <a:gd name="T13" fmla="*/ 230 h 813"/>
                <a:gd name="T14" fmla="*/ 19 w 1385"/>
                <a:gd name="T15" fmla="*/ 0 h 813"/>
                <a:gd name="T16" fmla="*/ 137 w 1385"/>
                <a:gd name="T17" fmla="*/ 531 h 813"/>
                <a:gd name="T18" fmla="*/ 408 w 1385"/>
                <a:gd name="T19" fmla="*/ 747 h 813"/>
                <a:gd name="T20" fmla="*/ 671 w 1385"/>
                <a:gd name="T21" fmla="*/ 724 h 813"/>
                <a:gd name="T22" fmla="*/ 869 w 1385"/>
                <a:gd name="T23" fmla="*/ 622 h 813"/>
                <a:gd name="T24" fmla="*/ 979 w 1385"/>
                <a:gd name="T25" fmla="*/ 813 h 8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5" h="813">
                  <a:moveTo>
                    <a:pt x="979" y="813"/>
                  </a:moveTo>
                  <a:cubicBezTo>
                    <a:pt x="1385" y="111"/>
                    <a:pt x="1385" y="111"/>
                    <a:pt x="1385" y="111"/>
                  </a:cubicBezTo>
                  <a:cubicBezTo>
                    <a:pt x="1385" y="111"/>
                    <a:pt x="574" y="109"/>
                    <a:pt x="574" y="109"/>
                  </a:cubicBezTo>
                  <a:cubicBezTo>
                    <a:pt x="574" y="109"/>
                    <a:pt x="687" y="306"/>
                    <a:pt x="688" y="306"/>
                  </a:cubicBezTo>
                  <a:cubicBezTo>
                    <a:pt x="700" y="328"/>
                    <a:pt x="598" y="413"/>
                    <a:pt x="584" y="422"/>
                  </a:cubicBezTo>
                  <a:cubicBezTo>
                    <a:pt x="530" y="461"/>
                    <a:pt x="462" y="488"/>
                    <a:pt x="395" y="488"/>
                  </a:cubicBezTo>
                  <a:cubicBezTo>
                    <a:pt x="251" y="487"/>
                    <a:pt x="126" y="351"/>
                    <a:pt x="66" y="230"/>
                  </a:cubicBezTo>
                  <a:cubicBezTo>
                    <a:pt x="32" y="163"/>
                    <a:pt x="11" y="76"/>
                    <a:pt x="19" y="0"/>
                  </a:cubicBezTo>
                  <a:cubicBezTo>
                    <a:pt x="0" y="186"/>
                    <a:pt x="31" y="374"/>
                    <a:pt x="137" y="531"/>
                  </a:cubicBezTo>
                  <a:cubicBezTo>
                    <a:pt x="201" y="626"/>
                    <a:pt x="298" y="711"/>
                    <a:pt x="408" y="747"/>
                  </a:cubicBezTo>
                  <a:cubicBezTo>
                    <a:pt x="495" y="776"/>
                    <a:pt x="587" y="755"/>
                    <a:pt x="671" y="724"/>
                  </a:cubicBezTo>
                  <a:cubicBezTo>
                    <a:pt x="687" y="718"/>
                    <a:pt x="877" y="636"/>
                    <a:pt x="869" y="622"/>
                  </a:cubicBezTo>
                  <a:lnTo>
                    <a:pt x="979" y="813"/>
                  </a:lnTo>
                  <a:close/>
                </a:path>
              </a:pathLst>
            </a:custGeom>
            <a:solidFill>
              <a:srgbClr val="A7CF8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 Light" panose="020b0502040204020203" pitchFamily="34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653013" y="4077072"/>
              <a:ext cx="349085" cy="262400"/>
              <a:chOff x="1376517" y="4293911"/>
              <a:chExt cx="424544" cy="319121"/>
            </a:xfrm>
            <a:grpFill/>
          </p:grpSpPr>
          <p:sp>
            <p:nvSpPr>
              <p:cNvPr id="23" name="Freeform 847"/>
              <p:cNvSpPr/>
              <p:nvPr/>
            </p:nvSpPr>
            <p:spPr bwMode="auto">
              <a:xfrm>
                <a:off x="1695637" y="4419280"/>
                <a:ext cx="105424" cy="193752"/>
              </a:xfrm>
              <a:custGeom>
                <a:gdLst>
                  <a:gd name="T0" fmla="*/ 0 w 74"/>
                  <a:gd name="T1" fmla="*/ 11 h 136"/>
                  <a:gd name="T2" fmla="*/ 74 w 74"/>
                  <a:gd name="T3" fmla="*/ 0 h 136"/>
                  <a:gd name="T4" fmla="*/ 74 w 74"/>
                  <a:gd name="T5" fmla="*/ 136 h 136"/>
                  <a:gd name="T6" fmla="*/ 0 w 74"/>
                  <a:gd name="T7" fmla="*/ 136 h 136"/>
                  <a:gd name="T8" fmla="*/ 0 w 74"/>
                  <a:gd name="T9" fmla="*/ 11 h 1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136">
                    <a:moveTo>
                      <a:pt x="0" y="11"/>
                    </a:moveTo>
                    <a:lnTo>
                      <a:pt x="74" y="0"/>
                    </a:lnTo>
                    <a:lnTo>
                      <a:pt x="74" y="136"/>
                    </a:lnTo>
                    <a:lnTo>
                      <a:pt x="0" y="13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4" name="Freeform 848"/>
              <p:cNvSpPr/>
              <p:nvPr/>
            </p:nvSpPr>
            <p:spPr bwMode="auto">
              <a:xfrm>
                <a:off x="1376517" y="4293911"/>
                <a:ext cx="302025" cy="319121"/>
              </a:xfrm>
              <a:custGeom>
                <a:gdLst>
                  <a:gd name="T0" fmla="*/ 90 w 90"/>
                  <a:gd name="T1" fmla="*/ 50 h 95"/>
                  <a:gd name="T2" fmla="*/ 75 w 90"/>
                  <a:gd name="T3" fmla="*/ 50 h 95"/>
                  <a:gd name="T4" fmla="*/ 61 w 90"/>
                  <a:gd name="T5" fmla="*/ 32 h 95"/>
                  <a:gd name="T6" fmla="*/ 59 w 90"/>
                  <a:gd name="T7" fmla="*/ 7 h 95"/>
                  <a:gd name="T8" fmla="*/ 44 w 90"/>
                  <a:gd name="T9" fmla="*/ 10 h 95"/>
                  <a:gd name="T10" fmla="*/ 41 w 90"/>
                  <a:gd name="T11" fmla="*/ 24 h 95"/>
                  <a:gd name="T12" fmla="*/ 44 w 90"/>
                  <a:gd name="T13" fmla="*/ 39 h 95"/>
                  <a:gd name="T14" fmla="*/ 9 w 90"/>
                  <a:gd name="T15" fmla="*/ 40 h 95"/>
                  <a:gd name="T16" fmla="*/ 7 w 90"/>
                  <a:gd name="T17" fmla="*/ 55 h 95"/>
                  <a:gd name="T18" fmla="*/ 8 w 90"/>
                  <a:gd name="T19" fmla="*/ 71 h 95"/>
                  <a:gd name="T20" fmla="*/ 9 w 90"/>
                  <a:gd name="T21" fmla="*/ 85 h 95"/>
                  <a:gd name="T22" fmla="*/ 11 w 90"/>
                  <a:gd name="T23" fmla="*/ 95 h 95"/>
                  <a:gd name="T24" fmla="*/ 65 w 90"/>
                  <a:gd name="T25" fmla="*/ 95 h 95"/>
                  <a:gd name="T26" fmla="*/ 73 w 90"/>
                  <a:gd name="T27" fmla="*/ 90 h 95"/>
                  <a:gd name="T28" fmla="*/ 90 w 90"/>
                  <a:gd name="T29" fmla="*/ 90 h 95"/>
                  <a:gd name="T30" fmla="*/ 90 w 90"/>
                  <a:gd name="T31" fmla="*/ 50 h 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0" h="95">
                    <a:moveTo>
                      <a:pt x="90" y="50"/>
                    </a:moveTo>
                    <a:cubicBezTo>
                      <a:pt x="75" y="50"/>
                      <a:pt x="75" y="50"/>
                      <a:pt x="75" y="50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9" y="7"/>
                      <a:pt x="53" y="0"/>
                      <a:pt x="44" y="10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0"/>
                      <a:pt x="0" y="44"/>
                      <a:pt x="7" y="55"/>
                    </a:cubicBezTo>
                    <a:cubicBezTo>
                      <a:pt x="7" y="55"/>
                      <a:pt x="3" y="65"/>
                      <a:pt x="8" y="71"/>
                    </a:cubicBezTo>
                    <a:cubicBezTo>
                      <a:pt x="8" y="71"/>
                      <a:pt x="6" y="78"/>
                      <a:pt x="9" y="85"/>
                    </a:cubicBezTo>
                    <a:cubicBezTo>
                      <a:pt x="9" y="85"/>
                      <a:pt x="8" y="92"/>
                      <a:pt x="11" y="95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90" y="90"/>
                      <a:pt x="90" y="90"/>
                      <a:pt x="90" y="90"/>
                    </a:cubicBezTo>
                    <a:lnTo>
                      <a:pt x="90" y="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5221087" y="3691654"/>
            <a:ext cx="1564144" cy="1725933"/>
            <a:chOff x="1585698" y="4028342"/>
            <a:chExt cx="1564144" cy="1725933"/>
          </a:xfrm>
          <a:solidFill>
            <a:srgbClr val="666666"/>
          </a:solidFill>
        </p:grpSpPr>
        <p:sp>
          <p:nvSpPr>
            <p:cNvPr id="26" name="Freeform 6"/>
            <p:cNvSpPr/>
            <p:nvPr/>
          </p:nvSpPr>
          <p:spPr bwMode="auto">
            <a:xfrm>
              <a:off x="1585698" y="4028342"/>
              <a:ext cx="1564144" cy="1725933"/>
            </a:xfrm>
            <a:custGeom>
              <a:gdLst>
                <a:gd name="T0" fmla="*/ 1183 w 1183"/>
                <a:gd name="T1" fmla="*/ 702 h 1305"/>
                <a:gd name="T2" fmla="*/ 777 w 1183"/>
                <a:gd name="T3" fmla="*/ 0 h 1305"/>
                <a:gd name="T4" fmla="*/ 371 w 1183"/>
                <a:gd name="T5" fmla="*/ 702 h 1305"/>
                <a:gd name="T6" fmla="*/ 599 w 1183"/>
                <a:gd name="T7" fmla="*/ 702 h 1305"/>
                <a:gd name="T8" fmla="*/ 648 w 1183"/>
                <a:gd name="T9" fmla="*/ 849 h 1305"/>
                <a:gd name="T10" fmla="*/ 610 w 1183"/>
                <a:gd name="T11" fmla="*/ 1046 h 1305"/>
                <a:gd name="T12" fmla="*/ 223 w 1183"/>
                <a:gd name="T13" fmla="*/ 1203 h 1305"/>
                <a:gd name="T14" fmla="*/ 0 w 1183"/>
                <a:gd name="T15" fmla="*/ 1128 h 1305"/>
                <a:gd name="T16" fmla="*/ 519 w 1183"/>
                <a:gd name="T17" fmla="*/ 1291 h 1305"/>
                <a:gd name="T18" fmla="*/ 841 w 1183"/>
                <a:gd name="T19" fmla="*/ 1164 h 1305"/>
                <a:gd name="T20" fmla="*/ 952 w 1183"/>
                <a:gd name="T21" fmla="*/ 925 h 1305"/>
                <a:gd name="T22" fmla="*/ 963 w 1183"/>
                <a:gd name="T23" fmla="*/ 702 h 1305"/>
                <a:gd name="T24" fmla="*/ 1183 w 1183"/>
                <a:gd name="T25" fmla="*/ 702 h 13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3" h="1305">
                  <a:moveTo>
                    <a:pt x="1183" y="702"/>
                  </a:moveTo>
                  <a:cubicBezTo>
                    <a:pt x="777" y="0"/>
                    <a:pt x="777" y="0"/>
                    <a:pt x="777" y="0"/>
                  </a:cubicBezTo>
                  <a:cubicBezTo>
                    <a:pt x="777" y="0"/>
                    <a:pt x="371" y="702"/>
                    <a:pt x="371" y="702"/>
                  </a:cubicBezTo>
                  <a:cubicBezTo>
                    <a:pt x="371" y="702"/>
                    <a:pt x="598" y="702"/>
                    <a:pt x="599" y="702"/>
                  </a:cubicBezTo>
                  <a:cubicBezTo>
                    <a:pt x="623" y="702"/>
                    <a:pt x="646" y="832"/>
                    <a:pt x="648" y="849"/>
                  </a:cubicBezTo>
                  <a:cubicBezTo>
                    <a:pt x="654" y="916"/>
                    <a:pt x="644" y="988"/>
                    <a:pt x="610" y="1046"/>
                  </a:cubicBezTo>
                  <a:cubicBezTo>
                    <a:pt x="538" y="1171"/>
                    <a:pt x="357" y="1211"/>
                    <a:pt x="223" y="1203"/>
                  </a:cubicBezTo>
                  <a:cubicBezTo>
                    <a:pt x="147" y="1199"/>
                    <a:pt x="62" y="1173"/>
                    <a:pt x="0" y="1128"/>
                  </a:cubicBezTo>
                  <a:cubicBezTo>
                    <a:pt x="152" y="1238"/>
                    <a:pt x="331" y="1305"/>
                    <a:pt x="519" y="1291"/>
                  </a:cubicBezTo>
                  <a:cubicBezTo>
                    <a:pt x="633" y="1283"/>
                    <a:pt x="755" y="1241"/>
                    <a:pt x="841" y="1164"/>
                  </a:cubicBezTo>
                  <a:cubicBezTo>
                    <a:pt x="910" y="1103"/>
                    <a:pt x="938" y="1013"/>
                    <a:pt x="952" y="925"/>
                  </a:cubicBezTo>
                  <a:cubicBezTo>
                    <a:pt x="955" y="908"/>
                    <a:pt x="979" y="702"/>
                    <a:pt x="963" y="702"/>
                  </a:cubicBezTo>
                  <a:cubicBezTo>
                    <a:pt x="963" y="702"/>
                    <a:pt x="1183" y="702"/>
                    <a:pt x="1183" y="702"/>
                  </a:cubicBezTo>
                  <a:close/>
                </a:path>
              </a:pathLst>
            </a:custGeom>
            <a:solidFill>
              <a:srgbClr val="6EBA3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 Light" panose="020b0502040204020203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2455669" y="4539989"/>
              <a:ext cx="325657" cy="329171"/>
              <a:chOff x="2396564" y="4882291"/>
              <a:chExt cx="396052" cy="400326"/>
            </a:xfrm>
            <a:grpFill/>
          </p:grpSpPr>
          <p:sp>
            <p:nvSpPr>
              <p:cNvPr id="28" name="Freeform 853"/>
              <p:cNvSpPr>
                <a:spLocks noEditPoints="1"/>
              </p:cNvSpPr>
              <p:nvPr/>
            </p:nvSpPr>
            <p:spPr bwMode="auto">
              <a:xfrm>
                <a:off x="2396564" y="4882291"/>
                <a:ext cx="396052" cy="400326"/>
              </a:xfrm>
              <a:custGeom>
                <a:gdLst>
                  <a:gd name="T0" fmla="*/ 114 w 118"/>
                  <a:gd name="T1" fmla="*/ 38 h 119"/>
                  <a:gd name="T2" fmla="*/ 101 w 118"/>
                  <a:gd name="T3" fmla="*/ 28 h 119"/>
                  <a:gd name="T4" fmla="*/ 102 w 118"/>
                  <a:gd name="T5" fmla="*/ 18 h 119"/>
                  <a:gd name="T6" fmla="*/ 86 w 118"/>
                  <a:gd name="T7" fmla="*/ 15 h 119"/>
                  <a:gd name="T8" fmla="*/ 83 w 118"/>
                  <a:gd name="T9" fmla="*/ 5 h 119"/>
                  <a:gd name="T10" fmla="*/ 66 w 118"/>
                  <a:gd name="T11" fmla="*/ 8 h 119"/>
                  <a:gd name="T12" fmla="*/ 60 w 118"/>
                  <a:gd name="T13" fmla="*/ 0 h 119"/>
                  <a:gd name="T14" fmla="*/ 46 w 118"/>
                  <a:gd name="T15" fmla="*/ 9 h 119"/>
                  <a:gd name="T16" fmla="*/ 38 w 118"/>
                  <a:gd name="T17" fmla="*/ 4 h 119"/>
                  <a:gd name="T18" fmla="*/ 28 w 118"/>
                  <a:gd name="T19" fmla="*/ 18 h 119"/>
                  <a:gd name="T20" fmla="*/ 18 w 118"/>
                  <a:gd name="T21" fmla="*/ 17 h 119"/>
                  <a:gd name="T22" fmla="*/ 14 w 118"/>
                  <a:gd name="T23" fmla="*/ 32 h 119"/>
                  <a:gd name="T24" fmla="*/ 5 w 118"/>
                  <a:gd name="T25" fmla="*/ 35 h 119"/>
                  <a:gd name="T26" fmla="*/ 7 w 118"/>
                  <a:gd name="T27" fmla="*/ 52 h 119"/>
                  <a:gd name="T28" fmla="*/ 0 w 118"/>
                  <a:gd name="T29" fmla="*/ 59 h 119"/>
                  <a:gd name="T30" fmla="*/ 8 w 118"/>
                  <a:gd name="T31" fmla="*/ 72 h 119"/>
                  <a:gd name="T32" fmla="*/ 4 w 118"/>
                  <a:gd name="T33" fmla="*/ 81 h 119"/>
                  <a:gd name="T34" fmla="*/ 17 w 118"/>
                  <a:gd name="T35" fmla="*/ 91 h 119"/>
                  <a:gd name="T36" fmla="*/ 17 w 118"/>
                  <a:gd name="T37" fmla="*/ 101 h 119"/>
                  <a:gd name="T38" fmla="*/ 32 w 118"/>
                  <a:gd name="T39" fmla="*/ 104 h 119"/>
                  <a:gd name="T40" fmla="*/ 35 w 118"/>
                  <a:gd name="T41" fmla="*/ 114 h 119"/>
                  <a:gd name="T42" fmla="*/ 52 w 118"/>
                  <a:gd name="T43" fmla="*/ 111 h 119"/>
                  <a:gd name="T44" fmla="*/ 59 w 118"/>
                  <a:gd name="T45" fmla="*/ 119 h 119"/>
                  <a:gd name="T46" fmla="*/ 72 w 118"/>
                  <a:gd name="T47" fmla="*/ 110 h 119"/>
                  <a:gd name="T48" fmla="*/ 80 w 118"/>
                  <a:gd name="T49" fmla="*/ 115 h 119"/>
                  <a:gd name="T50" fmla="*/ 91 w 118"/>
                  <a:gd name="T51" fmla="*/ 101 h 119"/>
                  <a:gd name="T52" fmla="*/ 101 w 118"/>
                  <a:gd name="T53" fmla="*/ 102 h 119"/>
                  <a:gd name="T54" fmla="*/ 104 w 118"/>
                  <a:gd name="T55" fmla="*/ 86 h 119"/>
                  <a:gd name="T56" fmla="*/ 113 w 118"/>
                  <a:gd name="T57" fmla="*/ 83 h 119"/>
                  <a:gd name="T58" fmla="*/ 111 w 118"/>
                  <a:gd name="T59" fmla="*/ 66 h 119"/>
                  <a:gd name="T60" fmla="*/ 118 w 118"/>
                  <a:gd name="T61" fmla="*/ 60 h 119"/>
                  <a:gd name="T62" fmla="*/ 110 w 118"/>
                  <a:gd name="T63" fmla="*/ 47 h 119"/>
                  <a:gd name="T64" fmla="*/ 71 w 118"/>
                  <a:gd name="T65" fmla="*/ 96 h 119"/>
                  <a:gd name="T66" fmla="*/ 47 w 118"/>
                  <a:gd name="T67" fmla="*/ 23 h 119"/>
                  <a:gd name="T68" fmla="*/ 71 w 118"/>
                  <a:gd name="T69" fmla="*/ 96 h 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8" h="119">
                    <a:moveTo>
                      <a:pt x="117" y="45"/>
                    </a:moveTo>
                    <a:cubicBezTo>
                      <a:pt x="114" y="38"/>
                      <a:pt x="114" y="38"/>
                      <a:pt x="114" y="38"/>
                    </a:cubicBezTo>
                    <a:cubicBezTo>
                      <a:pt x="108" y="40"/>
                      <a:pt x="108" y="40"/>
                      <a:pt x="108" y="40"/>
                    </a:cubicBezTo>
                    <a:cubicBezTo>
                      <a:pt x="106" y="36"/>
                      <a:pt x="104" y="31"/>
                      <a:pt x="101" y="28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96" y="23"/>
                      <a:pt x="96" y="23"/>
                      <a:pt x="96" y="23"/>
                    </a:cubicBezTo>
                    <a:cubicBezTo>
                      <a:pt x="93" y="19"/>
                      <a:pt x="90" y="17"/>
                      <a:pt x="86" y="15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75" y="9"/>
                      <a:pt x="71" y="8"/>
                      <a:pt x="66" y="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5" y="7"/>
                      <a:pt x="51" y="8"/>
                      <a:pt x="46" y="9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35" y="12"/>
                      <a:pt x="31" y="15"/>
                      <a:pt x="28" y="18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19" y="25"/>
                      <a:pt x="16" y="29"/>
                      <a:pt x="14" y="32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9" y="43"/>
                      <a:pt x="8" y="47"/>
                      <a:pt x="7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63"/>
                      <a:pt x="7" y="68"/>
                      <a:pt x="8" y="72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4" y="81"/>
                      <a:pt x="4" y="81"/>
                      <a:pt x="4" y="81"/>
                    </a:cubicBezTo>
                    <a:cubicBezTo>
                      <a:pt x="11" y="79"/>
                      <a:pt x="11" y="79"/>
                      <a:pt x="11" y="79"/>
                    </a:cubicBezTo>
                    <a:cubicBezTo>
                      <a:pt x="12" y="83"/>
                      <a:pt x="15" y="87"/>
                      <a:pt x="17" y="91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7" y="101"/>
                      <a:pt x="17" y="101"/>
                      <a:pt x="17" y="101"/>
                    </a:cubicBezTo>
                    <a:cubicBezTo>
                      <a:pt x="22" y="96"/>
                      <a:pt x="22" y="96"/>
                      <a:pt x="22" y="96"/>
                    </a:cubicBezTo>
                    <a:cubicBezTo>
                      <a:pt x="25" y="99"/>
                      <a:pt x="28" y="102"/>
                      <a:pt x="32" y="104"/>
                    </a:cubicBezTo>
                    <a:cubicBezTo>
                      <a:pt x="29" y="110"/>
                      <a:pt x="29" y="110"/>
                      <a:pt x="29" y="110"/>
                    </a:cubicBezTo>
                    <a:cubicBezTo>
                      <a:pt x="35" y="114"/>
                      <a:pt x="35" y="114"/>
                      <a:pt x="35" y="114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43" y="109"/>
                      <a:pt x="47" y="110"/>
                      <a:pt x="52" y="111"/>
                    </a:cubicBezTo>
                    <a:cubicBezTo>
                      <a:pt x="51" y="118"/>
                      <a:pt x="51" y="118"/>
                      <a:pt x="51" y="118"/>
                    </a:cubicBezTo>
                    <a:cubicBezTo>
                      <a:pt x="59" y="119"/>
                      <a:pt x="59" y="119"/>
                      <a:pt x="59" y="119"/>
                    </a:cubicBezTo>
                    <a:cubicBezTo>
                      <a:pt x="59" y="112"/>
                      <a:pt x="59" y="112"/>
                      <a:pt x="59" y="112"/>
                    </a:cubicBezTo>
                    <a:cubicBezTo>
                      <a:pt x="63" y="112"/>
                      <a:pt x="67" y="111"/>
                      <a:pt x="72" y="110"/>
                    </a:cubicBezTo>
                    <a:cubicBezTo>
                      <a:pt x="74" y="117"/>
                      <a:pt x="74" y="117"/>
                      <a:pt x="74" y="117"/>
                    </a:cubicBezTo>
                    <a:cubicBezTo>
                      <a:pt x="80" y="115"/>
                      <a:pt x="80" y="115"/>
                      <a:pt x="80" y="115"/>
                    </a:cubicBezTo>
                    <a:cubicBezTo>
                      <a:pt x="78" y="108"/>
                      <a:pt x="78" y="108"/>
                      <a:pt x="78" y="108"/>
                    </a:cubicBezTo>
                    <a:cubicBezTo>
                      <a:pt x="83" y="106"/>
                      <a:pt x="87" y="104"/>
                      <a:pt x="91" y="101"/>
                    </a:cubicBezTo>
                    <a:cubicBezTo>
                      <a:pt x="95" y="106"/>
                      <a:pt x="95" y="106"/>
                      <a:pt x="95" y="106"/>
                    </a:cubicBezTo>
                    <a:cubicBezTo>
                      <a:pt x="101" y="102"/>
                      <a:pt x="101" y="102"/>
                      <a:pt x="101" y="102"/>
                    </a:cubicBezTo>
                    <a:cubicBezTo>
                      <a:pt x="96" y="96"/>
                      <a:pt x="96" y="96"/>
                      <a:pt x="96" y="96"/>
                    </a:cubicBezTo>
                    <a:cubicBezTo>
                      <a:pt x="99" y="93"/>
                      <a:pt x="102" y="90"/>
                      <a:pt x="104" y="86"/>
                    </a:cubicBezTo>
                    <a:cubicBezTo>
                      <a:pt x="110" y="90"/>
                      <a:pt x="110" y="90"/>
                      <a:pt x="110" y="90"/>
                    </a:cubicBezTo>
                    <a:cubicBezTo>
                      <a:pt x="113" y="83"/>
                      <a:pt x="113" y="83"/>
                      <a:pt x="113" y="83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9" y="76"/>
                      <a:pt x="110" y="71"/>
                      <a:pt x="111" y="66"/>
                    </a:cubicBezTo>
                    <a:cubicBezTo>
                      <a:pt x="118" y="67"/>
                      <a:pt x="118" y="67"/>
                      <a:pt x="118" y="67"/>
                    </a:cubicBezTo>
                    <a:cubicBezTo>
                      <a:pt x="118" y="60"/>
                      <a:pt x="118" y="60"/>
                      <a:pt x="118" y="60"/>
                    </a:cubicBezTo>
                    <a:cubicBezTo>
                      <a:pt x="111" y="60"/>
                      <a:pt x="111" y="60"/>
                      <a:pt x="111" y="60"/>
                    </a:cubicBezTo>
                    <a:cubicBezTo>
                      <a:pt x="111" y="55"/>
                      <a:pt x="111" y="51"/>
                      <a:pt x="110" y="47"/>
                    </a:cubicBezTo>
                    <a:lnTo>
                      <a:pt x="117" y="45"/>
                    </a:lnTo>
                    <a:close/>
                    <a:moveTo>
                      <a:pt x="71" y="96"/>
                    </a:moveTo>
                    <a:cubicBezTo>
                      <a:pt x="51" y="102"/>
                      <a:pt x="29" y="91"/>
                      <a:pt x="23" y="71"/>
                    </a:cubicBezTo>
                    <a:cubicBezTo>
                      <a:pt x="16" y="51"/>
                      <a:pt x="27" y="29"/>
                      <a:pt x="47" y="23"/>
                    </a:cubicBezTo>
                    <a:cubicBezTo>
                      <a:pt x="68" y="16"/>
                      <a:pt x="89" y="27"/>
                      <a:pt x="96" y="48"/>
                    </a:cubicBezTo>
                    <a:cubicBezTo>
                      <a:pt x="102" y="68"/>
                      <a:pt x="91" y="89"/>
                      <a:pt x="71" y="9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9" name="Freeform 854"/>
              <p:cNvSpPr/>
              <p:nvPr/>
            </p:nvSpPr>
            <p:spPr bwMode="auto">
              <a:xfrm>
                <a:off x="2530481" y="5016208"/>
                <a:ext cx="131068" cy="131068"/>
              </a:xfrm>
              <a:custGeom>
                <a:gdLst>
                  <a:gd name="T0" fmla="*/ 36 w 39"/>
                  <a:gd name="T1" fmla="*/ 14 h 39"/>
                  <a:gd name="T2" fmla="*/ 24 w 39"/>
                  <a:gd name="T3" fmla="*/ 36 h 39"/>
                  <a:gd name="T4" fmla="*/ 2 w 39"/>
                  <a:gd name="T5" fmla="*/ 25 h 39"/>
                  <a:gd name="T6" fmla="*/ 14 w 39"/>
                  <a:gd name="T7" fmla="*/ 3 h 39"/>
                  <a:gd name="T8" fmla="*/ 36 w 39"/>
                  <a:gd name="T9" fmla="*/ 14 h 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9">
                    <a:moveTo>
                      <a:pt x="36" y="14"/>
                    </a:moveTo>
                    <a:cubicBezTo>
                      <a:pt x="39" y="23"/>
                      <a:pt x="34" y="33"/>
                      <a:pt x="24" y="36"/>
                    </a:cubicBezTo>
                    <a:cubicBezTo>
                      <a:pt x="15" y="39"/>
                      <a:pt x="5" y="34"/>
                      <a:pt x="2" y="25"/>
                    </a:cubicBezTo>
                    <a:cubicBezTo>
                      <a:pt x="0" y="16"/>
                      <a:pt x="5" y="6"/>
                      <a:pt x="14" y="3"/>
                    </a:cubicBezTo>
                    <a:cubicBezTo>
                      <a:pt x="23" y="0"/>
                      <a:pt x="33" y="5"/>
                      <a:pt x="36" y="1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6448217" y="3578339"/>
            <a:ext cx="1406834" cy="1635802"/>
            <a:chOff x="2816747" y="3924215"/>
            <a:chExt cx="1406834" cy="1635802"/>
          </a:xfrm>
          <a:solidFill>
            <a:srgbClr val="FFC000"/>
          </a:solidFill>
        </p:grpSpPr>
        <p:sp>
          <p:nvSpPr>
            <p:cNvPr id="31" name="Freeform 7"/>
            <p:cNvSpPr/>
            <p:nvPr/>
          </p:nvSpPr>
          <p:spPr bwMode="auto">
            <a:xfrm>
              <a:off x="2816747" y="3924215"/>
              <a:ext cx="1406834" cy="1635802"/>
            </a:xfrm>
            <a:custGeom>
              <a:gdLst>
                <a:gd name="T0" fmla="*/ 811 w 1064"/>
                <a:gd name="T1" fmla="*/ 0 h 1237"/>
                <a:gd name="T2" fmla="*/ 0 w 1064"/>
                <a:gd name="T3" fmla="*/ 0 h 1237"/>
                <a:gd name="T4" fmla="*/ 406 w 1064"/>
                <a:gd name="T5" fmla="*/ 703 h 1237"/>
                <a:gd name="T6" fmla="*/ 519 w 1064"/>
                <a:gd name="T7" fmla="*/ 506 h 1237"/>
                <a:gd name="T8" fmla="*/ 671 w 1064"/>
                <a:gd name="T9" fmla="*/ 537 h 1237"/>
                <a:gd name="T10" fmla="*/ 823 w 1064"/>
                <a:gd name="T11" fmla="*/ 667 h 1237"/>
                <a:gd name="T12" fmla="*/ 765 w 1064"/>
                <a:gd name="T13" fmla="*/ 1081 h 1237"/>
                <a:gd name="T14" fmla="*/ 589 w 1064"/>
                <a:gd name="T15" fmla="*/ 1237 h 1237"/>
                <a:gd name="T16" fmla="*/ 990 w 1064"/>
                <a:gd name="T17" fmla="*/ 869 h 1237"/>
                <a:gd name="T18" fmla="*/ 1041 w 1064"/>
                <a:gd name="T19" fmla="*/ 527 h 1237"/>
                <a:gd name="T20" fmla="*/ 889 w 1064"/>
                <a:gd name="T21" fmla="*/ 311 h 1237"/>
                <a:gd name="T22" fmla="*/ 701 w 1064"/>
                <a:gd name="T23" fmla="*/ 190 h 1237"/>
                <a:gd name="T24" fmla="*/ 811 w 1064"/>
                <a:gd name="T25" fmla="*/ 0 h 12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4" h="1237">
                  <a:moveTo>
                    <a:pt x="81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06" y="703"/>
                    <a:pt x="406" y="703"/>
                  </a:cubicBezTo>
                  <a:cubicBezTo>
                    <a:pt x="406" y="703"/>
                    <a:pt x="519" y="506"/>
                    <a:pt x="519" y="506"/>
                  </a:cubicBezTo>
                  <a:cubicBezTo>
                    <a:pt x="532" y="484"/>
                    <a:pt x="656" y="530"/>
                    <a:pt x="671" y="537"/>
                  </a:cubicBezTo>
                  <a:cubicBezTo>
                    <a:pt x="732" y="564"/>
                    <a:pt x="790" y="609"/>
                    <a:pt x="823" y="667"/>
                  </a:cubicBezTo>
                  <a:cubicBezTo>
                    <a:pt x="895" y="793"/>
                    <a:pt x="839" y="969"/>
                    <a:pt x="765" y="1081"/>
                  </a:cubicBezTo>
                  <a:cubicBezTo>
                    <a:pt x="724" y="1145"/>
                    <a:pt x="659" y="1206"/>
                    <a:pt x="589" y="1237"/>
                  </a:cubicBezTo>
                  <a:cubicBezTo>
                    <a:pt x="760" y="1161"/>
                    <a:pt x="907" y="1039"/>
                    <a:pt x="990" y="869"/>
                  </a:cubicBezTo>
                  <a:cubicBezTo>
                    <a:pt x="1039" y="766"/>
                    <a:pt x="1064" y="640"/>
                    <a:pt x="1041" y="527"/>
                  </a:cubicBezTo>
                  <a:cubicBezTo>
                    <a:pt x="1022" y="437"/>
                    <a:pt x="958" y="367"/>
                    <a:pt x="889" y="311"/>
                  </a:cubicBezTo>
                  <a:cubicBezTo>
                    <a:pt x="876" y="300"/>
                    <a:pt x="710" y="176"/>
                    <a:pt x="701" y="190"/>
                  </a:cubicBezTo>
                  <a:lnTo>
                    <a:pt x="811" y="0"/>
                  </a:lnTo>
                  <a:close/>
                </a:path>
              </a:pathLst>
            </a:custGeom>
            <a:solidFill>
              <a:srgbClr val="A7CF8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 Light" panose="020b0502040204020203" pitchFamily="34" charset="-122"/>
              </a:endParaRPr>
            </a:p>
          </p:txBody>
        </p:sp>
        <p:sp>
          <p:nvSpPr>
            <p:cNvPr id="32" name="Freeform 860"/>
            <p:cNvSpPr/>
            <p:nvPr/>
          </p:nvSpPr>
          <p:spPr bwMode="auto">
            <a:xfrm>
              <a:off x="3289774" y="4065943"/>
              <a:ext cx="194457" cy="387743"/>
            </a:xfrm>
            <a:custGeom>
              <a:gdLst>
                <a:gd name="T0" fmla="*/ 67 w 70"/>
                <a:gd name="T1" fmla="*/ 42 h 140"/>
                <a:gd name="T2" fmla="*/ 67 w 70"/>
                <a:gd name="T3" fmla="*/ 37 h 140"/>
                <a:gd name="T4" fmla="*/ 53 w 70"/>
                <a:gd name="T5" fmla="*/ 25 h 140"/>
                <a:gd name="T6" fmla="*/ 44 w 70"/>
                <a:gd name="T7" fmla="*/ 22 h 140"/>
                <a:gd name="T8" fmla="*/ 43 w 70"/>
                <a:gd name="T9" fmla="*/ 15 h 140"/>
                <a:gd name="T10" fmla="*/ 43 w 70"/>
                <a:gd name="T11" fmla="*/ 4 h 140"/>
                <a:gd name="T12" fmla="*/ 36 w 70"/>
                <a:gd name="T13" fmla="*/ 1 h 140"/>
                <a:gd name="T14" fmla="*/ 23 w 70"/>
                <a:gd name="T15" fmla="*/ 6 h 140"/>
                <a:gd name="T16" fmla="*/ 24 w 70"/>
                <a:gd name="T17" fmla="*/ 18 h 140"/>
                <a:gd name="T18" fmla="*/ 17 w 70"/>
                <a:gd name="T19" fmla="*/ 27 h 140"/>
                <a:gd name="T20" fmla="*/ 2 w 70"/>
                <a:gd name="T21" fmla="*/ 53 h 140"/>
                <a:gd name="T22" fmla="*/ 19 w 70"/>
                <a:gd name="T23" fmla="*/ 70 h 140"/>
                <a:gd name="T24" fmla="*/ 52 w 70"/>
                <a:gd name="T25" fmla="*/ 88 h 140"/>
                <a:gd name="T26" fmla="*/ 41 w 70"/>
                <a:gd name="T27" fmla="*/ 104 h 140"/>
                <a:gd name="T28" fmla="*/ 23 w 70"/>
                <a:gd name="T29" fmla="*/ 100 h 140"/>
                <a:gd name="T30" fmla="*/ 9 w 70"/>
                <a:gd name="T31" fmla="*/ 97 h 140"/>
                <a:gd name="T32" fmla="*/ 0 w 70"/>
                <a:gd name="T33" fmla="*/ 105 h 140"/>
                <a:gd name="T34" fmla="*/ 17 w 70"/>
                <a:gd name="T35" fmla="*/ 118 h 140"/>
                <a:gd name="T36" fmla="*/ 27 w 70"/>
                <a:gd name="T37" fmla="*/ 121 h 140"/>
                <a:gd name="T38" fmla="*/ 29 w 70"/>
                <a:gd name="T39" fmla="*/ 131 h 140"/>
                <a:gd name="T40" fmla="*/ 30 w 70"/>
                <a:gd name="T41" fmla="*/ 137 h 140"/>
                <a:gd name="T42" fmla="*/ 37 w 70"/>
                <a:gd name="T43" fmla="*/ 140 h 140"/>
                <a:gd name="T44" fmla="*/ 46 w 70"/>
                <a:gd name="T45" fmla="*/ 138 h 140"/>
                <a:gd name="T46" fmla="*/ 47 w 70"/>
                <a:gd name="T47" fmla="*/ 132 h 140"/>
                <a:gd name="T48" fmla="*/ 46 w 70"/>
                <a:gd name="T49" fmla="*/ 122 h 140"/>
                <a:gd name="T50" fmla="*/ 55 w 70"/>
                <a:gd name="T51" fmla="*/ 117 h 140"/>
                <a:gd name="T52" fmla="*/ 69 w 70"/>
                <a:gd name="T53" fmla="*/ 99 h 140"/>
                <a:gd name="T54" fmla="*/ 66 w 70"/>
                <a:gd name="T55" fmla="*/ 79 h 140"/>
                <a:gd name="T56" fmla="*/ 51 w 70"/>
                <a:gd name="T57" fmla="*/ 68 h 140"/>
                <a:gd name="T58" fmla="*/ 37 w 70"/>
                <a:gd name="T59" fmla="*/ 61 h 140"/>
                <a:gd name="T60" fmla="*/ 22 w 70"/>
                <a:gd name="T61" fmla="*/ 41 h 140"/>
                <a:gd name="T62" fmla="*/ 49 w 70"/>
                <a:gd name="T63" fmla="*/ 43 h 140"/>
                <a:gd name="T64" fmla="*/ 59 w 70"/>
                <a:gd name="T65" fmla="*/ 48 h 140"/>
                <a:gd name="T66" fmla="*/ 67 w 70"/>
                <a:gd name="T67" fmla="*/ 42 h 1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0" h="140">
                  <a:moveTo>
                    <a:pt x="67" y="42"/>
                  </a:moveTo>
                  <a:cubicBezTo>
                    <a:pt x="68" y="40"/>
                    <a:pt x="68" y="39"/>
                    <a:pt x="67" y="37"/>
                  </a:cubicBezTo>
                  <a:cubicBezTo>
                    <a:pt x="66" y="31"/>
                    <a:pt x="58" y="27"/>
                    <a:pt x="53" y="25"/>
                  </a:cubicBezTo>
                  <a:cubicBezTo>
                    <a:pt x="50" y="24"/>
                    <a:pt x="47" y="24"/>
                    <a:pt x="44" y="22"/>
                  </a:cubicBezTo>
                  <a:cubicBezTo>
                    <a:pt x="43" y="20"/>
                    <a:pt x="42" y="17"/>
                    <a:pt x="43" y="15"/>
                  </a:cubicBezTo>
                  <a:cubicBezTo>
                    <a:pt x="42" y="12"/>
                    <a:pt x="44" y="7"/>
                    <a:pt x="43" y="4"/>
                  </a:cubicBezTo>
                  <a:cubicBezTo>
                    <a:pt x="41" y="2"/>
                    <a:pt x="38" y="1"/>
                    <a:pt x="36" y="1"/>
                  </a:cubicBezTo>
                  <a:cubicBezTo>
                    <a:pt x="31" y="0"/>
                    <a:pt x="24" y="0"/>
                    <a:pt x="23" y="6"/>
                  </a:cubicBezTo>
                  <a:cubicBezTo>
                    <a:pt x="22" y="10"/>
                    <a:pt x="24" y="14"/>
                    <a:pt x="24" y="18"/>
                  </a:cubicBezTo>
                  <a:cubicBezTo>
                    <a:pt x="24" y="24"/>
                    <a:pt x="21" y="25"/>
                    <a:pt x="17" y="27"/>
                  </a:cubicBezTo>
                  <a:cubicBezTo>
                    <a:pt x="8" y="32"/>
                    <a:pt x="0" y="41"/>
                    <a:pt x="2" y="53"/>
                  </a:cubicBezTo>
                  <a:cubicBezTo>
                    <a:pt x="4" y="62"/>
                    <a:pt x="11" y="66"/>
                    <a:pt x="19" y="70"/>
                  </a:cubicBezTo>
                  <a:cubicBezTo>
                    <a:pt x="29" y="76"/>
                    <a:pt x="47" y="77"/>
                    <a:pt x="52" y="88"/>
                  </a:cubicBezTo>
                  <a:cubicBezTo>
                    <a:pt x="56" y="97"/>
                    <a:pt x="48" y="103"/>
                    <a:pt x="41" y="104"/>
                  </a:cubicBezTo>
                  <a:cubicBezTo>
                    <a:pt x="35" y="105"/>
                    <a:pt x="29" y="102"/>
                    <a:pt x="23" y="100"/>
                  </a:cubicBezTo>
                  <a:cubicBezTo>
                    <a:pt x="19" y="99"/>
                    <a:pt x="14" y="97"/>
                    <a:pt x="9" y="97"/>
                  </a:cubicBezTo>
                  <a:cubicBezTo>
                    <a:pt x="3" y="97"/>
                    <a:pt x="0" y="100"/>
                    <a:pt x="0" y="105"/>
                  </a:cubicBezTo>
                  <a:cubicBezTo>
                    <a:pt x="0" y="113"/>
                    <a:pt x="11" y="117"/>
                    <a:pt x="17" y="118"/>
                  </a:cubicBezTo>
                  <a:cubicBezTo>
                    <a:pt x="20" y="119"/>
                    <a:pt x="25" y="119"/>
                    <a:pt x="27" y="121"/>
                  </a:cubicBezTo>
                  <a:cubicBezTo>
                    <a:pt x="30" y="123"/>
                    <a:pt x="29" y="128"/>
                    <a:pt x="29" y="131"/>
                  </a:cubicBezTo>
                  <a:cubicBezTo>
                    <a:pt x="29" y="133"/>
                    <a:pt x="28" y="135"/>
                    <a:pt x="30" y="137"/>
                  </a:cubicBezTo>
                  <a:cubicBezTo>
                    <a:pt x="32" y="139"/>
                    <a:pt x="35" y="140"/>
                    <a:pt x="37" y="140"/>
                  </a:cubicBezTo>
                  <a:cubicBezTo>
                    <a:pt x="40" y="140"/>
                    <a:pt x="44" y="140"/>
                    <a:pt x="46" y="138"/>
                  </a:cubicBezTo>
                  <a:cubicBezTo>
                    <a:pt x="47" y="137"/>
                    <a:pt x="47" y="134"/>
                    <a:pt x="47" y="132"/>
                  </a:cubicBezTo>
                  <a:cubicBezTo>
                    <a:pt x="46" y="129"/>
                    <a:pt x="46" y="125"/>
                    <a:pt x="46" y="122"/>
                  </a:cubicBezTo>
                  <a:cubicBezTo>
                    <a:pt x="48" y="119"/>
                    <a:pt x="52" y="119"/>
                    <a:pt x="55" y="117"/>
                  </a:cubicBezTo>
                  <a:cubicBezTo>
                    <a:pt x="62" y="113"/>
                    <a:pt x="67" y="107"/>
                    <a:pt x="69" y="99"/>
                  </a:cubicBezTo>
                  <a:cubicBezTo>
                    <a:pt x="70" y="93"/>
                    <a:pt x="70" y="86"/>
                    <a:pt x="66" y="79"/>
                  </a:cubicBezTo>
                  <a:cubicBezTo>
                    <a:pt x="63" y="73"/>
                    <a:pt x="57" y="71"/>
                    <a:pt x="51" y="68"/>
                  </a:cubicBezTo>
                  <a:cubicBezTo>
                    <a:pt x="46" y="65"/>
                    <a:pt x="42" y="63"/>
                    <a:pt x="37" y="61"/>
                  </a:cubicBezTo>
                  <a:cubicBezTo>
                    <a:pt x="31" y="58"/>
                    <a:pt x="12" y="51"/>
                    <a:pt x="22" y="41"/>
                  </a:cubicBezTo>
                  <a:cubicBezTo>
                    <a:pt x="30" y="35"/>
                    <a:pt x="41" y="39"/>
                    <a:pt x="49" y="43"/>
                  </a:cubicBezTo>
                  <a:cubicBezTo>
                    <a:pt x="52" y="44"/>
                    <a:pt x="56" y="48"/>
                    <a:pt x="59" y="48"/>
                  </a:cubicBezTo>
                  <a:cubicBezTo>
                    <a:pt x="64" y="48"/>
                    <a:pt x="66" y="46"/>
                    <a:pt x="67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 Light" panose="020b0502040204020203" pitchFamily="34" charset="-122"/>
              </a:endParaRPr>
            </a:p>
          </p:txBody>
        </p:sp>
      </p:grpSp>
      <p:sp>
        <p:nvSpPr>
          <p:cNvPr id="34" name="Oval 12"/>
          <p:cNvSpPr>
            <a:spLocks noChangeArrowheads="1"/>
          </p:cNvSpPr>
          <p:nvPr/>
        </p:nvSpPr>
        <p:spPr bwMode="auto">
          <a:xfrm>
            <a:off x="5803862" y="2993555"/>
            <a:ext cx="894037" cy="894037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95000"/>
                </a:sysClr>
              </a:gs>
            </a:gsLst>
            <a:path path="shape">
              <a:fillToRect l="50000" t="50000" r="50000" b="50000"/>
            </a:path>
          </a:gradFill>
          <a:ln>
            <a:solidFill>
              <a:sysClr val="window" lastClr="FFFFFF">
                <a:lumMod val="65000"/>
              </a:sys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 Light" panose="020b0502040204020203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857942" y="3132251"/>
            <a:ext cx="773112" cy="447676"/>
            <a:chOff x="2241576" y="3541387"/>
            <a:chExt cx="773112" cy="447676"/>
          </a:xfrm>
          <a:solidFill>
            <a:srgbClr val="6EBA35"/>
          </a:solidFill>
        </p:grpSpPr>
        <p:sp>
          <p:nvSpPr>
            <p:cNvPr id="36" name="Freeform 17"/>
            <p:cNvSpPr/>
            <p:nvPr/>
          </p:nvSpPr>
          <p:spPr bwMode="auto">
            <a:xfrm>
              <a:off x="2547963" y="3541387"/>
              <a:ext cx="466725" cy="447676"/>
            </a:xfrm>
            <a:custGeom>
              <a:gdLst>
                <a:gd name="T0" fmla="*/ 385 w 951"/>
                <a:gd name="T1" fmla="*/ 371 h 917"/>
                <a:gd name="T2" fmla="*/ 782 w 951"/>
                <a:gd name="T3" fmla="*/ 202 h 917"/>
                <a:gd name="T4" fmla="*/ 338 w 951"/>
                <a:gd name="T5" fmla="*/ 360 h 917"/>
                <a:gd name="T6" fmla="*/ 68 w 951"/>
                <a:gd name="T7" fmla="*/ 689 h 917"/>
                <a:gd name="T8" fmla="*/ 173 w 951"/>
                <a:gd name="T9" fmla="*/ 276 h 917"/>
                <a:gd name="T10" fmla="*/ 951 w 951"/>
                <a:gd name="T11" fmla="*/ 209 h 917"/>
                <a:gd name="T12" fmla="*/ 564 w 951"/>
                <a:gd name="T13" fmla="*/ 815 h 917"/>
                <a:gd name="T14" fmla="*/ 122 w 951"/>
                <a:gd name="T15" fmla="*/ 770 h 917"/>
                <a:gd name="T16" fmla="*/ 385 w 951"/>
                <a:gd name="T17" fmla="*/ 371 h 9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1" h="917">
                  <a:moveTo>
                    <a:pt x="385" y="371"/>
                  </a:moveTo>
                  <a:cubicBezTo>
                    <a:pt x="509" y="274"/>
                    <a:pt x="647" y="214"/>
                    <a:pt x="782" y="202"/>
                  </a:cubicBezTo>
                  <a:cubicBezTo>
                    <a:pt x="635" y="206"/>
                    <a:pt x="478" y="258"/>
                    <a:pt x="338" y="360"/>
                  </a:cubicBezTo>
                  <a:cubicBezTo>
                    <a:pt x="213" y="450"/>
                    <a:pt x="121" y="567"/>
                    <a:pt x="68" y="689"/>
                  </a:cubicBezTo>
                  <a:cubicBezTo>
                    <a:pt x="0" y="547"/>
                    <a:pt x="42" y="374"/>
                    <a:pt x="173" y="276"/>
                  </a:cubicBezTo>
                  <a:cubicBezTo>
                    <a:pt x="544" y="0"/>
                    <a:pt x="951" y="209"/>
                    <a:pt x="951" y="209"/>
                  </a:cubicBezTo>
                  <a:cubicBezTo>
                    <a:pt x="720" y="236"/>
                    <a:pt x="762" y="667"/>
                    <a:pt x="564" y="815"/>
                  </a:cubicBezTo>
                  <a:cubicBezTo>
                    <a:pt x="427" y="917"/>
                    <a:pt x="235" y="894"/>
                    <a:pt x="122" y="770"/>
                  </a:cubicBezTo>
                  <a:cubicBezTo>
                    <a:pt x="114" y="761"/>
                    <a:pt x="201" y="515"/>
                    <a:pt x="385" y="3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 Light" panose="020b0502040204020203" pitchFamily="34" charset="-122"/>
              </a:endParaRPr>
            </a:p>
          </p:txBody>
        </p:sp>
        <p:sp>
          <p:nvSpPr>
            <p:cNvPr id="37" name="Freeform 18"/>
            <p:cNvSpPr/>
            <p:nvPr/>
          </p:nvSpPr>
          <p:spPr bwMode="auto">
            <a:xfrm>
              <a:off x="2241576" y="3776337"/>
              <a:ext cx="309562" cy="211138"/>
            </a:xfrm>
            <a:custGeom>
              <a:gdLst>
                <a:gd name="T0" fmla="*/ 344 w 632"/>
                <a:gd name="T1" fmla="*/ 135 h 430"/>
                <a:gd name="T2" fmla="*/ 81 w 632"/>
                <a:gd name="T3" fmla="*/ 209 h 430"/>
                <a:gd name="T4" fmla="*/ 363 w 632"/>
                <a:gd name="T5" fmla="*/ 110 h 430"/>
                <a:gd name="T6" fmla="*/ 626 w 632"/>
                <a:gd name="T7" fmla="*/ 166 h 430"/>
                <a:gd name="T8" fmla="*/ 411 w 632"/>
                <a:gd name="T9" fmla="*/ 4 h 430"/>
                <a:gd name="T10" fmla="*/ 0 w 632"/>
                <a:gd name="T11" fmla="*/ 280 h 430"/>
                <a:gd name="T12" fmla="*/ 431 w 632"/>
                <a:gd name="T13" fmla="*/ 425 h 430"/>
                <a:gd name="T14" fmla="*/ 631 w 632"/>
                <a:gd name="T15" fmla="*/ 228 h 430"/>
                <a:gd name="T16" fmla="*/ 344 w 632"/>
                <a:gd name="T17" fmla="*/ 135 h 4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2" h="430">
                  <a:moveTo>
                    <a:pt x="344" y="135"/>
                  </a:moveTo>
                  <a:cubicBezTo>
                    <a:pt x="244" y="136"/>
                    <a:pt x="152" y="161"/>
                    <a:pt x="81" y="209"/>
                  </a:cubicBezTo>
                  <a:cubicBezTo>
                    <a:pt x="155" y="153"/>
                    <a:pt x="253" y="116"/>
                    <a:pt x="363" y="110"/>
                  </a:cubicBezTo>
                  <a:cubicBezTo>
                    <a:pt x="460" y="106"/>
                    <a:pt x="551" y="127"/>
                    <a:pt x="626" y="166"/>
                  </a:cubicBezTo>
                  <a:cubicBezTo>
                    <a:pt x="603" y="69"/>
                    <a:pt x="514" y="0"/>
                    <a:pt x="411" y="4"/>
                  </a:cubicBezTo>
                  <a:cubicBezTo>
                    <a:pt x="118" y="15"/>
                    <a:pt x="0" y="280"/>
                    <a:pt x="0" y="280"/>
                  </a:cubicBezTo>
                  <a:cubicBezTo>
                    <a:pt x="125" y="201"/>
                    <a:pt x="275" y="430"/>
                    <a:pt x="431" y="425"/>
                  </a:cubicBezTo>
                  <a:cubicBezTo>
                    <a:pt x="540" y="421"/>
                    <a:pt x="625" y="334"/>
                    <a:pt x="631" y="228"/>
                  </a:cubicBezTo>
                  <a:cubicBezTo>
                    <a:pt x="632" y="220"/>
                    <a:pt x="492" y="133"/>
                    <a:pt x="344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 Light" panose="020b0502040204020203" pitchFamily="34" charset="-122"/>
              </a:endParaRPr>
            </a:p>
          </p:txBody>
        </p:sp>
        <p:sp>
          <p:nvSpPr>
            <p:cNvPr id="38" name="Freeform 19"/>
            <p:cNvSpPr/>
            <p:nvPr/>
          </p:nvSpPr>
          <p:spPr bwMode="auto">
            <a:xfrm>
              <a:off x="2397151" y="3541387"/>
              <a:ext cx="184150" cy="225425"/>
            </a:xfrm>
            <a:custGeom>
              <a:gdLst>
                <a:gd name="T0" fmla="*/ 231 w 377"/>
                <a:gd name="T1" fmla="*/ 202 h 461"/>
                <a:gd name="T2" fmla="*/ 101 w 377"/>
                <a:gd name="T3" fmla="*/ 36 h 461"/>
                <a:gd name="T4" fmla="*/ 254 w 377"/>
                <a:gd name="T5" fmla="*/ 208 h 461"/>
                <a:gd name="T6" fmla="*/ 291 w 377"/>
                <a:gd name="T7" fmla="*/ 413 h 461"/>
                <a:gd name="T8" fmla="*/ 344 w 377"/>
                <a:gd name="T9" fmla="*/ 211 h 461"/>
                <a:gd name="T10" fmla="*/ 26 w 377"/>
                <a:gd name="T11" fmla="*/ 0 h 461"/>
                <a:gd name="T12" fmla="*/ 50 w 377"/>
                <a:gd name="T13" fmla="*/ 350 h 461"/>
                <a:gd name="T14" fmla="*/ 249 w 377"/>
                <a:gd name="T15" fmla="*/ 435 h 461"/>
                <a:gd name="T16" fmla="*/ 231 w 377"/>
                <a:gd name="T17" fmla="*/ 202 h 4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461">
                  <a:moveTo>
                    <a:pt x="231" y="202"/>
                  </a:moveTo>
                  <a:cubicBezTo>
                    <a:pt x="200" y="131"/>
                    <a:pt x="155" y="73"/>
                    <a:pt x="101" y="36"/>
                  </a:cubicBezTo>
                  <a:cubicBezTo>
                    <a:pt x="162" y="73"/>
                    <a:pt x="218" y="132"/>
                    <a:pt x="254" y="208"/>
                  </a:cubicBezTo>
                  <a:cubicBezTo>
                    <a:pt x="286" y="277"/>
                    <a:pt x="297" y="348"/>
                    <a:pt x="291" y="413"/>
                  </a:cubicBezTo>
                  <a:cubicBezTo>
                    <a:pt x="354" y="368"/>
                    <a:pt x="377" y="284"/>
                    <a:pt x="344" y="211"/>
                  </a:cubicBezTo>
                  <a:cubicBezTo>
                    <a:pt x="250" y="6"/>
                    <a:pt x="26" y="0"/>
                    <a:pt x="26" y="0"/>
                  </a:cubicBezTo>
                  <a:cubicBezTo>
                    <a:pt x="119" y="65"/>
                    <a:pt x="0" y="240"/>
                    <a:pt x="50" y="350"/>
                  </a:cubicBezTo>
                  <a:cubicBezTo>
                    <a:pt x="84" y="426"/>
                    <a:pt x="172" y="461"/>
                    <a:pt x="249" y="435"/>
                  </a:cubicBezTo>
                  <a:cubicBezTo>
                    <a:pt x="255" y="433"/>
                    <a:pt x="275" y="307"/>
                    <a:pt x="231" y="2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 Light" panose="020b0502040204020203" pitchFamily="34" charset="-122"/>
              </a:endParaRPr>
            </a:p>
          </p:txBody>
        </p:sp>
      </p:grpSp>
      <p:sp>
        <p:nvSpPr>
          <p:cNvPr id="39" name="TextBox 41"/>
          <p:cNvSpPr txBox="1"/>
          <p:nvPr/>
        </p:nvSpPr>
        <p:spPr>
          <a:xfrm>
            <a:off x="5831125" y="3528112"/>
            <a:ext cx="852523" cy="30777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>
                <a:solidFill>
                  <a:prstClr val="black">
                    <a:lumMod val="65000"/>
                    <a:lumOff val="3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LOGO</a:t>
            </a:r>
            <a:endParaRPr lang="zh-CN" altLang="en-US" sz="1400" b="1">
              <a:solidFill>
                <a:prstClr val="black">
                  <a:lumMod val="65000"/>
                  <a:lumOff val="3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460564" y="2317774"/>
            <a:ext cx="2031325" cy="911955"/>
            <a:chOff x="468937" y="2419540"/>
            <a:chExt cx="2031325" cy="911955"/>
          </a:xfrm>
        </p:grpSpPr>
        <p:sp>
          <p:nvSpPr>
            <p:cNvPr id="41" name="TextBox 18"/>
            <p:cNvSpPr txBox="1"/>
            <p:nvPr/>
          </p:nvSpPr>
          <p:spPr>
            <a:xfrm flipH="1">
              <a:off x="468937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>
                  <a:latin typeface="Roboto Black" charset="0"/>
                  <a:ea typeface="Roboto Black" charset="0"/>
                  <a:cs typeface="Roboto Black" charset="0"/>
                </a:rPr>
                <a:t>添加标题文字</a:t>
              </a:r>
              <a:endParaRPr lang="en-US" sz="2400" b="1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/>
                <a:t>OF THIS SCHEME, WE THANK YOU FOR YOUR READING, THE PROPOSAL</a:t>
              </a:r>
              <a:endParaRPr lang="en-US" altLang="zh-CN" sz="900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460564" y="4332840"/>
            <a:ext cx="2031325" cy="911955"/>
            <a:chOff x="468937" y="2419540"/>
            <a:chExt cx="2031325" cy="911955"/>
          </a:xfrm>
        </p:grpSpPr>
        <p:sp>
          <p:nvSpPr>
            <p:cNvPr id="44" name="TextBox 18"/>
            <p:cNvSpPr txBox="1"/>
            <p:nvPr/>
          </p:nvSpPr>
          <p:spPr>
            <a:xfrm flipH="1">
              <a:off x="468937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>
                  <a:latin typeface="Roboto Black" charset="0"/>
                  <a:ea typeface="Roboto Black" charset="0"/>
                  <a:cs typeface="Roboto Black" charset="0"/>
                </a:rPr>
                <a:t>添加标题文字</a:t>
              </a:r>
              <a:endParaRPr lang="en-US" sz="2400" b="1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/>
                <a:t>OF THIS SCHEME, WE THANK YOU FOR YOUR READING, THE PROPOSAL</a:t>
              </a:r>
              <a:endParaRPr lang="en-US" altLang="zh-CN" sz="900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894297" y="2317774"/>
            <a:ext cx="2031325" cy="911955"/>
            <a:chOff x="468937" y="2419540"/>
            <a:chExt cx="2031325" cy="911955"/>
          </a:xfrm>
        </p:grpSpPr>
        <p:sp>
          <p:nvSpPr>
            <p:cNvPr id="47" name="TextBox 18"/>
            <p:cNvSpPr txBox="1"/>
            <p:nvPr/>
          </p:nvSpPr>
          <p:spPr>
            <a:xfrm flipH="1">
              <a:off x="468937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smtClean="0">
                  <a:latin typeface="Roboto Black" charset="0"/>
                  <a:ea typeface="Roboto Black" charset="0"/>
                  <a:cs typeface="Roboto Black" charset="0"/>
                </a:rPr>
                <a:t>添加标题文字</a:t>
              </a:r>
              <a:endParaRPr lang="en-US" sz="2400" b="1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/>
                <a:t>OF THIS SCHEME, WE THANK YOU FOR YOUR READING, THE PROPOSAL</a:t>
              </a:r>
              <a:endParaRPr lang="en-US" altLang="zh-CN" sz="900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894297" y="4332840"/>
            <a:ext cx="2031325" cy="911955"/>
            <a:chOff x="468937" y="2419540"/>
            <a:chExt cx="2031325" cy="911955"/>
          </a:xfrm>
        </p:grpSpPr>
        <p:sp>
          <p:nvSpPr>
            <p:cNvPr id="50" name="TextBox 18"/>
            <p:cNvSpPr txBox="1"/>
            <p:nvPr/>
          </p:nvSpPr>
          <p:spPr>
            <a:xfrm flipH="1">
              <a:off x="468937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>
                  <a:latin typeface="Roboto Black" charset="0"/>
                  <a:ea typeface="Roboto Black" charset="0"/>
                  <a:cs typeface="Roboto Black" charset="0"/>
                </a:rPr>
                <a:t>添加标题文字</a:t>
              </a:r>
              <a:endParaRPr lang="en-US" sz="2400" b="1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/>
                <a:t>OF THIS SCHEME, WE THANK YOU FOR YOUR READING, THE PROPOSAL</a:t>
              </a:r>
              <a:endParaRPr lang="en-US" altLang="zh-CN" sz="900"/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4777299" y="299484"/>
            <a:ext cx="2545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添加标题文字内容</a:t>
            </a:r>
            <a:endParaRPr lang="zh-CN" altLang="en-US" sz="20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  <p:cond evt="onBegin" delay="0">
                          <p:tn val="56"/>
                        </p:cond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  <p:cond evt="onBegin" delay="0">
                          <p:tn val="63"/>
                        </p:cond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  <p:cond evt="onBegin" delay="0">
                          <p:tn val="70"/>
                        </p:cond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  <p:cond evt="onBegin" delay="0">
                          <p:tn val="77"/>
                        </p:cond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693" y="2127129"/>
            <a:ext cx="6303587" cy="3539706"/>
          </a:xfrm>
          <a:prstGeom prst="rect">
            <a:avLst/>
          </a:prstGeom>
        </p:spPr>
      </p:pic>
      <p:sp>
        <p:nvSpPr>
          <p:cNvPr id="7" name="等腰三角形 6"/>
          <p:cNvSpPr/>
          <p:nvPr/>
        </p:nvSpPr>
        <p:spPr>
          <a:xfrm rot="16200000" flipH="1">
            <a:off x="6892131" y="1553369"/>
            <a:ext cx="4513262" cy="6096000"/>
          </a:xfrm>
          <a:prstGeom prst="triangle">
            <a:avLst>
              <a:gd name="adj" fmla="val 100000"/>
            </a:avLst>
          </a:prstGeom>
          <a:solidFill>
            <a:srgbClr val="32906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515314" y="1526334"/>
            <a:ext cx="2031325" cy="911955"/>
            <a:chOff x="468937" y="2419540"/>
            <a:chExt cx="2031325" cy="911955"/>
          </a:xfrm>
        </p:grpSpPr>
        <p:sp>
          <p:nvSpPr>
            <p:cNvPr id="12" name="TextBox 18"/>
            <p:cNvSpPr txBox="1"/>
            <p:nvPr/>
          </p:nvSpPr>
          <p:spPr>
            <a:xfrm flipH="1">
              <a:off x="468937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>
                  <a:latin typeface="Roboto Black" charset="0"/>
                  <a:ea typeface="Roboto Black" charset="0"/>
                  <a:cs typeface="Roboto Black" charset="0"/>
                </a:rPr>
                <a:t>添加标题文字</a:t>
              </a:r>
              <a:endParaRPr lang="en-US" sz="2400" b="1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/>
                <a:t>OF THIS SCHEME, WE THANK YOU FOR YOUR READING, THE PROPOSAL</a:t>
              </a:r>
              <a:endParaRPr lang="en-US" altLang="zh-CN" sz="90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515314" y="3154680"/>
            <a:ext cx="2031325" cy="911955"/>
            <a:chOff x="468937" y="2419540"/>
            <a:chExt cx="2031325" cy="911955"/>
          </a:xfrm>
        </p:grpSpPr>
        <p:sp>
          <p:nvSpPr>
            <p:cNvPr id="15" name="TextBox 18"/>
            <p:cNvSpPr txBox="1"/>
            <p:nvPr/>
          </p:nvSpPr>
          <p:spPr>
            <a:xfrm flipH="1">
              <a:off x="468937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>
                  <a:latin typeface="Roboto Black" charset="0"/>
                  <a:ea typeface="Roboto Black" charset="0"/>
                  <a:cs typeface="Roboto Black" charset="0"/>
                </a:rPr>
                <a:t>添加标题文字</a:t>
              </a:r>
              <a:endParaRPr lang="en-US" sz="2400" b="1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/>
                <a:t>OF THIS SCHEME, WE THANK YOU FOR YOUR READING, THE PROPOSAL</a:t>
              </a:r>
              <a:endParaRPr lang="en-US" altLang="zh-CN" sz="90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515313" y="4754880"/>
            <a:ext cx="2031325" cy="911955"/>
            <a:chOff x="468937" y="2419540"/>
            <a:chExt cx="2031325" cy="911955"/>
          </a:xfrm>
        </p:grpSpPr>
        <p:sp>
          <p:nvSpPr>
            <p:cNvPr id="18" name="TextBox 18"/>
            <p:cNvSpPr txBox="1"/>
            <p:nvPr/>
          </p:nvSpPr>
          <p:spPr>
            <a:xfrm flipH="1">
              <a:off x="468937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>
                  <a:latin typeface="Roboto Black" charset="0"/>
                  <a:ea typeface="Roboto Black" charset="0"/>
                  <a:cs typeface="Roboto Black" charset="0"/>
                </a:rPr>
                <a:t>添加标题文字</a:t>
              </a:r>
              <a:endParaRPr lang="en-US" sz="2400" b="1">
                <a:latin typeface="Roboto Black" charset="0"/>
                <a:ea typeface="Roboto Black" charset="0"/>
                <a:cs typeface="Roboto Black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/>
                <a:t>OF THIS SCHEME, WE THANK YOU FOR YOUR READING, THE PROPOSAL</a:t>
              </a:r>
              <a:endParaRPr lang="en-US" altLang="zh-CN" sz="900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4777299" y="299484"/>
            <a:ext cx="2545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添加标题文字内容</a:t>
            </a:r>
            <a:endParaRPr lang="zh-CN" altLang="en-US" sz="20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4" name="65552c98-b763-49cc-9b50-5b336425df5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719139" y="1571380"/>
            <a:ext cx="10601734" cy="4929847"/>
            <a:chOff x="719139" y="1237272"/>
            <a:chExt cx="10601734" cy="4929847"/>
          </a:xfrm>
        </p:grpSpPr>
        <p:sp>
          <p:nvSpPr>
            <p:cNvPr id="315" name="îṡlîḑé"/>
            <p:cNvSpPr/>
            <p:nvPr/>
          </p:nvSpPr>
          <p:spPr>
            <a:xfrm>
              <a:off x="719139" y="4374331"/>
              <a:ext cx="5454792" cy="1605041"/>
            </a:xfrm>
            <a:prstGeom prst="rect">
              <a:avLst/>
            </a:prstGeom>
            <a:solidFill>
              <a:srgbClr val="6EB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316" name="íś1iḑê"/>
            <p:cNvGrpSpPr/>
            <p:nvPr/>
          </p:nvGrpSpPr>
          <p:grpSpPr>
            <a:xfrm>
              <a:off x="1534236" y="4865495"/>
              <a:ext cx="2703556" cy="758868"/>
              <a:chOff x="1137782" y="3390212"/>
              <a:chExt cx="2703556" cy="758868"/>
            </a:xfrm>
          </p:grpSpPr>
          <p:sp>
            <p:nvSpPr>
              <p:cNvPr id="346" name="ísliḓê"/>
              <p:cNvSpPr txBox="1"/>
              <p:nvPr/>
            </p:nvSpPr>
            <p:spPr>
              <a:xfrm>
                <a:off x="1137783" y="3681692"/>
                <a:ext cx="2703555" cy="46738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r>
                  <a:rPr lang="zh-CN" altLang="en-US" sz="1000">
                    <a:solidFill>
                      <a:schemeClr val="bg1"/>
                    </a:solidFill>
                  </a:rPr>
                  <a:t>选中</a:t>
                </a:r>
                <a:r>
                  <a:rPr lang="en-US" altLang="zh-CN" sz="1000">
                    <a:solidFill>
                      <a:schemeClr val="bg1"/>
                    </a:solidFill>
                  </a:rPr>
                  <a:t>PPT</a:t>
                </a:r>
                <a:r>
                  <a:rPr lang="zh-CN" altLang="en-US" sz="1000">
                    <a:solidFill>
                      <a:schemeClr val="bg1"/>
                    </a:solidFill>
                  </a:rPr>
                  <a:t>页面中图示里的图标（可按住</a:t>
                </a:r>
                <a:r>
                  <a:rPr lang="en-US" altLang="zh-CN" sz="1000">
                    <a:solidFill>
                      <a:schemeClr val="bg1"/>
                    </a:solidFill>
                  </a:rPr>
                  <a:t>shift</a:t>
                </a:r>
                <a:r>
                  <a:rPr lang="zh-CN" altLang="en-US" sz="1000">
                    <a:solidFill>
                      <a:schemeClr val="bg1"/>
                    </a:solidFill>
                  </a:rPr>
                  <a:t>键多选）在</a:t>
                </a:r>
                <a:r>
                  <a:rPr lang="en-US" altLang="zh-CN" sz="1000">
                    <a:solidFill>
                      <a:schemeClr val="bg1"/>
                    </a:solidFill>
                  </a:rPr>
                  <a:t>iSlide</a:t>
                </a:r>
                <a:r>
                  <a:rPr lang="zh-CN" altLang="en-US" sz="1000">
                    <a:solidFill>
                      <a:schemeClr val="bg1"/>
                    </a:solidFill>
                  </a:rPr>
                  <a:t>菜单面板打开“图标库”</a:t>
                </a:r>
                <a:endParaRPr lang="zh-CN" altLang="en-US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347" name="ïSļîḓé"/>
              <p:cNvSpPr txBox="1"/>
              <p:nvPr/>
            </p:nvSpPr>
            <p:spPr>
              <a:xfrm>
                <a:off x="1137782" y="3390212"/>
                <a:ext cx="2703556" cy="29148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bg1"/>
                    </a:solidFill>
                  </a:rPr>
                  <a:t>替换图示中的图标</a:t>
                </a:r>
                <a:endParaRPr lang="zh-CN" altLang="en-US" sz="14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17" name="iślíďê"/>
            <p:cNvGrpSpPr/>
            <p:nvPr/>
          </p:nvGrpSpPr>
          <p:grpSpPr>
            <a:xfrm>
              <a:off x="4488066" y="2492896"/>
              <a:ext cx="4044310" cy="3674223"/>
              <a:chOff x="6625659" y="1948559"/>
              <a:chExt cx="4834970" cy="4392532"/>
            </a:xfrm>
          </p:grpSpPr>
          <p:sp>
            <p:nvSpPr>
              <p:cNvPr id="332" name="îṥ1iďé"/>
              <p:cNvSpPr/>
              <p:nvPr/>
            </p:nvSpPr>
            <p:spPr>
              <a:xfrm>
                <a:off x="6625659" y="1948559"/>
                <a:ext cx="4834970" cy="416808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3" name="í$ľíḋe"/>
              <p:cNvSpPr/>
              <p:nvPr/>
            </p:nvSpPr>
            <p:spPr>
              <a:xfrm>
                <a:off x="7957264" y="3488955"/>
                <a:ext cx="2171760" cy="1872208"/>
              </a:xfrm>
              <a:prstGeom prst="triangle">
                <a:avLst/>
              </a:prstGeom>
              <a:solidFill>
                <a:srgbClr val="A7CF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2800"/>
                  <a:t>关键词</a:t>
                </a:r>
                <a:endParaRPr lang="zh-CN" altLang="en-US" sz="2800"/>
              </a:p>
            </p:txBody>
          </p:sp>
          <p:grpSp>
            <p:nvGrpSpPr>
              <p:cNvPr id="334" name="ïSḻîḋê"/>
              <p:cNvGrpSpPr/>
              <p:nvPr/>
            </p:nvGrpSpPr>
            <p:grpSpPr>
              <a:xfrm>
                <a:off x="8790784" y="3340747"/>
                <a:ext cx="504720" cy="504720"/>
                <a:chOff x="4792557" y="2249137"/>
                <a:chExt cx="648072" cy="648072"/>
              </a:xfrm>
            </p:grpSpPr>
            <p:sp>
              <p:nvSpPr>
                <p:cNvPr id="344" name="íşlíḍê"/>
                <p:cNvSpPr/>
                <p:nvPr/>
              </p:nvSpPr>
              <p:spPr>
                <a:xfrm>
                  <a:off x="4792557" y="2249137"/>
                  <a:ext cx="648072" cy="648072"/>
                </a:xfrm>
                <a:prstGeom prst="ellipse">
                  <a:avLst/>
                </a:prstGeom>
                <a:solidFill>
                  <a:srgbClr val="6EBA35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45" name="íṣľïḍê"/>
                <p:cNvSpPr/>
                <p:nvPr/>
              </p:nvSpPr>
              <p:spPr bwMode="auto">
                <a:xfrm>
                  <a:off x="4926447" y="2390028"/>
                  <a:ext cx="380293" cy="366291"/>
                </a:xfrm>
                <a:custGeom>
                  <a:gdLst>
                    <a:gd name="T0" fmla="*/ 4096 w 6827"/>
                    <a:gd name="T1" fmla="*/ 4551 h 6827"/>
                    <a:gd name="T2" fmla="*/ 6258 w 6827"/>
                    <a:gd name="T3" fmla="*/ 4096 h 6827"/>
                    <a:gd name="T4" fmla="*/ 2348 w 6827"/>
                    <a:gd name="T5" fmla="*/ 4911 h 6827"/>
                    <a:gd name="T6" fmla="*/ 569 w 6827"/>
                    <a:gd name="T7" fmla="*/ 4551 h 6827"/>
                    <a:gd name="T8" fmla="*/ 569 w 6827"/>
                    <a:gd name="T9" fmla="*/ 3982 h 6827"/>
                    <a:gd name="T10" fmla="*/ 1707 w 6827"/>
                    <a:gd name="T11" fmla="*/ 2503 h 6827"/>
                    <a:gd name="T12" fmla="*/ 3868 w 6827"/>
                    <a:gd name="T13" fmla="*/ 2731 h 6827"/>
                    <a:gd name="T14" fmla="*/ 5827 w 6827"/>
                    <a:gd name="T15" fmla="*/ 2004 h 6827"/>
                    <a:gd name="T16" fmla="*/ 6258 w 6827"/>
                    <a:gd name="T17" fmla="*/ 1820 h 6827"/>
                    <a:gd name="T18" fmla="*/ 4779 w 6827"/>
                    <a:gd name="T19" fmla="*/ 0 h 6827"/>
                    <a:gd name="T20" fmla="*/ 2854 w 6827"/>
                    <a:gd name="T21" fmla="*/ 2381 h 6827"/>
                    <a:gd name="T22" fmla="*/ 1239 w 6827"/>
                    <a:gd name="T23" fmla="*/ 2257 h 6827"/>
                    <a:gd name="T24" fmla="*/ 569 w 6827"/>
                    <a:gd name="T25" fmla="*/ 2844 h 6827"/>
                    <a:gd name="T26" fmla="*/ 569 w 6827"/>
                    <a:gd name="T27" fmla="*/ 2276 h 6827"/>
                    <a:gd name="T28" fmla="*/ 569 w 6827"/>
                    <a:gd name="T29" fmla="*/ 1707 h 6827"/>
                    <a:gd name="T30" fmla="*/ 569 w 6827"/>
                    <a:gd name="T31" fmla="*/ 1138 h 6827"/>
                    <a:gd name="T32" fmla="*/ 569 w 6827"/>
                    <a:gd name="T33" fmla="*/ 569 h 6827"/>
                    <a:gd name="T34" fmla="*/ 341 w 6827"/>
                    <a:gd name="T35" fmla="*/ 0 h 6827"/>
                    <a:gd name="T36" fmla="*/ 114 w 6827"/>
                    <a:gd name="T37" fmla="*/ 569 h 6827"/>
                    <a:gd name="T38" fmla="*/ 114 w 6827"/>
                    <a:gd name="T39" fmla="*/ 1138 h 6827"/>
                    <a:gd name="T40" fmla="*/ 114 w 6827"/>
                    <a:gd name="T41" fmla="*/ 1707 h 6827"/>
                    <a:gd name="T42" fmla="*/ 114 w 6827"/>
                    <a:gd name="T43" fmla="*/ 2276 h 6827"/>
                    <a:gd name="T44" fmla="*/ 114 w 6827"/>
                    <a:gd name="T45" fmla="*/ 2844 h 6827"/>
                    <a:gd name="T46" fmla="*/ 114 w 6827"/>
                    <a:gd name="T47" fmla="*/ 3413 h 6827"/>
                    <a:gd name="T48" fmla="*/ 114 w 6827"/>
                    <a:gd name="T49" fmla="*/ 3982 h 6827"/>
                    <a:gd name="T50" fmla="*/ 114 w 6827"/>
                    <a:gd name="T51" fmla="*/ 4551 h 6827"/>
                    <a:gd name="T52" fmla="*/ 114 w 6827"/>
                    <a:gd name="T53" fmla="*/ 5120 h 6827"/>
                    <a:gd name="T54" fmla="*/ 114 w 6827"/>
                    <a:gd name="T55" fmla="*/ 5689 h 6827"/>
                    <a:gd name="T56" fmla="*/ 114 w 6827"/>
                    <a:gd name="T57" fmla="*/ 6258 h 6827"/>
                    <a:gd name="T58" fmla="*/ 683 w 6827"/>
                    <a:gd name="T59" fmla="*/ 6713 h 6827"/>
                    <a:gd name="T60" fmla="*/ 1252 w 6827"/>
                    <a:gd name="T61" fmla="*/ 6713 h 6827"/>
                    <a:gd name="T62" fmla="*/ 1820 w 6827"/>
                    <a:gd name="T63" fmla="*/ 6713 h 6827"/>
                    <a:gd name="T64" fmla="*/ 2389 w 6827"/>
                    <a:gd name="T65" fmla="*/ 6713 h 6827"/>
                    <a:gd name="T66" fmla="*/ 2958 w 6827"/>
                    <a:gd name="T67" fmla="*/ 6713 h 6827"/>
                    <a:gd name="T68" fmla="*/ 3527 w 6827"/>
                    <a:gd name="T69" fmla="*/ 6713 h 6827"/>
                    <a:gd name="T70" fmla="*/ 4096 w 6827"/>
                    <a:gd name="T71" fmla="*/ 6713 h 6827"/>
                    <a:gd name="T72" fmla="*/ 4665 w 6827"/>
                    <a:gd name="T73" fmla="*/ 6713 h 6827"/>
                    <a:gd name="T74" fmla="*/ 5234 w 6827"/>
                    <a:gd name="T75" fmla="*/ 6713 h 6827"/>
                    <a:gd name="T76" fmla="*/ 5803 w 6827"/>
                    <a:gd name="T77" fmla="*/ 6713 h 6827"/>
                    <a:gd name="T78" fmla="*/ 6371 w 6827"/>
                    <a:gd name="T79" fmla="*/ 6713 h 6827"/>
                    <a:gd name="T80" fmla="*/ 6827 w 6827"/>
                    <a:gd name="T81" fmla="*/ 6485 h 6827"/>
                    <a:gd name="T82" fmla="*/ 6371 w 6827"/>
                    <a:gd name="T83" fmla="*/ 6258 h 6827"/>
                    <a:gd name="T84" fmla="*/ 5803 w 6827"/>
                    <a:gd name="T85" fmla="*/ 6258 h 6827"/>
                    <a:gd name="T86" fmla="*/ 5234 w 6827"/>
                    <a:gd name="T87" fmla="*/ 6258 h 6827"/>
                    <a:gd name="T88" fmla="*/ 4665 w 6827"/>
                    <a:gd name="T89" fmla="*/ 6258 h 6827"/>
                    <a:gd name="T90" fmla="*/ 4096 w 6827"/>
                    <a:gd name="T91" fmla="*/ 6258 h 6827"/>
                    <a:gd name="T92" fmla="*/ 3527 w 6827"/>
                    <a:gd name="T93" fmla="*/ 6258 h 6827"/>
                    <a:gd name="T94" fmla="*/ 2958 w 6827"/>
                    <a:gd name="T95" fmla="*/ 6258 h 6827"/>
                    <a:gd name="T96" fmla="*/ 2389 w 6827"/>
                    <a:gd name="T97" fmla="*/ 6258 h 6827"/>
                    <a:gd name="T98" fmla="*/ 1820 w 6827"/>
                    <a:gd name="T99" fmla="*/ 6258 h 6827"/>
                    <a:gd name="T100" fmla="*/ 1252 w 6827"/>
                    <a:gd name="T101" fmla="*/ 6258 h 6827"/>
                    <a:gd name="T102" fmla="*/ 683 w 6827"/>
                    <a:gd name="T103" fmla="*/ 6258 h 68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826" h="6826">
                      <a:moveTo>
                        <a:pt x="1263" y="5234"/>
                      </a:moveTo>
                      <a:cubicBezTo>
                        <a:pt x="1316" y="5493"/>
                        <a:pt x="1546" y="5689"/>
                        <a:pt x="1820" y="5689"/>
                      </a:cubicBezTo>
                      <a:cubicBezTo>
                        <a:pt x="2114" y="5689"/>
                        <a:pt x="2354" y="5464"/>
                        <a:pt x="2383" y="5178"/>
                      </a:cubicBezTo>
                      <a:lnTo>
                        <a:pt x="3568" y="4191"/>
                      </a:lnTo>
                      <a:cubicBezTo>
                        <a:pt x="3652" y="4401"/>
                        <a:pt x="3856" y="4551"/>
                        <a:pt x="4096" y="4551"/>
                      </a:cubicBezTo>
                      <a:cubicBezTo>
                        <a:pt x="4348" y="4551"/>
                        <a:pt x="4560" y="4385"/>
                        <a:pt x="4635" y="4157"/>
                      </a:cubicBezTo>
                      <a:lnTo>
                        <a:pt x="5696" y="4736"/>
                      </a:lnTo>
                      <a:cubicBezTo>
                        <a:pt x="5732" y="5016"/>
                        <a:pt x="5969" y="5234"/>
                        <a:pt x="6258" y="5234"/>
                      </a:cubicBezTo>
                      <a:cubicBezTo>
                        <a:pt x="6571" y="5234"/>
                        <a:pt x="6827" y="4979"/>
                        <a:pt x="6827" y="4665"/>
                      </a:cubicBezTo>
                      <a:cubicBezTo>
                        <a:pt x="6827" y="4351"/>
                        <a:pt x="6571" y="4096"/>
                        <a:pt x="6258" y="4096"/>
                      </a:cubicBezTo>
                      <a:cubicBezTo>
                        <a:pt x="6006" y="4096"/>
                        <a:pt x="5794" y="4262"/>
                        <a:pt x="5719" y="4490"/>
                      </a:cubicBezTo>
                      <a:lnTo>
                        <a:pt x="4658" y="3911"/>
                      </a:lnTo>
                      <a:cubicBezTo>
                        <a:pt x="4622" y="3631"/>
                        <a:pt x="4385" y="3413"/>
                        <a:pt x="4096" y="3413"/>
                      </a:cubicBezTo>
                      <a:cubicBezTo>
                        <a:pt x="3802" y="3413"/>
                        <a:pt x="3563" y="3638"/>
                        <a:pt x="3533" y="3924"/>
                      </a:cubicBezTo>
                      <a:lnTo>
                        <a:pt x="2348" y="4911"/>
                      </a:lnTo>
                      <a:cubicBezTo>
                        <a:pt x="2265" y="4701"/>
                        <a:pt x="2060" y="4551"/>
                        <a:pt x="1820" y="4551"/>
                      </a:cubicBezTo>
                      <a:cubicBezTo>
                        <a:pt x="1546" y="4551"/>
                        <a:pt x="1316" y="4747"/>
                        <a:pt x="1263" y="5006"/>
                      </a:cubicBezTo>
                      <a:lnTo>
                        <a:pt x="455" y="5006"/>
                      </a:lnTo>
                      <a:lnTo>
                        <a:pt x="455" y="4551"/>
                      </a:lnTo>
                      <a:lnTo>
                        <a:pt x="569" y="4551"/>
                      </a:lnTo>
                      <a:cubicBezTo>
                        <a:pt x="632" y="4551"/>
                        <a:pt x="683" y="4500"/>
                        <a:pt x="683" y="4437"/>
                      </a:cubicBezTo>
                      <a:cubicBezTo>
                        <a:pt x="683" y="4374"/>
                        <a:pt x="632" y="4324"/>
                        <a:pt x="569" y="4324"/>
                      </a:cubicBezTo>
                      <a:lnTo>
                        <a:pt x="455" y="4324"/>
                      </a:lnTo>
                      <a:lnTo>
                        <a:pt x="455" y="3982"/>
                      </a:lnTo>
                      <a:lnTo>
                        <a:pt x="569" y="3982"/>
                      </a:lnTo>
                      <a:cubicBezTo>
                        <a:pt x="632" y="3982"/>
                        <a:pt x="683" y="3931"/>
                        <a:pt x="683" y="3868"/>
                      </a:cubicBezTo>
                      <a:cubicBezTo>
                        <a:pt x="683" y="3806"/>
                        <a:pt x="632" y="3755"/>
                        <a:pt x="569" y="3755"/>
                      </a:cubicBezTo>
                      <a:lnTo>
                        <a:pt x="480" y="3755"/>
                      </a:lnTo>
                      <a:lnTo>
                        <a:pt x="1407" y="2416"/>
                      </a:lnTo>
                      <a:cubicBezTo>
                        <a:pt x="1494" y="2470"/>
                        <a:pt x="1596" y="2503"/>
                        <a:pt x="1707" y="2503"/>
                      </a:cubicBezTo>
                      <a:cubicBezTo>
                        <a:pt x="1888" y="2503"/>
                        <a:pt x="2048" y="2416"/>
                        <a:pt x="2152" y="2284"/>
                      </a:cubicBezTo>
                      <a:lnTo>
                        <a:pt x="2752" y="2584"/>
                      </a:lnTo>
                      <a:cubicBezTo>
                        <a:pt x="2740" y="2631"/>
                        <a:pt x="2731" y="2680"/>
                        <a:pt x="2731" y="2731"/>
                      </a:cubicBezTo>
                      <a:cubicBezTo>
                        <a:pt x="2731" y="3044"/>
                        <a:pt x="2986" y="3300"/>
                        <a:pt x="3300" y="3300"/>
                      </a:cubicBezTo>
                      <a:cubicBezTo>
                        <a:pt x="3613" y="3300"/>
                        <a:pt x="3868" y="3044"/>
                        <a:pt x="3868" y="2731"/>
                      </a:cubicBezTo>
                      <a:cubicBezTo>
                        <a:pt x="3868" y="2608"/>
                        <a:pt x="3829" y="2496"/>
                        <a:pt x="3763" y="2403"/>
                      </a:cubicBezTo>
                      <a:lnTo>
                        <a:pt x="4488" y="1055"/>
                      </a:lnTo>
                      <a:cubicBezTo>
                        <a:pt x="4574" y="1107"/>
                        <a:pt x="4672" y="1138"/>
                        <a:pt x="4779" y="1138"/>
                      </a:cubicBezTo>
                      <a:cubicBezTo>
                        <a:pt x="4891" y="1138"/>
                        <a:pt x="4995" y="1104"/>
                        <a:pt x="5083" y="1048"/>
                      </a:cubicBezTo>
                      <a:lnTo>
                        <a:pt x="5827" y="2004"/>
                      </a:lnTo>
                      <a:cubicBezTo>
                        <a:pt x="5829" y="2007"/>
                        <a:pt x="5833" y="2009"/>
                        <a:pt x="5836" y="2011"/>
                      </a:cubicBezTo>
                      <a:cubicBezTo>
                        <a:pt x="5745" y="2112"/>
                        <a:pt x="5689" y="2244"/>
                        <a:pt x="5689" y="2389"/>
                      </a:cubicBezTo>
                      <a:cubicBezTo>
                        <a:pt x="5689" y="2703"/>
                        <a:pt x="5944" y="2958"/>
                        <a:pt x="6258" y="2958"/>
                      </a:cubicBezTo>
                      <a:cubicBezTo>
                        <a:pt x="6571" y="2958"/>
                        <a:pt x="6827" y="2703"/>
                        <a:pt x="6827" y="2389"/>
                      </a:cubicBezTo>
                      <a:cubicBezTo>
                        <a:pt x="6827" y="2076"/>
                        <a:pt x="6571" y="1820"/>
                        <a:pt x="6258" y="1820"/>
                      </a:cubicBezTo>
                      <a:cubicBezTo>
                        <a:pt x="6170" y="1820"/>
                        <a:pt x="6087" y="1842"/>
                        <a:pt x="6013" y="1878"/>
                      </a:cubicBezTo>
                      <a:cubicBezTo>
                        <a:pt x="6010" y="1874"/>
                        <a:pt x="6010" y="1869"/>
                        <a:pt x="6006" y="1864"/>
                      </a:cubicBezTo>
                      <a:lnTo>
                        <a:pt x="5248" y="890"/>
                      </a:lnTo>
                      <a:cubicBezTo>
                        <a:pt x="5311" y="798"/>
                        <a:pt x="5348" y="688"/>
                        <a:pt x="5348" y="569"/>
                      </a:cubicBezTo>
                      <a:cubicBezTo>
                        <a:pt x="5348" y="255"/>
                        <a:pt x="5092" y="0"/>
                        <a:pt x="4779" y="0"/>
                      </a:cubicBezTo>
                      <a:cubicBezTo>
                        <a:pt x="4465" y="0"/>
                        <a:pt x="4210" y="255"/>
                        <a:pt x="4210" y="569"/>
                      </a:cubicBezTo>
                      <a:cubicBezTo>
                        <a:pt x="4210" y="691"/>
                        <a:pt x="4249" y="804"/>
                        <a:pt x="4315" y="897"/>
                      </a:cubicBezTo>
                      <a:lnTo>
                        <a:pt x="3590" y="2244"/>
                      </a:lnTo>
                      <a:cubicBezTo>
                        <a:pt x="3505" y="2193"/>
                        <a:pt x="3406" y="2162"/>
                        <a:pt x="3300" y="2162"/>
                      </a:cubicBezTo>
                      <a:cubicBezTo>
                        <a:pt x="3118" y="2162"/>
                        <a:pt x="2959" y="2248"/>
                        <a:pt x="2854" y="2381"/>
                      </a:cubicBezTo>
                      <a:lnTo>
                        <a:pt x="2254" y="2081"/>
                      </a:lnTo>
                      <a:cubicBezTo>
                        <a:pt x="2267" y="2034"/>
                        <a:pt x="2276" y="1985"/>
                        <a:pt x="2276" y="1934"/>
                      </a:cubicBezTo>
                      <a:cubicBezTo>
                        <a:pt x="2276" y="1621"/>
                        <a:pt x="2020" y="1365"/>
                        <a:pt x="1707" y="1365"/>
                      </a:cubicBezTo>
                      <a:cubicBezTo>
                        <a:pt x="1393" y="1365"/>
                        <a:pt x="1138" y="1621"/>
                        <a:pt x="1138" y="1934"/>
                      </a:cubicBezTo>
                      <a:cubicBezTo>
                        <a:pt x="1138" y="2054"/>
                        <a:pt x="1176" y="2166"/>
                        <a:pt x="1239" y="2257"/>
                      </a:cubicBezTo>
                      <a:lnTo>
                        <a:pt x="593" y="3191"/>
                      </a:lnTo>
                      <a:cubicBezTo>
                        <a:pt x="585" y="3189"/>
                        <a:pt x="578" y="3186"/>
                        <a:pt x="569" y="3186"/>
                      </a:cubicBezTo>
                      <a:lnTo>
                        <a:pt x="455" y="3186"/>
                      </a:lnTo>
                      <a:lnTo>
                        <a:pt x="455" y="2844"/>
                      </a:lnTo>
                      <a:lnTo>
                        <a:pt x="569" y="2844"/>
                      </a:lnTo>
                      <a:cubicBezTo>
                        <a:pt x="632" y="2844"/>
                        <a:pt x="683" y="2794"/>
                        <a:pt x="683" y="2731"/>
                      </a:cubicBezTo>
                      <a:cubicBezTo>
                        <a:pt x="683" y="2668"/>
                        <a:pt x="632" y="2617"/>
                        <a:pt x="569" y="2617"/>
                      </a:cubicBezTo>
                      <a:lnTo>
                        <a:pt x="455" y="2617"/>
                      </a:lnTo>
                      <a:lnTo>
                        <a:pt x="455" y="2276"/>
                      </a:lnTo>
                      <a:lnTo>
                        <a:pt x="569" y="2276"/>
                      </a:lnTo>
                      <a:cubicBezTo>
                        <a:pt x="632" y="2276"/>
                        <a:pt x="683" y="2225"/>
                        <a:pt x="683" y="2162"/>
                      </a:cubicBezTo>
                      <a:cubicBezTo>
                        <a:pt x="683" y="2099"/>
                        <a:pt x="632" y="2048"/>
                        <a:pt x="569" y="2048"/>
                      </a:cubicBezTo>
                      <a:lnTo>
                        <a:pt x="455" y="2048"/>
                      </a:lnTo>
                      <a:lnTo>
                        <a:pt x="455" y="1707"/>
                      </a:lnTo>
                      <a:lnTo>
                        <a:pt x="569" y="1707"/>
                      </a:lnTo>
                      <a:cubicBezTo>
                        <a:pt x="632" y="1707"/>
                        <a:pt x="683" y="1656"/>
                        <a:pt x="683" y="1593"/>
                      </a:cubicBezTo>
                      <a:cubicBezTo>
                        <a:pt x="683" y="1530"/>
                        <a:pt x="632" y="1479"/>
                        <a:pt x="569" y="1479"/>
                      </a:cubicBezTo>
                      <a:lnTo>
                        <a:pt x="455" y="1479"/>
                      </a:lnTo>
                      <a:lnTo>
                        <a:pt x="455" y="1138"/>
                      </a:lnTo>
                      <a:lnTo>
                        <a:pt x="569" y="1138"/>
                      </a:lnTo>
                      <a:cubicBezTo>
                        <a:pt x="632" y="1138"/>
                        <a:pt x="683" y="1087"/>
                        <a:pt x="683" y="1024"/>
                      </a:cubicBezTo>
                      <a:cubicBezTo>
                        <a:pt x="683" y="961"/>
                        <a:pt x="632" y="910"/>
                        <a:pt x="569" y="910"/>
                      </a:cubicBezTo>
                      <a:lnTo>
                        <a:pt x="455" y="910"/>
                      </a:lnTo>
                      <a:lnTo>
                        <a:pt x="455" y="569"/>
                      </a:lnTo>
                      <a:lnTo>
                        <a:pt x="569" y="569"/>
                      </a:lnTo>
                      <a:cubicBezTo>
                        <a:pt x="632" y="569"/>
                        <a:pt x="683" y="518"/>
                        <a:pt x="683" y="455"/>
                      </a:cubicBezTo>
                      <a:cubicBezTo>
                        <a:pt x="683" y="392"/>
                        <a:pt x="632" y="341"/>
                        <a:pt x="569" y="341"/>
                      </a:cubicBezTo>
                      <a:lnTo>
                        <a:pt x="455" y="341"/>
                      </a:lnTo>
                      <a:lnTo>
                        <a:pt x="455" y="114"/>
                      </a:lnTo>
                      <a:cubicBezTo>
                        <a:pt x="455" y="51"/>
                        <a:pt x="404" y="0"/>
                        <a:pt x="341" y="0"/>
                      </a:cubicBezTo>
                      <a:cubicBezTo>
                        <a:pt x="278" y="0"/>
                        <a:pt x="228" y="51"/>
                        <a:pt x="228" y="114"/>
                      </a:cubicBezTo>
                      <a:lnTo>
                        <a:pt x="228" y="341"/>
                      </a:lnTo>
                      <a:lnTo>
                        <a:pt x="114" y="341"/>
                      </a:lnTo>
                      <a:cubicBezTo>
                        <a:pt x="51" y="341"/>
                        <a:pt x="0" y="392"/>
                        <a:pt x="0" y="455"/>
                      </a:cubicBezTo>
                      <a:cubicBezTo>
                        <a:pt x="0" y="518"/>
                        <a:pt x="51" y="569"/>
                        <a:pt x="114" y="569"/>
                      </a:cubicBezTo>
                      <a:lnTo>
                        <a:pt x="228" y="569"/>
                      </a:lnTo>
                      <a:lnTo>
                        <a:pt x="228" y="910"/>
                      </a:lnTo>
                      <a:lnTo>
                        <a:pt x="114" y="910"/>
                      </a:lnTo>
                      <a:cubicBezTo>
                        <a:pt x="51" y="910"/>
                        <a:pt x="0" y="961"/>
                        <a:pt x="0" y="1024"/>
                      </a:cubicBezTo>
                      <a:cubicBezTo>
                        <a:pt x="0" y="1087"/>
                        <a:pt x="51" y="1138"/>
                        <a:pt x="114" y="1138"/>
                      </a:cubicBezTo>
                      <a:lnTo>
                        <a:pt x="228" y="1138"/>
                      </a:lnTo>
                      <a:lnTo>
                        <a:pt x="228" y="1479"/>
                      </a:lnTo>
                      <a:lnTo>
                        <a:pt x="114" y="1479"/>
                      </a:lnTo>
                      <a:cubicBezTo>
                        <a:pt x="51" y="1479"/>
                        <a:pt x="0" y="1530"/>
                        <a:pt x="0" y="1593"/>
                      </a:cubicBezTo>
                      <a:cubicBezTo>
                        <a:pt x="0" y="1656"/>
                        <a:pt x="51" y="1707"/>
                        <a:pt x="114" y="1707"/>
                      </a:cubicBezTo>
                      <a:lnTo>
                        <a:pt x="228" y="1707"/>
                      </a:lnTo>
                      <a:lnTo>
                        <a:pt x="228" y="2048"/>
                      </a:lnTo>
                      <a:lnTo>
                        <a:pt x="114" y="2048"/>
                      </a:lnTo>
                      <a:cubicBezTo>
                        <a:pt x="51" y="2048"/>
                        <a:pt x="0" y="2099"/>
                        <a:pt x="0" y="2162"/>
                      </a:cubicBezTo>
                      <a:cubicBezTo>
                        <a:pt x="0" y="2225"/>
                        <a:pt x="51" y="2276"/>
                        <a:pt x="114" y="2276"/>
                      </a:cubicBezTo>
                      <a:lnTo>
                        <a:pt x="228" y="2276"/>
                      </a:lnTo>
                      <a:lnTo>
                        <a:pt x="228" y="2617"/>
                      </a:lnTo>
                      <a:lnTo>
                        <a:pt x="114" y="2617"/>
                      </a:lnTo>
                      <a:cubicBezTo>
                        <a:pt x="51" y="2617"/>
                        <a:pt x="0" y="2668"/>
                        <a:pt x="0" y="2731"/>
                      </a:cubicBezTo>
                      <a:cubicBezTo>
                        <a:pt x="0" y="2794"/>
                        <a:pt x="51" y="2844"/>
                        <a:pt x="114" y="2844"/>
                      </a:cubicBezTo>
                      <a:lnTo>
                        <a:pt x="228" y="2844"/>
                      </a:lnTo>
                      <a:lnTo>
                        <a:pt x="228" y="3186"/>
                      </a:lnTo>
                      <a:lnTo>
                        <a:pt x="114" y="3186"/>
                      </a:lnTo>
                      <a:cubicBezTo>
                        <a:pt x="51" y="3186"/>
                        <a:pt x="0" y="3237"/>
                        <a:pt x="0" y="3300"/>
                      </a:cubicBezTo>
                      <a:cubicBezTo>
                        <a:pt x="0" y="3362"/>
                        <a:pt x="51" y="3413"/>
                        <a:pt x="114" y="3413"/>
                      </a:cubicBezTo>
                      <a:lnTo>
                        <a:pt x="228" y="3413"/>
                      </a:lnTo>
                      <a:lnTo>
                        <a:pt x="228" y="3755"/>
                      </a:lnTo>
                      <a:lnTo>
                        <a:pt x="114" y="3755"/>
                      </a:lnTo>
                      <a:cubicBezTo>
                        <a:pt x="51" y="3755"/>
                        <a:pt x="0" y="3806"/>
                        <a:pt x="0" y="3868"/>
                      </a:cubicBezTo>
                      <a:cubicBezTo>
                        <a:pt x="0" y="3931"/>
                        <a:pt x="51" y="3982"/>
                        <a:pt x="114" y="3982"/>
                      </a:cubicBezTo>
                      <a:lnTo>
                        <a:pt x="228" y="3982"/>
                      </a:lnTo>
                      <a:lnTo>
                        <a:pt x="228" y="4324"/>
                      </a:lnTo>
                      <a:lnTo>
                        <a:pt x="114" y="4324"/>
                      </a:lnTo>
                      <a:cubicBezTo>
                        <a:pt x="51" y="4324"/>
                        <a:pt x="0" y="4374"/>
                        <a:pt x="0" y="4437"/>
                      </a:cubicBezTo>
                      <a:cubicBezTo>
                        <a:pt x="0" y="4500"/>
                        <a:pt x="51" y="4551"/>
                        <a:pt x="114" y="4551"/>
                      </a:cubicBezTo>
                      <a:lnTo>
                        <a:pt x="228" y="4551"/>
                      </a:lnTo>
                      <a:lnTo>
                        <a:pt x="228" y="4892"/>
                      </a:lnTo>
                      <a:lnTo>
                        <a:pt x="114" y="4892"/>
                      </a:lnTo>
                      <a:cubicBezTo>
                        <a:pt x="51" y="4892"/>
                        <a:pt x="0" y="4943"/>
                        <a:pt x="0" y="5006"/>
                      </a:cubicBezTo>
                      <a:cubicBezTo>
                        <a:pt x="0" y="5069"/>
                        <a:pt x="51" y="5120"/>
                        <a:pt x="114" y="5120"/>
                      </a:cubicBezTo>
                      <a:lnTo>
                        <a:pt x="228" y="5120"/>
                      </a:lnTo>
                      <a:lnTo>
                        <a:pt x="228" y="5461"/>
                      </a:lnTo>
                      <a:lnTo>
                        <a:pt x="114" y="5461"/>
                      </a:lnTo>
                      <a:cubicBezTo>
                        <a:pt x="51" y="5461"/>
                        <a:pt x="0" y="5512"/>
                        <a:pt x="0" y="5575"/>
                      </a:cubicBezTo>
                      <a:cubicBezTo>
                        <a:pt x="0" y="5638"/>
                        <a:pt x="51" y="5689"/>
                        <a:pt x="114" y="5689"/>
                      </a:cubicBezTo>
                      <a:lnTo>
                        <a:pt x="228" y="5689"/>
                      </a:lnTo>
                      <a:lnTo>
                        <a:pt x="228" y="6030"/>
                      </a:lnTo>
                      <a:lnTo>
                        <a:pt x="114" y="6030"/>
                      </a:lnTo>
                      <a:cubicBezTo>
                        <a:pt x="51" y="6030"/>
                        <a:pt x="0" y="6081"/>
                        <a:pt x="0" y="6144"/>
                      </a:cubicBezTo>
                      <a:cubicBezTo>
                        <a:pt x="0" y="6207"/>
                        <a:pt x="51" y="6258"/>
                        <a:pt x="114" y="6258"/>
                      </a:cubicBezTo>
                      <a:lnTo>
                        <a:pt x="228" y="6258"/>
                      </a:lnTo>
                      <a:lnTo>
                        <a:pt x="228" y="6485"/>
                      </a:lnTo>
                      <a:cubicBezTo>
                        <a:pt x="228" y="6548"/>
                        <a:pt x="278" y="6599"/>
                        <a:pt x="341" y="6599"/>
                      </a:cubicBezTo>
                      <a:lnTo>
                        <a:pt x="683" y="6599"/>
                      </a:lnTo>
                      <a:lnTo>
                        <a:pt x="683" y="6713"/>
                      </a:lnTo>
                      <a:cubicBezTo>
                        <a:pt x="683" y="6776"/>
                        <a:pt x="734" y="6827"/>
                        <a:pt x="796" y="6827"/>
                      </a:cubicBezTo>
                      <a:cubicBezTo>
                        <a:pt x="859" y="6827"/>
                        <a:pt x="910" y="6776"/>
                        <a:pt x="910" y="6713"/>
                      </a:cubicBezTo>
                      <a:lnTo>
                        <a:pt x="910" y="6599"/>
                      </a:lnTo>
                      <a:lnTo>
                        <a:pt x="1252" y="6599"/>
                      </a:lnTo>
                      <a:lnTo>
                        <a:pt x="1252" y="6713"/>
                      </a:lnTo>
                      <a:cubicBezTo>
                        <a:pt x="1252" y="6776"/>
                        <a:pt x="1302" y="6827"/>
                        <a:pt x="1365" y="6827"/>
                      </a:cubicBezTo>
                      <a:cubicBezTo>
                        <a:pt x="1428" y="6827"/>
                        <a:pt x="1479" y="6776"/>
                        <a:pt x="1479" y="6713"/>
                      </a:cubicBezTo>
                      <a:lnTo>
                        <a:pt x="1479" y="6599"/>
                      </a:lnTo>
                      <a:lnTo>
                        <a:pt x="1820" y="6599"/>
                      </a:lnTo>
                      <a:lnTo>
                        <a:pt x="1820" y="6713"/>
                      </a:lnTo>
                      <a:cubicBezTo>
                        <a:pt x="1820" y="6776"/>
                        <a:pt x="1871" y="6827"/>
                        <a:pt x="1934" y="6827"/>
                      </a:cubicBezTo>
                      <a:cubicBezTo>
                        <a:pt x="1997" y="6827"/>
                        <a:pt x="2048" y="6776"/>
                        <a:pt x="2048" y="6713"/>
                      </a:cubicBezTo>
                      <a:lnTo>
                        <a:pt x="2048" y="6599"/>
                      </a:lnTo>
                      <a:lnTo>
                        <a:pt x="2389" y="6599"/>
                      </a:lnTo>
                      <a:lnTo>
                        <a:pt x="2389" y="6713"/>
                      </a:lnTo>
                      <a:cubicBezTo>
                        <a:pt x="2389" y="6776"/>
                        <a:pt x="2440" y="6827"/>
                        <a:pt x="2503" y="6827"/>
                      </a:cubicBezTo>
                      <a:cubicBezTo>
                        <a:pt x="2566" y="6827"/>
                        <a:pt x="2617" y="6776"/>
                        <a:pt x="2617" y="6713"/>
                      </a:cubicBezTo>
                      <a:lnTo>
                        <a:pt x="2617" y="6599"/>
                      </a:lnTo>
                      <a:lnTo>
                        <a:pt x="2958" y="6599"/>
                      </a:lnTo>
                      <a:lnTo>
                        <a:pt x="2958" y="6713"/>
                      </a:lnTo>
                      <a:cubicBezTo>
                        <a:pt x="2958" y="6776"/>
                        <a:pt x="3009" y="6827"/>
                        <a:pt x="3072" y="6827"/>
                      </a:cubicBezTo>
                      <a:cubicBezTo>
                        <a:pt x="3135" y="6827"/>
                        <a:pt x="3186" y="6776"/>
                        <a:pt x="3186" y="6713"/>
                      </a:cubicBezTo>
                      <a:lnTo>
                        <a:pt x="3186" y="6599"/>
                      </a:lnTo>
                      <a:lnTo>
                        <a:pt x="3527" y="6599"/>
                      </a:lnTo>
                      <a:lnTo>
                        <a:pt x="3527" y="6713"/>
                      </a:lnTo>
                      <a:cubicBezTo>
                        <a:pt x="3527" y="6776"/>
                        <a:pt x="3578" y="6827"/>
                        <a:pt x="3641" y="6827"/>
                      </a:cubicBezTo>
                      <a:cubicBezTo>
                        <a:pt x="3704" y="6827"/>
                        <a:pt x="3755" y="6776"/>
                        <a:pt x="3755" y="6713"/>
                      </a:cubicBezTo>
                      <a:lnTo>
                        <a:pt x="3755" y="6599"/>
                      </a:lnTo>
                      <a:lnTo>
                        <a:pt x="4096" y="6599"/>
                      </a:lnTo>
                      <a:lnTo>
                        <a:pt x="4096" y="6713"/>
                      </a:lnTo>
                      <a:cubicBezTo>
                        <a:pt x="4096" y="6776"/>
                        <a:pt x="4147" y="6827"/>
                        <a:pt x="4210" y="6827"/>
                      </a:cubicBezTo>
                      <a:cubicBezTo>
                        <a:pt x="4273" y="6827"/>
                        <a:pt x="4323" y="6776"/>
                        <a:pt x="4323" y="6713"/>
                      </a:cubicBezTo>
                      <a:lnTo>
                        <a:pt x="4323" y="6599"/>
                      </a:lnTo>
                      <a:lnTo>
                        <a:pt x="4665" y="6599"/>
                      </a:lnTo>
                      <a:lnTo>
                        <a:pt x="4665" y="6713"/>
                      </a:lnTo>
                      <a:cubicBezTo>
                        <a:pt x="4665" y="6776"/>
                        <a:pt x="4716" y="6827"/>
                        <a:pt x="4779" y="6827"/>
                      </a:cubicBezTo>
                      <a:cubicBezTo>
                        <a:pt x="4842" y="6827"/>
                        <a:pt x="4892" y="6776"/>
                        <a:pt x="4892" y="6713"/>
                      </a:cubicBezTo>
                      <a:lnTo>
                        <a:pt x="4892" y="6599"/>
                      </a:lnTo>
                      <a:lnTo>
                        <a:pt x="5234" y="6599"/>
                      </a:lnTo>
                      <a:lnTo>
                        <a:pt x="5234" y="6713"/>
                      </a:lnTo>
                      <a:cubicBezTo>
                        <a:pt x="5234" y="6776"/>
                        <a:pt x="5285" y="6827"/>
                        <a:pt x="5347" y="6827"/>
                      </a:cubicBezTo>
                      <a:cubicBezTo>
                        <a:pt x="5410" y="6827"/>
                        <a:pt x="5461" y="6776"/>
                        <a:pt x="5461" y="6713"/>
                      </a:cubicBezTo>
                      <a:lnTo>
                        <a:pt x="5461" y="6599"/>
                      </a:lnTo>
                      <a:lnTo>
                        <a:pt x="5803" y="6599"/>
                      </a:lnTo>
                      <a:lnTo>
                        <a:pt x="5803" y="6713"/>
                      </a:lnTo>
                      <a:cubicBezTo>
                        <a:pt x="5803" y="6776"/>
                        <a:pt x="5853" y="6827"/>
                        <a:pt x="5916" y="6827"/>
                      </a:cubicBezTo>
                      <a:cubicBezTo>
                        <a:pt x="5979" y="6827"/>
                        <a:pt x="6030" y="6776"/>
                        <a:pt x="6030" y="6713"/>
                      </a:cubicBezTo>
                      <a:lnTo>
                        <a:pt x="6030" y="6599"/>
                      </a:lnTo>
                      <a:lnTo>
                        <a:pt x="6371" y="6599"/>
                      </a:lnTo>
                      <a:lnTo>
                        <a:pt x="6371" y="6713"/>
                      </a:lnTo>
                      <a:cubicBezTo>
                        <a:pt x="6371" y="6776"/>
                        <a:pt x="6422" y="6827"/>
                        <a:pt x="6485" y="6827"/>
                      </a:cubicBezTo>
                      <a:cubicBezTo>
                        <a:pt x="6548" y="6827"/>
                        <a:pt x="6599" y="6776"/>
                        <a:pt x="6599" y="6713"/>
                      </a:cubicBezTo>
                      <a:lnTo>
                        <a:pt x="6599" y="6599"/>
                      </a:lnTo>
                      <a:lnTo>
                        <a:pt x="6713" y="6599"/>
                      </a:lnTo>
                      <a:cubicBezTo>
                        <a:pt x="6776" y="6599"/>
                        <a:pt x="6827" y="6548"/>
                        <a:pt x="6827" y="6485"/>
                      </a:cubicBezTo>
                      <a:cubicBezTo>
                        <a:pt x="6827" y="6422"/>
                        <a:pt x="6776" y="6372"/>
                        <a:pt x="6713" y="6372"/>
                      </a:cubicBezTo>
                      <a:lnTo>
                        <a:pt x="6599" y="6372"/>
                      </a:lnTo>
                      <a:lnTo>
                        <a:pt x="6599" y="6258"/>
                      </a:lnTo>
                      <a:cubicBezTo>
                        <a:pt x="6599" y="6195"/>
                        <a:pt x="6548" y="6144"/>
                        <a:pt x="6485" y="6144"/>
                      </a:cubicBezTo>
                      <a:cubicBezTo>
                        <a:pt x="6422" y="6144"/>
                        <a:pt x="6371" y="6195"/>
                        <a:pt x="6371" y="6258"/>
                      </a:cubicBezTo>
                      <a:lnTo>
                        <a:pt x="6371" y="6372"/>
                      </a:lnTo>
                      <a:lnTo>
                        <a:pt x="6030" y="6372"/>
                      </a:lnTo>
                      <a:lnTo>
                        <a:pt x="6030" y="6258"/>
                      </a:lnTo>
                      <a:cubicBezTo>
                        <a:pt x="6030" y="6195"/>
                        <a:pt x="5979" y="6144"/>
                        <a:pt x="5916" y="6144"/>
                      </a:cubicBezTo>
                      <a:cubicBezTo>
                        <a:pt x="5853" y="6144"/>
                        <a:pt x="5803" y="6195"/>
                        <a:pt x="5803" y="6258"/>
                      </a:cubicBezTo>
                      <a:lnTo>
                        <a:pt x="5803" y="6372"/>
                      </a:lnTo>
                      <a:lnTo>
                        <a:pt x="5461" y="6372"/>
                      </a:lnTo>
                      <a:lnTo>
                        <a:pt x="5461" y="6258"/>
                      </a:lnTo>
                      <a:cubicBezTo>
                        <a:pt x="5461" y="6195"/>
                        <a:pt x="5410" y="6144"/>
                        <a:pt x="5347" y="6144"/>
                      </a:cubicBezTo>
                      <a:cubicBezTo>
                        <a:pt x="5285" y="6144"/>
                        <a:pt x="5234" y="6195"/>
                        <a:pt x="5234" y="6258"/>
                      </a:cubicBezTo>
                      <a:lnTo>
                        <a:pt x="5234" y="6372"/>
                      </a:lnTo>
                      <a:lnTo>
                        <a:pt x="4892" y="6372"/>
                      </a:lnTo>
                      <a:lnTo>
                        <a:pt x="4892" y="6258"/>
                      </a:lnTo>
                      <a:cubicBezTo>
                        <a:pt x="4892" y="6195"/>
                        <a:pt x="4842" y="6144"/>
                        <a:pt x="4779" y="6144"/>
                      </a:cubicBezTo>
                      <a:cubicBezTo>
                        <a:pt x="4716" y="6144"/>
                        <a:pt x="4665" y="6195"/>
                        <a:pt x="4665" y="6258"/>
                      </a:cubicBezTo>
                      <a:lnTo>
                        <a:pt x="4665" y="6372"/>
                      </a:lnTo>
                      <a:lnTo>
                        <a:pt x="4323" y="6372"/>
                      </a:lnTo>
                      <a:lnTo>
                        <a:pt x="4323" y="6258"/>
                      </a:lnTo>
                      <a:cubicBezTo>
                        <a:pt x="4323" y="6195"/>
                        <a:pt x="4273" y="6144"/>
                        <a:pt x="4210" y="6144"/>
                      </a:cubicBezTo>
                      <a:cubicBezTo>
                        <a:pt x="4147" y="6144"/>
                        <a:pt x="4096" y="6195"/>
                        <a:pt x="4096" y="6258"/>
                      </a:cubicBezTo>
                      <a:lnTo>
                        <a:pt x="4096" y="6372"/>
                      </a:lnTo>
                      <a:lnTo>
                        <a:pt x="3755" y="6372"/>
                      </a:lnTo>
                      <a:lnTo>
                        <a:pt x="3755" y="6258"/>
                      </a:lnTo>
                      <a:cubicBezTo>
                        <a:pt x="3755" y="6195"/>
                        <a:pt x="3704" y="6144"/>
                        <a:pt x="3641" y="6144"/>
                      </a:cubicBezTo>
                      <a:cubicBezTo>
                        <a:pt x="3578" y="6144"/>
                        <a:pt x="3527" y="6195"/>
                        <a:pt x="3527" y="6258"/>
                      </a:cubicBezTo>
                      <a:lnTo>
                        <a:pt x="3527" y="6372"/>
                      </a:lnTo>
                      <a:lnTo>
                        <a:pt x="3186" y="6372"/>
                      </a:lnTo>
                      <a:lnTo>
                        <a:pt x="3186" y="6258"/>
                      </a:lnTo>
                      <a:cubicBezTo>
                        <a:pt x="3186" y="6195"/>
                        <a:pt x="3135" y="6144"/>
                        <a:pt x="3072" y="6144"/>
                      </a:cubicBezTo>
                      <a:cubicBezTo>
                        <a:pt x="3009" y="6144"/>
                        <a:pt x="2958" y="6195"/>
                        <a:pt x="2958" y="6258"/>
                      </a:cubicBezTo>
                      <a:lnTo>
                        <a:pt x="2958" y="6372"/>
                      </a:lnTo>
                      <a:lnTo>
                        <a:pt x="2617" y="6372"/>
                      </a:lnTo>
                      <a:lnTo>
                        <a:pt x="2617" y="6258"/>
                      </a:lnTo>
                      <a:cubicBezTo>
                        <a:pt x="2617" y="6195"/>
                        <a:pt x="2566" y="6144"/>
                        <a:pt x="2503" y="6144"/>
                      </a:cubicBezTo>
                      <a:cubicBezTo>
                        <a:pt x="2440" y="6144"/>
                        <a:pt x="2389" y="6195"/>
                        <a:pt x="2389" y="6258"/>
                      </a:cubicBezTo>
                      <a:lnTo>
                        <a:pt x="2389" y="6372"/>
                      </a:lnTo>
                      <a:lnTo>
                        <a:pt x="2048" y="6372"/>
                      </a:lnTo>
                      <a:lnTo>
                        <a:pt x="2048" y="6258"/>
                      </a:lnTo>
                      <a:cubicBezTo>
                        <a:pt x="2048" y="6195"/>
                        <a:pt x="1997" y="6144"/>
                        <a:pt x="1934" y="6144"/>
                      </a:cubicBezTo>
                      <a:cubicBezTo>
                        <a:pt x="1871" y="6144"/>
                        <a:pt x="1820" y="6195"/>
                        <a:pt x="1820" y="6258"/>
                      </a:cubicBezTo>
                      <a:lnTo>
                        <a:pt x="1820" y="6372"/>
                      </a:lnTo>
                      <a:lnTo>
                        <a:pt x="1479" y="6372"/>
                      </a:lnTo>
                      <a:lnTo>
                        <a:pt x="1479" y="6258"/>
                      </a:lnTo>
                      <a:cubicBezTo>
                        <a:pt x="1479" y="6195"/>
                        <a:pt x="1428" y="6144"/>
                        <a:pt x="1365" y="6144"/>
                      </a:cubicBezTo>
                      <a:cubicBezTo>
                        <a:pt x="1302" y="6144"/>
                        <a:pt x="1252" y="6195"/>
                        <a:pt x="1252" y="6258"/>
                      </a:cubicBezTo>
                      <a:lnTo>
                        <a:pt x="1252" y="6372"/>
                      </a:lnTo>
                      <a:lnTo>
                        <a:pt x="910" y="6372"/>
                      </a:lnTo>
                      <a:lnTo>
                        <a:pt x="910" y="6258"/>
                      </a:lnTo>
                      <a:cubicBezTo>
                        <a:pt x="910" y="6195"/>
                        <a:pt x="859" y="6144"/>
                        <a:pt x="796" y="6144"/>
                      </a:cubicBezTo>
                      <a:cubicBezTo>
                        <a:pt x="734" y="6144"/>
                        <a:pt x="683" y="6195"/>
                        <a:pt x="683" y="6258"/>
                      </a:cubicBezTo>
                      <a:lnTo>
                        <a:pt x="683" y="6372"/>
                      </a:lnTo>
                      <a:lnTo>
                        <a:pt x="455" y="6372"/>
                      </a:lnTo>
                      <a:lnTo>
                        <a:pt x="455" y="5234"/>
                      </a:lnTo>
                      <a:lnTo>
                        <a:pt x="1263" y="52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335" name="ï$ḷíḓe"/>
              <p:cNvGrpSpPr/>
              <p:nvPr/>
            </p:nvGrpSpPr>
            <p:grpSpPr>
              <a:xfrm>
                <a:off x="9824527" y="5108803"/>
                <a:ext cx="504720" cy="504720"/>
                <a:chOff x="5675954" y="2249137"/>
                <a:chExt cx="648072" cy="648072"/>
              </a:xfrm>
            </p:grpSpPr>
            <p:sp>
              <p:nvSpPr>
                <p:cNvPr id="342" name="iŝḻíḍé"/>
                <p:cNvSpPr/>
                <p:nvPr/>
              </p:nvSpPr>
              <p:spPr>
                <a:xfrm>
                  <a:off x="5675954" y="2249137"/>
                  <a:ext cx="648072" cy="648072"/>
                </a:xfrm>
                <a:prstGeom prst="ellipse">
                  <a:avLst/>
                </a:prstGeom>
                <a:solidFill>
                  <a:srgbClr val="6EBA35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43" name="ísľïḑe"/>
                <p:cNvSpPr/>
                <p:nvPr/>
              </p:nvSpPr>
              <p:spPr bwMode="auto">
                <a:xfrm>
                  <a:off x="5809844" y="2390028"/>
                  <a:ext cx="380293" cy="366291"/>
                </a:xfrm>
                <a:custGeom>
                  <a:gdLst>
                    <a:gd name="connsiteX0" fmla="*/ 297615 w 597921"/>
                    <a:gd name="connsiteY0" fmla="*/ 96957 h 598324"/>
                    <a:gd name="connsiteX1" fmla="*/ 323434 w 597921"/>
                    <a:gd name="connsiteY1" fmla="*/ 122740 h 598324"/>
                    <a:gd name="connsiteX2" fmla="*/ 323434 w 597921"/>
                    <a:gd name="connsiteY2" fmla="*/ 289852 h 598324"/>
                    <a:gd name="connsiteX3" fmla="*/ 462572 w 597921"/>
                    <a:gd name="connsiteY3" fmla="*/ 289852 h 598324"/>
                    <a:gd name="connsiteX4" fmla="*/ 487913 w 597921"/>
                    <a:gd name="connsiteY4" fmla="*/ 315157 h 598324"/>
                    <a:gd name="connsiteX5" fmla="*/ 462572 w 597921"/>
                    <a:gd name="connsiteY5" fmla="*/ 340463 h 598324"/>
                    <a:gd name="connsiteX6" fmla="*/ 297615 w 597921"/>
                    <a:gd name="connsiteY6" fmla="*/ 340463 h 598324"/>
                    <a:gd name="connsiteX7" fmla="*/ 272274 w 597921"/>
                    <a:gd name="connsiteY7" fmla="*/ 315157 h 598324"/>
                    <a:gd name="connsiteX8" fmla="*/ 272274 w 597921"/>
                    <a:gd name="connsiteY8" fmla="*/ 122740 h 598324"/>
                    <a:gd name="connsiteX9" fmla="*/ 297615 w 597921"/>
                    <a:gd name="connsiteY9" fmla="*/ 96957 h 598324"/>
                    <a:gd name="connsiteX10" fmla="*/ 298127 w 597921"/>
                    <a:gd name="connsiteY10" fmla="*/ 0 h 598324"/>
                    <a:gd name="connsiteX11" fmla="*/ 597921 w 597921"/>
                    <a:gd name="connsiteY11" fmla="*/ 299401 h 598324"/>
                    <a:gd name="connsiteX12" fmla="*/ 298127 w 597921"/>
                    <a:gd name="connsiteY12" fmla="*/ 598324 h 598324"/>
                    <a:gd name="connsiteX13" fmla="*/ 35150 w 597921"/>
                    <a:gd name="connsiteY13" fmla="*/ 442177 h 598324"/>
                    <a:gd name="connsiteX14" fmla="*/ 34194 w 597921"/>
                    <a:gd name="connsiteY14" fmla="*/ 432149 h 598324"/>
                    <a:gd name="connsiteX15" fmla="*/ 40410 w 597921"/>
                    <a:gd name="connsiteY15" fmla="*/ 424509 h 598324"/>
                    <a:gd name="connsiteX16" fmla="*/ 74836 w 597921"/>
                    <a:gd name="connsiteY16" fmla="*/ 407796 h 598324"/>
                    <a:gd name="connsiteX17" fmla="*/ 91571 w 597921"/>
                    <a:gd name="connsiteY17" fmla="*/ 413049 h 598324"/>
                    <a:gd name="connsiteX18" fmla="*/ 298127 w 597921"/>
                    <a:gd name="connsiteY18" fmla="*/ 534815 h 598324"/>
                    <a:gd name="connsiteX19" fmla="*/ 534328 w 597921"/>
                    <a:gd name="connsiteY19" fmla="*/ 299401 h 598324"/>
                    <a:gd name="connsiteX20" fmla="*/ 298127 w 597921"/>
                    <a:gd name="connsiteY20" fmla="*/ 63509 h 598324"/>
                    <a:gd name="connsiteX21" fmla="*/ 145123 w 597921"/>
                    <a:gd name="connsiteY21" fmla="*/ 120333 h 598324"/>
                    <a:gd name="connsiteX22" fmla="*/ 200587 w 597921"/>
                    <a:gd name="connsiteY22" fmla="*/ 142299 h 598324"/>
                    <a:gd name="connsiteX23" fmla="*/ 208237 w 597921"/>
                    <a:gd name="connsiteY23" fmla="*/ 152327 h 598324"/>
                    <a:gd name="connsiteX24" fmla="*/ 203456 w 597921"/>
                    <a:gd name="connsiteY24" fmla="*/ 164265 h 598324"/>
                    <a:gd name="connsiteX25" fmla="*/ 48060 w 597921"/>
                    <a:gd name="connsiteY25" fmla="*/ 285553 h 598324"/>
                    <a:gd name="connsiteX26" fmla="*/ 35150 w 597921"/>
                    <a:gd name="connsiteY26" fmla="*/ 287463 h 598324"/>
                    <a:gd name="connsiteX27" fmla="*/ 27500 w 597921"/>
                    <a:gd name="connsiteY27" fmla="*/ 277435 h 598324"/>
                    <a:gd name="connsiteX28" fmla="*/ 246 w 597921"/>
                    <a:gd name="connsiteY28" fmla="*/ 82132 h 598324"/>
                    <a:gd name="connsiteX29" fmla="*/ 4550 w 597921"/>
                    <a:gd name="connsiteY29" fmla="*/ 70194 h 598324"/>
                    <a:gd name="connsiteX30" fmla="*/ 17459 w 597921"/>
                    <a:gd name="connsiteY30" fmla="*/ 68762 h 598324"/>
                    <a:gd name="connsiteX31" fmla="*/ 80574 w 597921"/>
                    <a:gd name="connsiteY31" fmla="*/ 94070 h 598324"/>
                    <a:gd name="connsiteX32" fmla="*/ 298127 w 597921"/>
                    <a:gd name="connsiteY32" fmla="*/ 0 h 59832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97921" h="598324">
                      <a:moveTo>
                        <a:pt x="297615" y="96957"/>
                      </a:moveTo>
                      <a:cubicBezTo>
                        <a:pt x="311959" y="96957"/>
                        <a:pt x="323434" y="108416"/>
                        <a:pt x="323434" y="122740"/>
                      </a:cubicBezTo>
                      <a:lnTo>
                        <a:pt x="323434" y="289852"/>
                      </a:lnTo>
                      <a:lnTo>
                        <a:pt x="462572" y="289852"/>
                      </a:lnTo>
                      <a:cubicBezTo>
                        <a:pt x="476438" y="289852"/>
                        <a:pt x="487913" y="301311"/>
                        <a:pt x="487913" y="315157"/>
                      </a:cubicBezTo>
                      <a:cubicBezTo>
                        <a:pt x="487913" y="329004"/>
                        <a:pt x="476438" y="340463"/>
                        <a:pt x="462572" y="340463"/>
                      </a:cubicBezTo>
                      <a:lnTo>
                        <a:pt x="297615" y="340463"/>
                      </a:lnTo>
                      <a:cubicBezTo>
                        <a:pt x="283749" y="340463"/>
                        <a:pt x="272274" y="329004"/>
                        <a:pt x="272274" y="315157"/>
                      </a:cubicBezTo>
                      <a:lnTo>
                        <a:pt x="272274" y="122740"/>
                      </a:lnTo>
                      <a:cubicBezTo>
                        <a:pt x="272274" y="108416"/>
                        <a:pt x="283749" y="96957"/>
                        <a:pt x="297615" y="96957"/>
                      </a:cubicBezTo>
                      <a:close/>
                      <a:moveTo>
                        <a:pt x="298127" y="0"/>
                      </a:moveTo>
                      <a:cubicBezTo>
                        <a:pt x="463564" y="0"/>
                        <a:pt x="597921" y="134181"/>
                        <a:pt x="597921" y="299401"/>
                      </a:cubicBezTo>
                      <a:cubicBezTo>
                        <a:pt x="597921" y="464143"/>
                        <a:pt x="463564" y="598324"/>
                        <a:pt x="298127" y="598324"/>
                      </a:cubicBezTo>
                      <a:cubicBezTo>
                        <a:pt x="188155" y="598324"/>
                        <a:pt x="87268" y="538635"/>
                        <a:pt x="35150" y="442177"/>
                      </a:cubicBezTo>
                      <a:cubicBezTo>
                        <a:pt x="33238" y="438835"/>
                        <a:pt x="32760" y="435492"/>
                        <a:pt x="34194" y="432149"/>
                      </a:cubicBezTo>
                      <a:cubicBezTo>
                        <a:pt x="35150" y="428807"/>
                        <a:pt x="37541" y="425942"/>
                        <a:pt x="40410" y="424509"/>
                      </a:cubicBezTo>
                      <a:lnTo>
                        <a:pt x="74836" y="407796"/>
                      </a:lnTo>
                      <a:cubicBezTo>
                        <a:pt x="81052" y="404931"/>
                        <a:pt x="88702" y="407319"/>
                        <a:pt x="91571" y="413049"/>
                      </a:cubicBezTo>
                      <a:cubicBezTo>
                        <a:pt x="133169" y="488018"/>
                        <a:pt x="212540" y="534815"/>
                        <a:pt x="298127" y="534815"/>
                      </a:cubicBezTo>
                      <a:cubicBezTo>
                        <a:pt x="428181" y="534815"/>
                        <a:pt x="534328" y="429284"/>
                        <a:pt x="534328" y="299401"/>
                      </a:cubicBezTo>
                      <a:cubicBezTo>
                        <a:pt x="534328" y="169517"/>
                        <a:pt x="428181" y="63509"/>
                        <a:pt x="298127" y="63509"/>
                      </a:cubicBezTo>
                      <a:cubicBezTo>
                        <a:pt x="242185" y="63509"/>
                        <a:pt x="187677" y="83565"/>
                        <a:pt x="145123" y="120333"/>
                      </a:cubicBezTo>
                      <a:lnTo>
                        <a:pt x="200587" y="142299"/>
                      </a:lnTo>
                      <a:cubicBezTo>
                        <a:pt x="204890" y="144209"/>
                        <a:pt x="207759" y="148029"/>
                        <a:pt x="208237" y="152327"/>
                      </a:cubicBezTo>
                      <a:cubicBezTo>
                        <a:pt x="208715" y="157102"/>
                        <a:pt x="207281" y="161399"/>
                        <a:pt x="203456" y="164265"/>
                      </a:cubicBezTo>
                      <a:lnTo>
                        <a:pt x="48060" y="285553"/>
                      </a:lnTo>
                      <a:cubicBezTo>
                        <a:pt x="44235" y="288418"/>
                        <a:pt x="39454" y="289373"/>
                        <a:pt x="35150" y="287463"/>
                      </a:cubicBezTo>
                      <a:cubicBezTo>
                        <a:pt x="31325" y="285553"/>
                        <a:pt x="27978" y="281733"/>
                        <a:pt x="27500" y="277435"/>
                      </a:cubicBezTo>
                      <a:lnTo>
                        <a:pt x="246" y="82132"/>
                      </a:lnTo>
                      <a:cubicBezTo>
                        <a:pt x="-710" y="77835"/>
                        <a:pt x="1203" y="73060"/>
                        <a:pt x="4550" y="70194"/>
                      </a:cubicBezTo>
                      <a:cubicBezTo>
                        <a:pt x="8375" y="67807"/>
                        <a:pt x="13156" y="66852"/>
                        <a:pt x="17459" y="68762"/>
                      </a:cubicBezTo>
                      <a:lnTo>
                        <a:pt x="80574" y="94070"/>
                      </a:lnTo>
                      <a:cubicBezTo>
                        <a:pt x="137472" y="33426"/>
                        <a:pt x="214931" y="0"/>
                        <a:pt x="29812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336" name="ïşḻíḍe"/>
              <p:cNvGrpSpPr/>
              <p:nvPr/>
            </p:nvGrpSpPr>
            <p:grpSpPr>
              <a:xfrm>
                <a:off x="7757041" y="5108803"/>
                <a:ext cx="504720" cy="504720"/>
                <a:chOff x="3909160" y="2249137"/>
                <a:chExt cx="648072" cy="648072"/>
              </a:xfrm>
            </p:grpSpPr>
            <p:sp>
              <p:nvSpPr>
                <p:cNvPr id="340" name="íṩľîḋè"/>
                <p:cNvSpPr/>
                <p:nvPr/>
              </p:nvSpPr>
              <p:spPr>
                <a:xfrm>
                  <a:off x="3909160" y="2249137"/>
                  <a:ext cx="648072" cy="648072"/>
                </a:xfrm>
                <a:prstGeom prst="ellipse">
                  <a:avLst/>
                </a:prstGeom>
                <a:solidFill>
                  <a:srgbClr val="6EBA35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41" name="ísḷiḓé"/>
                <p:cNvSpPr/>
                <p:nvPr/>
              </p:nvSpPr>
              <p:spPr bwMode="auto">
                <a:xfrm>
                  <a:off x="4043050" y="2390028"/>
                  <a:ext cx="380293" cy="366291"/>
                </a:xfrm>
                <a:custGeom>
                  <a:gdLst>
                    <a:gd name="T0" fmla="*/ 3413 w 6827"/>
                    <a:gd name="T1" fmla="*/ 0 h 5912"/>
                    <a:gd name="T2" fmla="*/ 0 w 6827"/>
                    <a:gd name="T3" fmla="*/ 5912 h 5912"/>
                    <a:gd name="T4" fmla="*/ 6827 w 6827"/>
                    <a:gd name="T5" fmla="*/ 5912 h 5912"/>
                    <a:gd name="T6" fmla="*/ 3413 w 6827"/>
                    <a:gd name="T7" fmla="*/ 0 h 5912"/>
                    <a:gd name="T8" fmla="*/ 3413 w 6827"/>
                    <a:gd name="T9" fmla="*/ 972 h 5912"/>
                    <a:gd name="T10" fmla="*/ 4489 w 6827"/>
                    <a:gd name="T11" fmla="*/ 2835 h 5912"/>
                    <a:gd name="T12" fmla="*/ 2338 w 6827"/>
                    <a:gd name="T13" fmla="*/ 2835 h 5912"/>
                    <a:gd name="T14" fmla="*/ 3413 w 6827"/>
                    <a:gd name="T15" fmla="*/ 972 h 5912"/>
                    <a:gd name="T16" fmla="*/ 842 w 6827"/>
                    <a:gd name="T17" fmla="*/ 5426 h 5912"/>
                    <a:gd name="T18" fmla="*/ 1917 w 6827"/>
                    <a:gd name="T19" fmla="*/ 3564 h 5912"/>
                    <a:gd name="T20" fmla="*/ 2993 w 6827"/>
                    <a:gd name="T21" fmla="*/ 5426 h 5912"/>
                    <a:gd name="T22" fmla="*/ 842 w 6827"/>
                    <a:gd name="T23" fmla="*/ 5426 h 5912"/>
                    <a:gd name="T24" fmla="*/ 2338 w 6827"/>
                    <a:gd name="T25" fmla="*/ 3321 h 5912"/>
                    <a:gd name="T26" fmla="*/ 4489 w 6827"/>
                    <a:gd name="T27" fmla="*/ 3321 h 5912"/>
                    <a:gd name="T28" fmla="*/ 3413 w 6827"/>
                    <a:gd name="T29" fmla="*/ 5183 h 5912"/>
                    <a:gd name="T30" fmla="*/ 2338 w 6827"/>
                    <a:gd name="T31" fmla="*/ 3321 h 5912"/>
                    <a:gd name="T32" fmla="*/ 4910 w 6827"/>
                    <a:gd name="T33" fmla="*/ 3564 h 5912"/>
                    <a:gd name="T34" fmla="*/ 5985 w 6827"/>
                    <a:gd name="T35" fmla="*/ 5426 h 5912"/>
                    <a:gd name="T36" fmla="*/ 3834 w 6827"/>
                    <a:gd name="T37" fmla="*/ 5426 h 5912"/>
                    <a:gd name="T38" fmla="*/ 4910 w 6827"/>
                    <a:gd name="T39" fmla="*/ 3564 h 59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826" h="5912">
                      <a:moveTo>
                        <a:pt x="3413" y="0"/>
                      </a:moveTo>
                      <a:lnTo>
                        <a:pt x="0" y="5912"/>
                      </a:lnTo>
                      <a:lnTo>
                        <a:pt x="6827" y="5912"/>
                      </a:lnTo>
                      <a:lnTo>
                        <a:pt x="3413" y="0"/>
                      </a:lnTo>
                      <a:close/>
                      <a:moveTo>
                        <a:pt x="3413" y="972"/>
                      </a:moveTo>
                      <a:lnTo>
                        <a:pt x="4489" y="2835"/>
                      </a:lnTo>
                      <a:lnTo>
                        <a:pt x="2338" y="2835"/>
                      </a:lnTo>
                      <a:lnTo>
                        <a:pt x="3413" y="972"/>
                      </a:lnTo>
                      <a:close/>
                      <a:moveTo>
                        <a:pt x="842" y="5426"/>
                      </a:moveTo>
                      <a:lnTo>
                        <a:pt x="1917" y="3564"/>
                      </a:lnTo>
                      <a:lnTo>
                        <a:pt x="2993" y="5426"/>
                      </a:lnTo>
                      <a:lnTo>
                        <a:pt x="842" y="5426"/>
                      </a:lnTo>
                      <a:close/>
                      <a:moveTo>
                        <a:pt x="2338" y="3321"/>
                      </a:moveTo>
                      <a:lnTo>
                        <a:pt x="4489" y="3321"/>
                      </a:lnTo>
                      <a:lnTo>
                        <a:pt x="3413" y="5183"/>
                      </a:lnTo>
                      <a:lnTo>
                        <a:pt x="2338" y="3321"/>
                      </a:lnTo>
                      <a:close/>
                      <a:moveTo>
                        <a:pt x="4910" y="3564"/>
                      </a:moveTo>
                      <a:lnTo>
                        <a:pt x="5985" y="5426"/>
                      </a:lnTo>
                      <a:lnTo>
                        <a:pt x="3834" y="5426"/>
                      </a:lnTo>
                      <a:lnTo>
                        <a:pt x="4910" y="356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337" name="ïṡḷïḋe"/>
              <p:cNvSpPr/>
              <p:nvPr/>
            </p:nvSpPr>
            <p:spPr>
              <a:xfrm rot="19800000">
                <a:off x="10005313" y="3803733"/>
                <a:ext cx="448903" cy="386986"/>
              </a:xfrm>
              <a:custGeom>
                <a:gdLst>
                  <a:gd name="connsiteX0" fmla="*/ 0 w 660858"/>
                  <a:gd name="connsiteY0" fmla="*/ 569706 h 569706"/>
                  <a:gd name="connsiteX1" fmla="*/ 330429 w 660858"/>
                  <a:gd name="connsiteY1" fmla="*/ 0 h 569706"/>
                  <a:gd name="connsiteX2" fmla="*/ 660858 w 660858"/>
                  <a:gd name="connsiteY2" fmla="*/ 569706 h 569706"/>
                  <a:gd name="connsiteX3" fmla="*/ 0 w 660858"/>
                  <a:gd name="connsiteY3" fmla="*/ 569706 h 569706"/>
                  <a:gd name="connsiteX0-1" fmla="*/ 0 w 660858"/>
                  <a:gd name="connsiteY0-2" fmla="*/ 569706 h 569815"/>
                  <a:gd name="connsiteX1-3" fmla="*/ 330429 w 660858"/>
                  <a:gd name="connsiteY1-4" fmla="*/ 0 h 569815"/>
                  <a:gd name="connsiteX2-5" fmla="*/ 660858 w 660858"/>
                  <a:gd name="connsiteY2-6" fmla="*/ 569706 h 569815"/>
                  <a:gd name="connsiteX3-7" fmla="*/ 344013 w 660858"/>
                  <a:gd name="connsiteY3-8" fmla="*/ 569815 h 569815"/>
                  <a:gd name="connsiteX4" fmla="*/ 0 w 660858"/>
                  <a:gd name="connsiteY4" fmla="*/ 569706 h 569815"/>
                  <a:gd name="connsiteX0-9" fmla="*/ 0 w 660858"/>
                  <a:gd name="connsiteY0-10" fmla="*/ 569706 h 569706"/>
                  <a:gd name="connsiteX1-11" fmla="*/ 330429 w 660858"/>
                  <a:gd name="connsiteY1-12" fmla="*/ 0 h 569706"/>
                  <a:gd name="connsiteX2-13" fmla="*/ 660858 w 660858"/>
                  <a:gd name="connsiteY2-14" fmla="*/ 569706 h 569706"/>
                  <a:gd name="connsiteX3-15" fmla="*/ 344430 w 660858"/>
                  <a:gd name="connsiteY3-16" fmla="*/ 333447 h 569706"/>
                  <a:gd name="connsiteX4-17" fmla="*/ 0 w 660858"/>
                  <a:gd name="connsiteY4-18" fmla="*/ 569706 h 569706"/>
                  <a:gd name="connsiteX0-19" fmla="*/ 0 w 660858"/>
                  <a:gd name="connsiteY0-20" fmla="*/ 569706 h 569706"/>
                  <a:gd name="connsiteX1-21" fmla="*/ 330429 w 660858"/>
                  <a:gd name="connsiteY1-22" fmla="*/ 0 h 569706"/>
                  <a:gd name="connsiteX2-23" fmla="*/ 660858 w 660858"/>
                  <a:gd name="connsiteY2-24" fmla="*/ 569706 h 569706"/>
                  <a:gd name="connsiteX3-25" fmla="*/ 329457 w 660858"/>
                  <a:gd name="connsiteY3-26" fmla="*/ 324803 h 569706"/>
                  <a:gd name="connsiteX4-27" fmla="*/ 0 w 660858"/>
                  <a:gd name="connsiteY4-28" fmla="*/ 569706 h 569706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660858" h="569706">
                    <a:moveTo>
                      <a:pt x="0" y="569706"/>
                    </a:moveTo>
                    <a:lnTo>
                      <a:pt x="330429" y="0"/>
                    </a:lnTo>
                    <a:lnTo>
                      <a:pt x="660858" y="569706"/>
                    </a:lnTo>
                    <a:lnTo>
                      <a:pt x="329457" y="324803"/>
                    </a:lnTo>
                    <a:lnTo>
                      <a:pt x="0" y="569706"/>
                    </a:ln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8" name="iŝ1íďè"/>
              <p:cNvSpPr/>
              <p:nvPr/>
            </p:nvSpPr>
            <p:spPr>
              <a:xfrm rot="1800000" flipV="1">
                <a:off x="7884908" y="3349372"/>
                <a:ext cx="448905" cy="386988"/>
              </a:xfrm>
              <a:custGeom>
                <a:gdLst>
                  <a:gd name="connsiteX0" fmla="*/ 0 w 660858"/>
                  <a:gd name="connsiteY0" fmla="*/ 569706 h 569706"/>
                  <a:gd name="connsiteX1" fmla="*/ 330429 w 660858"/>
                  <a:gd name="connsiteY1" fmla="*/ 0 h 569706"/>
                  <a:gd name="connsiteX2" fmla="*/ 660858 w 660858"/>
                  <a:gd name="connsiteY2" fmla="*/ 569706 h 569706"/>
                  <a:gd name="connsiteX3" fmla="*/ 0 w 660858"/>
                  <a:gd name="connsiteY3" fmla="*/ 569706 h 569706"/>
                  <a:gd name="connsiteX0-1" fmla="*/ 0 w 660858"/>
                  <a:gd name="connsiteY0-2" fmla="*/ 569706 h 569815"/>
                  <a:gd name="connsiteX1-3" fmla="*/ 330429 w 660858"/>
                  <a:gd name="connsiteY1-4" fmla="*/ 0 h 569815"/>
                  <a:gd name="connsiteX2-5" fmla="*/ 660858 w 660858"/>
                  <a:gd name="connsiteY2-6" fmla="*/ 569706 h 569815"/>
                  <a:gd name="connsiteX3-7" fmla="*/ 344013 w 660858"/>
                  <a:gd name="connsiteY3-8" fmla="*/ 569815 h 569815"/>
                  <a:gd name="connsiteX4" fmla="*/ 0 w 660858"/>
                  <a:gd name="connsiteY4" fmla="*/ 569706 h 569815"/>
                  <a:gd name="connsiteX0-9" fmla="*/ 0 w 660858"/>
                  <a:gd name="connsiteY0-10" fmla="*/ 569706 h 569706"/>
                  <a:gd name="connsiteX1-11" fmla="*/ 330429 w 660858"/>
                  <a:gd name="connsiteY1-12" fmla="*/ 0 h 569706"/>
                  <a:gd name="connsiteX2-13" fmla="*/ 660858 w 660858"/>
                  <a:gd name="connsiteY2-14" fmla="*/ 569706 h 569706"/>
                  <a:gd name="connsiteX3-15" fmla="*/ 344430 w 660858"/>
                  <a:gd name="connsiteY3-16" fmla="*/ 333447 h 569706"/>
                  <a:gd name="connsiteX4-17" fmla="*/ 0 w 660858"/>
                  <a:gd name="connsiteY4-18" fmla="*/ 569706 h 569706"/>
                  <a:gd name="connsiteX0-19" fmla="*/ 0 w 660858"/>
                  <a:gd name="connsiteY0-20" fmla="*/ 569706 h 569706"/>
                  <a:gd name="connsiteX1-21" fmla="*/ 330429 w 660858"/>
                  <a:gd name="connsiteY1-22" fmla="*/ 0 h 569706"/>
                  <a:gd name="connsiteX2-23" fmla="*/ 660858 w 660858"/>
                  <a:gd name="connsiteY2-24" fmla="*/ 569706 h 569706"/>
                  <a:gd name="connsiteX3-25" fmla="*/ 329457 w 660858"/>
                  <a:gd name="connsiteY3-26" fmla="*/ 324803 h 569706"/>
                  <a:gd name="connsiteX4-27" fmla="*/ 0 w 660858"/>
                  <a:gd name="connsiteY4-28" fmla="*/ 569706 h 569706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660858" h="569706">
                    <a:moveTo>
                      <a:pt x="0" y="569706"/>
                    </a:moveTo>
                    <a:lnTo>
                      <a:pt x="330429" y="0"/>
                    </a:lnTo>
                    <a:lnTo>
                      <a:pt x="660858" y="569706"/>
                    </a:lnTo>
                    <a:lnTo>
                      <a:pt x="329457" y="324803"/>
                    </a:lnTo>
                    <a:lnTo>
                      <a:pt x="0" y="569706"/>
                    </a:ln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9" name="ïSḷîde"/>
              <p:cNvSpPr/>
              <p:nvPr/>
            </p:nvSpPr>
            <p:spPr>
              <a:xfrm rot="16200000" flipV="1">
                <a:off x="8818691" y="5923145"/>
                <a:ext cx="448905" cy="386988"/>
              </a:xfrm>
              <a:custGeom>
                <a:gdLst>
                  <a:gd name="connsiteX0" fmla="*/ 0 w 660858"/>
                  <a:gd name="connsiteY0" fmla="*/ 569706 h 569706"/>
                  <a:gd name="connsiteX1" fmla="*/ 330429 w 660858"/>
                  <a:gd name="connsiteY1" fmla="*/ 0 h 569706"/>
                  <a:gd name="connsiteX2" fmla="*/ 660858 w 660858"/>
                  <a:gd name="connsiteY2" fmla="*/ 569706 h 569706"/>
                  <a:gd name="connsiteX3" fmla="*/ 0 w 660858"/>
                  <a:gd name="connsiteY3" fmla="*/ 569706 h 569706"/>
                  <a:gd name="connsiteX0-1" fmla="*/ 0 w 660858"/>
                  <a:gd name="connsiteY0-2" fmla="*/ 569706 h 569815"/>
                  <a:gd name="connsiteX1-3" fmla="*/ 330429 w 660858"/>
                  <a:gd name="connsiteY1-4" fmla="*/ 0 h 569815"/>
                  <a:gd name="connsiteX2-5" fmla="*/ 660858 w 660858"/>
                  <a:gd name="connsiteY2-6" fmla="*/ 569706 h 569815"/>
                  <a:gd name="connsiteX3-7" fmla="*/ 344013 w 660858"/>
                  <a:gd name="connsiteY3-8" fmla="*/ 569815 h 569815"/>
                  <a:gd name="connsiteX4" fmla="*/ 0 w 660858"/>
                  <a:gd name="connsiteY4" fmla="*/ 569706 h 569815"/>
                  <a:gd name="connsiteX0-9" fmla="*/ 0 w 660858"/>
                  <a:gd name="connsiteY0-10" fmla="*/ 569706 h 569706"/>
                  <a:gd name="connsiteX1-11" fmla="*/ 330429 w 660858"/>
                  <a:gd name="connsiteY1-12" fmla="*/ 0 h 569706"/>
                  <a:gd name="connsiteX2-13" fmla="*/ 660858 w 660858"/>
                  <a:gd name="connsiteY2-14" fmla="*/ 569706 h 569706"/>
                  <a:gd name="connsiteX3-15" fmla="*/ 344430 w 660858"/>
                  <a:gd name="connsiteY3-16" fmla="*/ 333447 h 569706"/>
                  <a:gd name="connsiteX4-17" fmla="*/ 0 w 660858"/>
                  <a:gd name="connsiteY4-18" fmla="*/ 569706 h 569706"/>
                  <a:gd name="connsiteX0-19" fmla="*/ 0 w 660858"/>
                  <a:gd name="connsiteY0-20" fmla="*/ 569706 h 569706"/>
                  <a:gd name="connsiteX1-21" fmla="*/ 330429 w 660858"/>
                  <a:gd name="connsiteY1-22" fmla="*/ 0 h 569706"/>
                  <a:gd name="connsiteX2-23" fmla="*/ 660858 w 660858"/>
                  <a:gd name="connsiteY2-24" fmla="*/ 569706 h 569706"/>
                  <a:gd name="connsiteX3-25" fmla="*/ 329457 w 660858"/>
                  <a:gd name="connsiteY3-26" fmla="*/ 324803 h 569706"/>
                  <a:gd name="connsiteX4-27" fmla="*/ 0 w 660858"/>
                  <a:gd name="connsiteY4-28" fmla="*/ 569706 h 569706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660858" h="569706">
                    <a:moveTo>
                      <a:pt x="0" y="569706"/>
                    </a:moveTo>
                    <a:lnTo>
                      <a:pt x="330429" y="0"/>
                    </a:lnTo>
                    <a:lnTo>
                      <a:pt x="660858" y="569706"/>
                    </a:lnTo>
                    <a:lnTo>
                      <a:pt x="329457" y="324803"/>
                    </a:lnTo>
                    <a:lnTo>
                      <a:pt x="0" y="569706"/>
                    </a:ln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18" name="ïşļïḑe"/>
            <p:cNvGrpSpPr/>
            <p:nvPr/>
          </p:nvGrpSpPr>
          <p:grpSpPr>
            <a:xfrm>
              <a:off x="814156" y="1237272"/>
              <a:ext cx="3895110" cy="1584174"/>
              <a:chOff x="688718" y="4546874"/>
              <a:chExt cx="5104263" cy="1451409"/>
            </a:xfrm>
          </p:grpSpPr>
          <p:sp>
            <p:nvSpPr>
              <p:cNvPr id="329" name="îṡľiḋê"/>
              <p:cNvSpPr txBox="1"/>
              <p:nvPr/>
            </p:nvSpPr>
            <p:spPr>
              <a:xfrm>
                <a:off x="688718" y="4546874"/>
                <a:ext cx="542364" cy="3626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>
                <a:prstTxWarp prst="textPlain">
                  <a:avLst/>
                </a:prstTxWarp>
                <a:normAutofit fontScale="47500" lnSpcReduction="20000"/>
              </a:bodyPr>
              <a:lstStyle/>
              <a:p>
                <a:r>
                  <a:rPr lang="en-US" sz="4800"/>
                  <a:t>“</a:t>
                </a:r>
                <a:endParaRPr lang="en-US" sz="4800"/>
              </a:p>
            </p:txBody>
          </p:sp>
          <p:sp>
            <p:nvSpPr>
              <p:cNvPr id="330" name="íṧliḑè"/>
              <p:cNvSpPr/>
              <p:nvPr/>
            </p:nvSpPr>
            <p:spPr>
              <a:xfrm>
                <a:off x="688718" y="4909482"/>
                <a:ext cx="5104263" cy="697902"/>
              </a:xfrm>
              <a:prstGeom prst="rect">
                <a:avLst/>
              </a:prstGeom>
            </p:spPr>
            <p:txBody>
              <a:bodyPr wrap="square" lIns="90000" tIns="46800" rIns="90000" bIns="46800" anchor="ctr">
                <a:normAutofit fontScale="925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000" b="1"/>
                  <a:t>此部分内容作为文字排版占位显示</a:t>
                </a:r>
                <a:br>
                  <a:rPr lang="zh-CN" altLang="en-US" sz="2000" b="1"/>
                </a:br>
                <a:r>
                  <a:rPr lang="zh-CN" altLang="en-US" sz="2000" b="1"/>
                  <a:t>（建议使用主题字体）</a:t>
                </a:r>
                <a:endParaRPr lang="zh-CN" altLang="en-US" sz="2000" b="1"/>
              </a:p>
            </p:txBody>
          </p:sp>
          <p:sp>
            <p:nvSpPr>
              <p:cNvPr id="331" name="ïṧḻiḑe"/>
              <p:cNvSpPr/>
              <p:nvPr/>
            </p:nvSpPr>
            <p:spPr>
              <a:xfrm>
                <a:off x="688718" y="5607385"/>
                <a:ext cx="5104263" cy="390898"/>
              </a:xfrm>
              <a:prstGeom prst="rect">
                <a:avLst/>
              </a:prstGeom>
            </p:spPr>
            <p:txBody>
              <a:bodyPr wrap="square" lIns="90000" tIns="46800" rIns="90000" bIns="46800" anchor="ctr"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此部分内容作为文字排版占位显示（建议使用主题字体）如需更改请在（设置形状格式）菜单下（文本选项）中调整</a:t>
                </a:r>
                <a:endParaRPr lang="zh-CN" altLang="en-US" sz="1000"/>
              </a:p>
            </p:txBody>
          </p:sp>
        </p:grpSp>
        <p:grpSp>
          <p:nvGrpSpPr>
            <p:cNvPr id="319" name="íšľíḑê"/>
            <p:cNvGrpSpPr/>
            <p:nvPr/>
          </p:nvGrpSpPr>
          <p:grpSpPr>
            <a:xfrm>
              <a:off x="1534236" y="4212347"/>
              <a:ext cx="1371493" cy="288032"/>
              <a:chOff x="1703512" y="4136658"/>
              <a:chExt cx="1371493" cy="288032"/>
            </a:xfrm>
          </p:grpSpPr>
          <p:sp>
            <p:nvSpPr>
              <p:cNvPr id="326" name="ïṡḻiḓê"/>
              <p:cNvSpPr/>
              <p:nvPr/>
            </p:nvSpPr>
            <p:spPr>
              <a:xfrm>
                <a:off x="1703512" y="4136658"/>
                <a:ext cx="288032" cy="288032"/>
              </a:xfrm>
              <a:prstGeom prst="ellipse">
                <a:avLst/>
              </a:prstGeom>
              <a:solidFill>
                <a:srgbClr val="A7CF8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7" name="iSľiḓè"/>
              <p:cNvSpPr/>
              <p:nvPr/>
            </p:nvSpPr>
            <p:spPr>
              <a:xfrm>
                <a:off x="2248667" y="4136658"/>
                <a:ext cx="288032" cy="288032"/>
              </a:xfrm>
              <a:prstGeom prst="ellipse">
                <a:avLst/>
              </a:prstGeom>
              <a:solidFill>
                <a:srgbClr val="6EBA35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8" name="îṣ1îḑè"/>
              <p:cNvSpPr/>
              <p:nvPr/>
            </p:nvSpPr>
            <p:spPr>
              <a:xfrm>
                <a:off x="2786973" y="4136658"/>
                <a:ext cx="288032" cy="288032"/>
              </a:xfrm>
              <a:prstGeom prst="ellipse">
                <a:avLst/>
              </a:prstGeom>
              <a:solidFill>
                <a:srgbClr val="A7CF8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20" name="ïšḷíḓê"/>
            <p:cNvGrpSpPr/>
            <p:nvPr/>
          </p:nvGrpSpPr>
          <p:grpSpPr>
            <a:xfrm>
              <a:off x="8992919" y="4933369"/>
              <a:ext cx="2327954" cy="1046002"/>
              <a:chOff x="8662573" y="1518902"/>
              <a:chExt cx="2578029" cy="1046002"/>
            </a:xfrm>
          </p:grpSpPr>
          <p:sp>
            <p:nvSpPr>
              <p:cNvPr id="324" name="íṣlïḍè"/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rmAutofit/>
              </a:bodyPr>
              <a:lstStyle/>
              <a:p>
                <a:pPr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  <a:endParaRPr lang="zh-CN" altLang="en-US" sz="1100"/>
              </a:p>
            </p:txBody>
          </p:sp>
          <p:sp>
            <p:nvSpPr>
              <p:cNvPr id="325" name="ïşlïḋe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none" lIns="90000" tIns="46800" rIns="90000" bIns="46800" anchor="b">
                <a:normAutofit lnSpcReduction="10000"/>
              </a:bodyPr>
              <a:lstStyle/>
              <a:p>
                <a:pPr lvl="0" defTabSz="913765">
                  <a:spcBef>
                    <a:spcPct val="0"/>
                  </a:spcBef>
                  <a:defRPr/>
                </a:pPr>
                <a:r>
                  <a:rPr lang="zh-CN" altLang="en-US" sz="1600" b="1"/>
                  <a:t>标题文本预设</a:t>
                </a:r>
                <a:endParaRPr lang="zh-CN" altLang="en-US" sz="1600" b="1"/>
              </a:p>
            </p:txBody>
          </p:sp>
        </p:grpSp>
        <p:grpSp>
          <p:nvGrpSpPr>
            <p:cNvPr id="321" name="ïŝ1ïḑê"/>
            <p:cNvGrpSpPr/>
            <p:nvPr/>
          </p:nvGrpSpPr>
          <p:grpSpPr>
            <a:xfrm>
              <a:off x="8992919" y="3262842"/>
              <a:ext cx="2327954" cy="1046002"/>
              <a:chOff x="8662573" y="1518902"/>
              <a:chExt cx="2578029" cy="1046002"/>
            </a:xfrm>
          </p:grpSpPr>
          <p:sp>
            <p:nvSpPr>
              <p:cNvPr id="322" name="íṣľîḓé"/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rmAutofit/>
              </a:bodyPr>
              <a:lstStyle/>
              <a:p>
                <a:pPr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  <a:endParaRPr lang="zh-CN" altLang="en-US" sz="1100"/>
              </a:p>
            </p:txBody>
          </p:sp>
          <p:sp>
            <p:nvSpPr>
              <p:cNvPr id="323" name="iṡļíde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none" lIns="90000" tIns="46800" rIns="90000" bIns="46800" anchor="b">
                <a:normAutofit lnSpcReduction="10000"/>
              </a:bodyPr>
              <a:lstStyle/>
              <a:p>
                <a:pPr lvl="0" defTabSz="913765">
                  <a:spcBef>
                    <a:spcPct val="0"/>
                  </a:spcBef>
                  <a:defRPr/>
                </a:pPr>
                <a:r>
                  <a:rPr lang="zh-CN" altLang="en-US" sz="1600" b="1"/>
                  <a:t>标题文本预设</a:t>
                </a:r>
                <a:endParaRPr lang="zh-CN" altLang="en-US" sz="1600" b="1"/>
              </a:p>
            </p:txBody>
          </p:sp>
        </p:grp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>
            <a:fillRect/>
          </a:stretch>
        </p:blipFill>
        <p:spPr>
          <a:xfrm>
            <a:off x="7190529" y="-8717"/>
            <a:ext cx="5001471" cy="3394576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4777299" y="299484"/>
            <a:ext cx="25453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添加标题文字内容</a:t>
            </a:r>
            <a:endParaRPr lang="zh-CN" altLang="en-US" sz="20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ISLIDE.DIAGRAM" val="65552c98-b763-49cc-9b50-5b336425df52"/>
</p:tagLst>
</file>

<file path=ppt/tags/tag62.xml><?xml version="1.0" encoding="utf-8"?>
<p:tagLst xmlns:p="http://schemas.openxmlformats.org/presentationml/2006/main">
  <p:tag name="PA" val="v4.0.0"/>
</p:tagLst>
</file>

<file path=ppt/tags/tag63.xml><?xml version="1.0" encoding="utf-8"?>
<p:tagLst xmlns:p="http://schemas.openxmlformats.org/presentationml/2006/main">
  <p:tag name="PA" val="v4.0.0"/>
</p:tagLst>
</file>

<file path=ppt/tags/tag64.xml><?xml version="1.0" encoding="utf-8"?>
<p:tagLst xmlns:p="http://schemas.openxmlformats.org/presentationml/2006/main">
  <p:tag name="ISLIDE.DIAGRAM" val="b1d3d76c-c30c-4f44-b061-40b4fd5b1010"/>
</p:tagLst>
</file>

<file path=ppt/tags/tag65.xml><?xml version="1.0" encoding="utf-8"?>
<p:tagLst xmlns:p="http://schemas.openxmlformats.org/presentationml/2006/main">
  <p:tag name="ISLIDE.DIAGRAM" val="3d16b036-8531-4299-a1a5-0d6c162f6e24"/>
</p:tagLst>
</file>

<file path=ppt/tags/tag66.xml><?xml version="1.0" encoding="utf-8"?>
<p:tagLst xmlns:p="http://schemas.openxmlformats.org/presentationml/2006/main">
  <p:tag name="ISLIDE.DIAGRAM" val="01e5c4eb-a727-4f9f-a824-29de42068ad0"/>
</p:tagLst>
</file>

<file path=ppt/tags/tag67.xml><?xml version="1.0" encoding="utf-8"?>
<p:tagLst xmlns:p="http://schemas.openxmlformats.org/presentationml/2006/main">
  <p:tag name="ISLIDE.DIAGRAM" val="aaab6165-3871-4d41-a465-5b9c24384411"/>
</p:tagLst>
</file>

<file path=ppt/tags/tag68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RESOURCE_PATHS_HASH_PRESENTER" val="8b3a6b62f98c98d0de87fd83f5128be02870a6cf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自定义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2A1C7"/>
      </a:hlink>
      <a:folHlink>
        <a:srgbClr val="F79646"/>
      </a:folHlink>
    </a:clrScheme>
    <a:fontScheme name="Office 主题​​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Manager>PPT汇_PPT模板免费下载_www.ppthui.com</Manager>
  <Company>PPT汇_PPT模板免费下载_www.ppthui.com</Company>
  <PresentationFormat>宽屏</PresentationFormat>
  <Paragraphs>261</Paragraphs>
  <Slides>30</Slides>
  <Notes>14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baseType="lpstr" size="49">
      <vt:lpstr>Arial</vt:lpstr>
      <vt:lpstr>Calibri Light</vt:lpstr>
      <vt:lpstr>Calibri</vt:lpstr>
      <vt:lpstr>微软雅黑</vt:lpstr>
      <vt:lpstr>华文细黑</vt:lpstr>
      <vt:lpstr>迷你简行楷</vt:lpstr>
      <vt:lpstr>Arial Unicode MS</vt:lpstr>
      <vt:lpstr>Ebrima</vt:lpstr>
      <vt:lpstr>方正姚体</vt:lpstr>
      <vt:lpstr>腾祥铁山楷书繁</vt:lpstr>
      <vt:lpstr>微软雅黑 Light</vt:lpstr>
      <vt:lpstr>Roboto Black</vt:lpstr>
      <vt:lpstr>楷体</vt:lpstr>
      <vt:lpstr>宋体</vt:lpstr>
      <vt:lpstr>Impact</vt:lpstr>
      <vt:lpstr>Open Sans</vt:lpstr>
      <vt:lpstr>Meiryo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PPT汇_PPT模板免费下载_www.ppthui.com</dc:creator>
  <dc:description>PPT汇_PPT模板免费下载_www.ppthui.com</dc:description>
  <cp:keywords>PPT汇_PPT模板免费下载_www.ppthui.com</cp:keywords>
  <cp:lastModifiedBy>xiaoke</cp:lastModifiedBy>
  <cp:revision>110</cp:revision>
  <dcterms:created xsi:type="dcterms:W3CDTF">2017-08-18T03:02:00Z</dcterms:created>
  <dcterms:modified xsi:type="dcterms:W3CDTF">2023-05-08T04:09:34Z</dcterms:modified>
  <dc:subject>PPT汇_PPT模板免费下载_www.ppthui.com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2052-11.1.0.9022</vt:lpwstr>
  </property>
</Properties>
</file>