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xlsx" ContentType="application/vnd.openxmlformats-officedocument.spreadsheetml.sheet"/>
  <Default Extension="png" ContentType="image/png"/>
  <Default Extension="wdp" ContentType="image/vnd.ms-photo"/>
  <Default Extension="gif" ContentType="image/gi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98" r:id="rId24"/>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05F2C04-C923-438B-8C0F-E0CD2BADF298}">
      <wppc:fontMiss xmlns:wppc="http://www.wps.cn/officeDocument/PresentationCustomData" type="true"/>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4" autoAdjust="0"/>
    <p:restoredTop sz="94660"/>
  </p:normalViewPr>
  <p:slideViewPr>
    <p:cSldViewPr snapToGrid="0">
      <p:cViewPr varScale="1">
        <p:scale>
          <a:sx n="119" d="100"/>
          <a:sy n="119" d="100"/>
        </p:scale>
        <p:origin x="252" y="96"/>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tags" Target="tags/tag61.xml" /><Relationship Id="rId26" Type="http://schemas.openxmlformats.org/officeDocument/2006/relationships/presProps" Target="presProps.xml" /><Relationship Id="rId27" Type="http://schemas.openxmlformats.org/officeDocument/2006/relationships/viewProps" Target="viewProps.xml" /><Relationship Id="rId28" Type="http://schemas.openxmlformats.org/officeDocument/2006/relationships/theme" Target="theme/theme1.xml" /><Relationship Id="rId29"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 Id="rId2" Type="http://schemas.microsoft.com/office/2011/relationships/chartColorStyle" Target="colors1.xml" /><Relationship Id="rId3" Type="http://schemas.microsoft.com/office/2011/relationships/chartStyle" Target="style1.xml" /></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675880789756775"/>
          <c:y val="0.19679047167301178"/>
          <c:w val="0.55079555511474609"/>
          <c:h val="0.81742042303085327"/>
        </c:manualLayout>
      </c:layout>
      <c:doughnutChart>
        <c:varyColors val="1"/>
        <c:ser>
          <c:idx val="0"/>
          <c:order val="0"/>
          <c:tx>
            <c:strRef>
              <c:f>Sheet1!$B$1</c:f>
              <c:strCache>
                <c:ptCount val="1"/>
                <c:pt idx="0">
                  <c:v>销售额</c:v>
                </c:pt>
              </c:strCache>
            </c:strRef>
          </c:tx>
          <c:spPr>
            <a:solidFill>
              <a:srgbClr val="C55A11"/>
            </a:solidFill>
          </c:spPr>
          <c:dPt>
            <c:idx val="0"/>
            <c:invertIfNegative val="1"/>
            <c:spPr>
              <a:solidFill>
                <a:srgbClr val="C55A11"/>
              </a:solidFill>
              <a:ln w="19050">
                <a:solidFill>
                  <a:schemeClr val="lt1"/>
                </a:solidFill>
              </a:ln>
            </c:spPr>
          </c:dPt>
          <c:dPt>
            <c:idx val="1"/>
            <c:invertIfNegative val="1"/>
            <c:spPr>
              <a:solidFill>
                <a:srgbClr val="C55A11"/>
              </a:solidFill>
              <a:ln w="19050">
                <a:solidFill>
                  <a:schemeClr val="lt1"/>
                </a:solidFill>
              </a:ln>
            </c:spPr>
          </c:dPt>
          <c:dPt>
            <c:idx val="2"/>
            <c:invertIfNegative val="1"/>
            <c:spPr>
              <a:solidFill>
                <a:srgbClr val="C55A11"/>
              </a:solidFill>
              <a:ln w="19050">
                <a:solidFill>
                  <a:schemeClr val="lt1"/>
                </a:solidFill>
              </a:ln>
            </c:spPr>
          </c:dPt>
          <c:dPt>
            <c:idx val="3"/>
            <c:invertIfNegative val="1"/>
            <c:spPr>
              <a:solidFill>
                <a:srgbClr val="C55A11"/>
              </a:solidFill>
              <a:ln w="19050">
                <a:solidFill>
                  <a:schemeClr val="lt1"/>
                </a:solidFill>
              </a:ln>
            </c:spPr>
          </c:dPt>
          <c:dPt>
            <c:idx val="4"/>
            <c:invertIfNegative val="1"/>
            <c:spPr>
              <a:solidFill>
                <a:srgbClr val="C55A11"/>
              </a:solidFill>
              <a:ln w="19050">
                <a:solidFill>
                  <a:schemeClr val="lt1"/>
                </a:solidFill>
              </a:ln>
            </c:spPr>
          </c:dPt>
          <c:dLbls>
            <c:delete val="1"/>
            <c:extLst>
              <c:ext xmlns:c15="http://schemas.microsoft.com/office/drawing/2012/chart" uri="{CE6537A1-D6FC-4f65-9D91-7224C49458BB}">
                <c15:showLeaderLines val="1"/>
              </c:ext>
            </c:extLst>
          </c:dLbls>
          <c:cat>
            <c:strRef>
              <c:f>Sheet1!$A$2:$A$6</c:f>
              <c:strCache>
                <c:ptCount val="4"/>
                <c:pt idx="3">
                  <c:v>第四季度</c:v>
                </c:pt>
              </c:strCache>
            </c:strRef>
          </c:cat>
          <c:val>
            <c:numRef>
              <c:f>Sheet1!$B$2:$B$6</c:f>
              <c:numCache>
                <c:formatCode>General</c:formatCode>
                <c:ptCount val="5"/>
                <c:pt idx="0">
                  <c:v>20</c:v>
                </c:pt>
                <c:pt idx="1">
                  <c:v>20</c:v>
                </c:pt>
                <c:pt idx="2">
                  <c:v>20</c:v>
                </c:pt>
                <c:pt idx="3">
                  <c:v>20</c:v>
                </c:pt>
                <c:pt idx="4">
                  <c:v>20</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20</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21</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9A6F43A-B774-498D-A23E-BDBFB3D69FFE}"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8CD6D2-73C2-4BF6-97E8-6BA6180B192C}"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2"/>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6F43A-B774-498D-A23E-BDBFB3D69FFE}"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CD6D2-73C2-4BF6-97E8-6BA6180B192C}"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gif"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5.png" /><Relationship Id="rId3" Type="http://schemas.openxmlformats.org/officeDocument/2006/relationships/image" Target="../media/image6.png" /><Relationship Id="rId4" Type="http://schemas.openxmlformats.org/officeDocument/2006/relationships/image" Target="../media/image7.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8.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8.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2.png" /><Relationship Id="rId3" Type="http://schemas.microsoft.com/office/2007/relationships/hdphoto" Target="../media/image3.wdp"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7" name="组合 46"/>
          <p:cNvGrpSpPr/>
          <p:nvPr/>
        </p:nvGrpSpPr>
        <p:grpSpPr>
          <a:xfrm>
            <a:off x="1846119" y="2007606"/>
            <a:ext cx="3040206" cy="3081322"/>
            <a:chOff x="2017569" y="2294999"/>
            <a:chExt cx="2277355" cy="2308154"/>
          </a:xfrm>
        </p:grpSpPr>
        <p:grpSp>
          <p:nvGrpSpPr>
            <p:cNvPr id="5" name="组合 4"/>
            <p:cNvGrpSpPr/>
            <p:nvPr/>
          </p:nvGrpSpPr>
          <p:grpSpPr>
            <a:xfrm>
              <a:off x="2017569" y="2294999"/>
              <a:ext cx="2268000" cy="2268001"/>
              <a:chOff x="3176814" y="2273198"/>
              <a:chExt cx="4093048" cy="5177482"/>
            </a:xfrm>
          </p:grpSpPr>
          <p:sp>
            <p:nvSpPr>
              <p:cNvPr id="7" name="椭圆 6"/>
              <p:cNvSpPr/>
              <p:nvPr/>
            </p:nvSpPr>
            <p:spPr>
              <a:xfrm>
                <a:off x="3176814" y="2273198"/>
                <a:ext cx="4093048" cy="5177482"/>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274268" y="2396471"/>
                <a:ext cx="3898141" cy="4930935"/>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圆角矩形 35"/>
            <p:cNvSpPr/>
            <p:nvPr/>
          </p:nvSpPr>
          <p:spPr>
            <a:xfrm rot="18866618">
              <a:off x="2358098" y="3615182"/>
              <a:ext cx="1203767" cy="7727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rot="16200000">
              <a:off x="2780324" y="2950687"/>
              <a:ext cx="790290" cy="478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a:off x="3218080" y="3369733"/>
              <a:ext cx="540763" cy="45719"/>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3047606" y="3302732"/>
              <a:ext cx="252535" cy="252535"/>
              <a:chOff x="3176814" y="2273198"/>
              <a:chExt cx="4093048" cy="5177482"/>
            </a:xfrm>
            <a:solidFill>
              <a:schemeClr val="bg1"/>
            </a:solidFill>
          </p:grpSpPr>
          <p:sp>
            <p:nvSpPr>
              <p:cNvPr id="10" name="椭圆 9"/>
              <p:cNvSpPr/>
              <p:nvPr/>
            </p:nvSpPr>
            <p:spPr>
              <a:xfrm>
                <a:off x="3176814" y="2273198"/>
                <a:ext cx="4093048" cy="5177482"/>
              </a:xfrm>
              <a:prstGeom prst="ellipse">
                <a:avLst/>
              </a:prstGeom>
              <a:grp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274268" y="2396471"/>
                <a:ext cx="3898141" cy="493093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9" name="椭圆 38"/>
            <p:cNvSpPr/>
            <p:nvPr/>
          </p:nvSpPr>
          <p:spPr>
            <a:xfrm>
              <a:off x="2071569" y="3321515"/>
              <a:ext cx="228600" cy="2286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4066324" y="3321515"/>
              <a:ext cx="228600" cy="2286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3037268" y="4374553"/>
              <a:ext cx="228600" cy="2286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3065529" y="2308846"/>
              <a:ext cx="228600" cy="228600"/>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2357702" y="2695794"/>
              <a:ext cx="153251" cy="153251"/>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2357703" y="4060956"/>
              <a:ext cx="153251" cy="153251"/>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3739791" y="4110581"/>
              <a:ext cx="153251" cy="153251"/>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3758841" y="2650882"/>
              <a:ext cx="153251" cy="153251"/>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 name="组合 47"/>
          <p:cNvGrpSpPr/>
          <p:nvPr/>
        </p:nvGrpSpPr>
        <p:grpSpPr>
          <a:xfrm>
            <a:off x="3993279" y="1151716"/>
            <a:ext cx="3993576" cy="779318"/>
            <a:chOff x="861602" y="3618510"/>
            <a:chExt cx="3993576" cy="779318"/>
          </a:xfrm>
        </p:grpSpPr>
        <p:grpSp>
          <p:nvGrpSpPr>
            <p:cNvPr id="49" name="组合 48"/>
            <p:cNvGrpSpPr/>
            <p:nvPr/>
          </p:nvGrpSpPr>
          <p:grpSpPr>
            <a:xfrm>
              <a:off x="861602" y="3618510"/>
              <a:ext cx="3993576" cy="779318"/>
              <a:chOff x="2078615" y="1943100"/>
              <a:chExt cx="3993576" cy="779318"/>
            </a:xfrm>
          </p:grpSpPr>
          <p:sp>
            <p:nvSpPr>
              <p:cNvPr id="51" name="任意多边形 50"/>
              <p:cNvSpPr/>
              <p:nvPr/>
            </p:nvSpPr>
            <p:spPr>
              <a:xfrm>
                <a:off x="2078615" y="1943100"/>
                <a:ext cx="3993576" cy="779318"/>
              </a:xfrm>
              <a:custGeom>
                <a:gdLst>
                  <a:gd name="connsiteX0" fmla="*/ 313459 w 3993576"/>
                  <a:gd name="connsiteY0" fmla="*/ 0 h 779318"/>
                  <a:gd name="connsiteX1" fmla="*/ 342467 w 3993576"/>
                  <a:gd name="connsiteY1" fmla="*/ 3635 h 779318"/>
                  <a:gd name="connsiteX2" fmla="*/ 342467 w 3993576"/>
                  <a:gd name="connsiteY2" fmla="*/ 0 h 779318"/>
                  <a:gd name="connsiteX3" fmla="*/ 3680117 w 3993576"/>
                  <a:gd name="connsiteY3" fmla="*/ 0 h 779318"/>
                  <a:gd name="connsiteX4" fmla="*/ 3680835 w 3993576"/>
                  <a:gd name="connsiteY4" fmla="*/ 0 h 779318"/>
                  <a:gd name="connsiteX5" fmla="*/ 3680835 w 3993576"/>
                  <a:gd name="connsiteY5" fmla="*/ 90 h 779318"/>
                  <a:gd name="connsiteX6" fmla="*/ 3743290 w 3993576"/>
                  <a:gd name="connsiteY6" fmla="*/ 7917 h 779318"/>
                  <a:gd name="connsiteX7" fmla="*/ 3993576 w 3993576"/>
                  <a:gd name="connsiteY7" fmla="*/ 389659 h 779318"/>
                  <a:gd name="connsiteX8" fmla="*/ 3743290 w 3993576"/>
                  <a:gd name="connsiteY8" fmla="*/ 771402 h 779318"/>
                  <a:gd name="connsiteX9" fmla="*/ 3680835 w 3993576"/>
                  <a:gd name="connsiteY9" fmla="*/ 779228 h 779318"/>
                  <a:gd name="connsiteX10" fmla="*/ 3680835 w 3993576"/>
                  <a:gd name="connsiteY10" fmla="*/ 779318 h 779318"/>
                  <a:gd name="connsiteX11" fmla="*/ 3680117 w 3993576"/>
                  <a:gd name="connsiteY11" fmla="*/ 779318 h 779318"/>
                  <a:gd name="connsiteX12" fmla="*/ 342467 w 3993576"/>
                  <a:gd name="connsiteY12" fmla="*/ 779318 h 779318"/>
                  <a:gd name="connsiteX13" fmla="*/ 342467 w 3993576"/>
                  <a:gd name="connsiteY13" fmla="*/ 775683 h 779318"/>
                  <a:gd name="connsiteX14" fmla="*/ 313459 w 3993576"/>
                  <a:gd name="connsiteY14" fmla="*/ 779318 h 779318"/>
                  <a:gd name="connsiteX15" fmla="*/ 0 w 3993576"/>
                  <a:gd name="connsiteY15" fmla="*/ 389659 h 779318"/>
                  <a:gd name="connsiteX16" fmla="*/ 313459 w 3993576"/>
                  <a:gd name="connsiteY16" fmla="*/ 0 h 7793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93575" h="779318">
                    <a:moveTo>
                      <a:pt x="313459" y="0"/>
                    </a:moveTo>
                    <a:lnTo>
                      <a:pt x="342467" y="3635"/>
                    </a:lnTo>
                    <a:lnTo>
                      <a:pt x="342467" y="0"/>
                    </a:lnTo>
                    <a:lnTo>
                      <a:pt x="3680117" y="0"/>
                    </a:lnTo>
                    <a:lnTo>
                      <a:pt x="3680835" y="0"/>
                    </a:lnTo>
                    <a:lnTo>
                      <a:pt x="3680835" y="90"/>
                    </a:lnTo>
                    <a:lnTo>
                      <a:pt x="3743290" y="7917"/>
                    </a:lnTo>
                    <a:cubicBezTo>
                      <a:pt x="3886128" y="44251"/>
                      <a:pt x="3993576" y="201357"/>
                      <a:pt x="3993576" y="389659"/>
                    </a:cubicBezTo>
                    <a:cubicBezTo>
                      <a:pt x="3993576" y="577962"/>
                      <a:pt x="3886128" y="735067"/>
                      <a:pt x="3743290" y="771402"/>
                    </a:cubicBezTo>
                    <a:lnTo>
                      <a:pt x="3680835" y="779228"/>
                    </a:lnTo>
                    <a:lnTo>
                      <a:pt x="3680835" y="779318"/>
                    </a:lnTo>
                    <a:lnTo>
                      <a:pt x="3680117" y="779318"/>
                    </a:lnTo>
                    <a:lnTo>
                      <a:pt x="342467" y="779318"/>
                    </a:lnTo>
                    <a:lnTo>
                      <a:pt x="342467" y="775683"/>
                    </a:lnTo>
                    <a:lnTo>
                      <a:pt x="313459" y="779318"/>
                    </a:lnTo>
                    <a:cubicBezTo>
                      <a:pt x="140340" y="779318"/>
                      <a:pt x="0" y="604862"/>
                      <a:pt x="0" y="389659"/>
                    </a:cubicBezTo>
                    <a:cubicBezTo>
                      <a:pt x="0" y="174456"/>
                      <a:pt x="140340" y="0"/>
                      <a:pt x="313459" y="0"/>
                    </a:cubicBezTo>
                    <a:close/>
                  </a:path>
                </a:pathLst>
              </a:custGeom>
              <a:gradFill flip="none" rotWithShape="1">
                <a:gsLst>
                  <a:gs pos="28000">
                    <a:schemeClr val="accent1">
                      <a:lumMod val="5000"/>
                      <a:lumOff val="95000"/>
                    </a:schemeClr>
                  </a:gs>
                  <a:gs pos="85000">
                    <a:schemeClr val="bg1">
                      <a:lumMod val="85000"/>
                    </a:schemeClr>
                  </a:gs>
                  <a:gs pos="100000">
                    <a:schemeClr val="bg1">
                      <a:lumMod val="75000"/>
                    </a:schemeClr>
                  </a:gs>
                </a:gsLst>
                <a:lin ang="8100000" scaled="1"/>
              </a:gradFill>
              <a:ln>
                <a:noFill/>
              </a:ln>
              <a:effectLst>
                <a:outerShdw blurRad="127000" dist="63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任意多边形 51"/>
              <p:cNvSpPr/>
              <p:nvPr/>
            </p:nvSpPr>
            <p:spPr>
              <a:xfrm>
                <a:off x="2107622" y="1995054"/>
                <a:ext cx="3935560" cy="675411"/>
              </a:xfrm>
              <a:custGeom>
                <a:gdLst>
                  <a:gd name="connsiteX0" fmla="*/ 268867 w 3935560"/>
                  <a:gd name="connsiteY0" fmla="*/ 0 h 675411"/>
                  <a:gd name="connsiteX1" fmla="*/ 3653273 w 3935560"/>
                  <a:gd name="connsiteY1" fmla="*/ 0 h 675411"/>
                  <a:gd name="connsiteX2" fmla="*/ 3653273 w 3935560"/>
                  <a:gd name="connsiteY2" fmla="*/ 260 h 675411"/>
                  <a:gd name="connsiteX3" fmla="*/ 3708436 w 3935560"/>
                  <a:gd name="connsiteY3" fmla="*/ 6862 h 675411"/>
                  <a:gd name="connsiteX4" fmla="*/ 3935560 w 3935560"/>
                  <a:gd name="connsiteY4" fmla="*/ 337706 h 675411"/>
                  <a:gd name="connsiteX5" fmla="*/ 3708436 w 3935560"/>
                  <a:gd name="connsiteY5" fmla="*/ 668550 h 675411"/>
                  <a:gd name="connsiteX6" fmla="*/ 3653273 w 3935560"/>
                  <a:gd name="connsiteY6" fmla="*/ 675152 h 675411"/>
                  <a:gd name="connsiteX7" fmla="*/ 3653273 w 3935560"/>
                  <a:gd name="connsiteY7" fmla="*/ 675409 h 675411"/>
                  <a:gd name="connsiteX8" fmla="*/ 3651126 w 3935560"/>
                  <a:gd name="connsiteY8" fmla="*/ 675409 h 675411"/>
                  <a:gd name="connsiteX9" fmla="*/ 3651109 w 3935560"/>
                  <a:gd name="connsiteY9" fmla="*/ 675411 h 675411"/>
                  <a:gd name="connsiteX10" fmla="*/ 3651093 w 3935560"/>
                  <a:gd name="connsiteY10" fmla="*/ 675409 h 675411"/>
                  <a:gd name="connsiteX11" fmla="*/ 284468 w 3935560"/>
                  <a:gd name="connsiteY11" fmla="*/ 675409 h 675411"/>
                  <a:gd name="connsiteX12" fmla="*/ 284451 w 3935560"/>
                  <a:gd name="connsiteY12" fmla="*/ 675411 h 675411"/>
                  <a:gd name="connsiteX13" fmla="*/ 284435 w 3935560"/>
                  <a:gd name="connsiteY13" fmla="*/ 675409 h 675411"/>
                  <a:gd name="connsiteX14" fmla="*/ 268867 w 3935560"/>
                  <a:gd name="connsiteY14" fmla="*/ 675409 h 675411"/>
                  <a:gd name="connsiteX15" fmla="*/ 268867 w 3935560"/>
                  <a:gd name="connsiteY15" fmla="*/ 673546 h 675411"/>
                  <a:gd name="connsiteX16" fmla="*/ 227124 w 3935560"/>
                  <a:gd name="connsiteY16" fmla="*/ 668550 h 675411"/>
                  <a:gd name="connsiteX17" fmla="*/ 0 w 3935560"/>
                  <a:gd name="connsiteY17" fmla="*/ 337706 h 675411"/>
                  <a:gd name="connsiteX18" fmla="*/ 227124 w 3935560"/>
                  <a:gd name="connsiteY18" fmla="*/ 6862 h 675411"/>
                  <a:gd name="connsiteX19" fmla="*/ 268867 w 3935560"/>
                  <a:gd name="connsiteY19" fmla="*/ 1866 h 6754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35560" h="675411">
                    <a:moveTo>
                      <a:pt x="268867" y="0"/>
                    </a:moveTo>
                    <a:lnTo>
                      <a:pt x="3653273" y="0"/>
                    </a:lnTo>
                    <a:lnTo>
                      <a:pt x="3653273" y="260"/>
                    </a:lnTo>
                    <a:lnTo>
                      <a:pt x="3708436" y="6862"/>
                    </a:lnTo>
                    <a:cubicBezTo>
                      <a:pt x="3838056" y="38352"/>
                      <a:pt x="3935560" y="174511"/>
                      <a:pt x="3935560" y="337706"/>
                    </a:cubicBezTo>
                    <a:cubicBezTo>
                      <a:pt x="3935560" y="500902"/>
                      <a:pt x="3838056" y="637060"/>
                      <a:pt x="3708436" y="668550"/>
                    </a:cubicBezTo>
                    <a:lnTo>
                      <a:pt x="3653273" y="675152"/>
                    </a:lnTo>
                    <a:lnTo>
                      <a:pt x="3653273" y="675409"/>
                    </a:lnTo>
                    <a:lnTo>
                      <a:pt x="3651126" y="675409"/>
                    </a:lnTo>
                    <a:lnTo>
                      <a:pt x="3651109" y="675411"/>
                    </a:lnTo>
                    <a:lnTo>
                      <a:pt x="3651093" y="675409"/>
                    </a:lnTo>
                    <a:lnTo>
                      <a:pt x="284468" y="675409"/>
                    </a:lnTo>
                    <a:lnTo>
                      <a:pt x="284451" y="675411"/>
                    </a:lnTo>
                    <a:lnTo>
                      <a:pt x="284435" y="675409"/>
                    </a:lnTo>
                    <a:lnTo>
                      <a:pt x="268867" y="675409"/>
                    </a:lnTo>
                    <a:lnTo>
                      <a:pt x="268867" y="673546"/>
                    </a:lnTo>
                    <a:lnTo>
                      <a:pt x="227124" y="668550"/>
                    </a:lnTo>
                    <a:cubicBezTo>
                      <a:pt x="97505" y="637060"/>
                      <a:pt x="0" y="500902"/>
                      <a:pt x="0" y="337706"/>
                    </a:cubicBezTo>
                    <a:cubicBezTo>
                      <a:pt x="0" y="174511"/>
                      <a:pt x="97505" y="38352"/>
                      <a:pt x="227124" y="6862"/>
                    </a:cubicBezTo>
                    <a:lnTo>
                      <a:pt x="268867" y="1866"/>
                    </a:lnTo>
                    <a:close/>
                  </a:path>
                </a:pathLst>
              </a:custGeom>
              <a:gradFill flip="none" rotWithShape="1">
                <a:gsLst>
                  <a:gs pos="28000">
                    <a:schemeClr val="accent1">
                      <a:lumMod val="5000"/>
                      <a:lumOff val="95000"/>
                    </a:schemeClr>
                  </a:gs>
                  <a:gs pos="85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矩形 49"/>
            <p:cNvSpPr/>
            <p:nvPr/>
          </p:nvSpPr>
          <p:spPr>
            <a:xfrm>
              <a:off x="1038992" y="3745859"/>
              <a:ext cx="3117215" cy="460375"/>
            </a:xfrm>
            <a:prstGeom prst="rect">
              <a:avLst/>
            </a:prstGeom>
          </p:spPr>
          <p:txBody>
            <a:bodyPr wrap="none">
              <a:spAutoFit/>
            </a:bodyPr>
            <a:lstStyle/>
            <a:p>
              <a:r>
                <a:rPr lang="en-US" altLang="zh-CN" sz="2400" b="1">
                  <a:solidFill>
                    <a:schemeClr val="tx1">
                      <a:lumMod val="75000"/>
                      <a:lumOff val="25000"/>
                    </a:schemeClr>
                  </a:solidFill>
                  <a:latin typeface="微软雅黑" panose="020b0503020204020204" pitchFamily="34" charset="-122"/>
                  <a:ea typeface="微软雅黑" panose="020b0503020204020204" pitchFamily="34" charset="-122"/>
                </a:rPr>
                <a:t>The Author</a:t>
              </a:r>
              <a:r>
                <a:rPr lang="zh-CN" altLang="en-US" sz="2400" b="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2400" b="1">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2400" b="1">
                  <a:solidFill>
                    <a:schemeClr val="tx1">
                      <a:lumMod val="75000"/>
                      <a:lumOff val="25000"/>
                    </a:schemeClr>
                  </a:solidFill>
                  <a:latin typeface="微软雅黑" panose="020b0503020204020204" pitchFamily="34" charset="-122"/>
                  <a:ea typeface="微软雅黑" panose="020b0503020204020204" pitchFamily="34" charset="-122"/>
                </a:rPr>
                <a:t>汇</a:t>
              </a:r>
              <a:endParaRPr lang="zh-CN" altLang="en-US" sz="2400" b="1">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53" name="矩形 52"/>
          <p:cNvSpPr/>
          <p:nvPr/>
        </p:nvSpPr>
        <p:spPr>
          <a:xfrm>
            <a:off x="5979578" y="3022732"/>
            <a:ext cx="3262432" cy="1015663"/>
          </a:xfrm>
          <a:prstGeom prst="rect">
            <a:avLst/>
          </a:prstGeom>
        </p:spPr>
        <p:txBody>
          <a:bodyPr wrap="none">
            <a:spAutoFit/>
          </a:bodyPr>
          <a:lstStyle/>
          <a:p>
            <a:r>
              <a:rPr lang="zh-CN" altLang="en-US" sz="6000" b="1">
                <a:solidFill>
                  <a:schemeClr val="tx1">
                    <a:lumMod val="75000"/>
                    <a:lumOff val="25000"/>
                  </a:schemeClr>
                </a:solidFill>
                <a:latin typeface="微软雅黑" panose="020b0503020204020204" pitchFamily="34" charset="-122"/>
                <a:ea typeface="微软雅黑" panose="020b0503020204020204" pitchFamily="34" charset="-122"/>
              </a:rPr>
              <a:t>雕刻</a:t>
            </a:r>
            <a:r>
              <a:rPr lang="zh-CN" altLang="en-US" sz="6000" b="1">
                <a:solidFill>
                  <a:srgbClr val="FFC000"/>
                </a:solidFill>
                <a:latin typeface="微软雅黑" panose="020b0503020204020204" pitchFamily="34" charset="-122"/>
                <a:ea typeface="微软雅黑" panose="020b0503020204020204" pitchFamily="34" charset="-122"/>
              </a:rPr>
              <a:t>时光</a:t>
            </a:r>
            <a:endParaRPr lang="zh-CN" altLang="en-US" sz="6000">
              <a:solidFill>
                <a:srgbClr val="FFC000"/>
              </a:solidFill>
            </a:endParaRPr>
          </a:p>
        </p:txBody>
      </p:sp>
      <p:sp>
        <p:nvSpPr>
          <p:cNvPr id="54" name="矩形 53"/>
          <p:cNvSpPr/>
          <p:nvPr/>
        </p:nvSpPr>
        <p:spPr>
          <a:xfrm>
            <a:off x="4945925" y="4440016"/>
            <a:ext cx="5371279" cy="523220"/>
          </a:xfrm>
          <a:prstGeom prst="rect">
            <a:avLst/>
          </a:prstGeom>
        </p:spPr>
        <p:txBody>
          <a:bodyPr wrap="none">
            <a:spAutoFit/>
          </a:bodyPr>
          <a:lstStyle/>
          <a:p>
            <a:r>
              <a:rPr lang="zh-CN" altLang="en-US" sz="2800">
                <a:latin typeface="微软雅黑" panose="020b0503020204020204" pitchFamily="34" charset="-122"/>
                <a:ea typeface="微软雅黑" panose="020b0503020204020204" pitchFamily="34" charset="-122"/>
              </a:rPr>
              <a:t>Life achievement life brilliance</a:t>
            </a:r>
            <a:endParaRPr lang="zh-CN" altLang="en-US" sz="2800">
              <a:latin typeface="微软雅黑" panose="020b0503020204020204" pitchFamily="34" charset="-122"/>
              <a:ea typeface="微软雅黑" panose="020b0503020204020204" pitchFamily="34" charset="-122"/>
            </a:endParaRPr>
          </a:p>
        </p:txBody>
      </p:sp>
      <p:grpSp>
        <p:nvGrpSpPr>
          <p:cNvPr id="59" name="组合 58"/>
          <p:cNvGrpSpPr/>
          <p:nvPr/>
        </p:nvGrpSpPr>
        <p:grpSpPr>
          <a:xfrm>
            <a:off x="3291075" y="5088928"/>
            <a:ext cx="143405" cy="1769072"/>
            <a:chOff x="3291075" y="5088928"/>
            <a:chExt cx="143405" cy="1769072"/>
          </a:xfrm>
        </p:grpSpPr>
        <p:cxnSp>
          <p:nvCxnSpPr>
            <p:cNvPr id="56" name="直接连接符 55"/>
            <p:cNvCxnSpPr>
              <a:stCxn id="41" idx="4"/>
            </p:cNvCxnSpPr>
            <p:nvPr/>
          </p:nvCxnSpPr>
          <p:spPr>
            <a:xfrm flipH="1">
              <a:off x="3359976" y="5088928"/>
              <a:ext cx="1" cy="1769072"/>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7" name="椭圆 56"/>
            <p:cNvSpPr/>
            <p:nvPr/>
          </p:nvSpPr>
          <p:spPr>
            <a:xfrm>
              <a:off x="3301034" y="569853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3291075" y="6551018"/>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8" name="组合 7"/>
          <p:cNvGrpSpPr/>
          <p:nvPr/>
        </p:nvGrpSpPr>
        <p:grpSpPr>
          <a:xfrm>
            <a:off x="4514750" y="0"/>
            <a:ext cx="3082895" cy="1635218"/>
            <a:chOff x="4514750" y="0"/>
            <a:chExt cx="3082895" cy="1635218"/>
          </a:xfrm>
        </p:grpSpPr>
        <p:sp>
          <p:nvSpPr>
            <p:cNvPr id="9" name="矩形 8"/>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10" name="直接连接符 9"/>
            <p:cNvCxnSpPr>
              <a:stCxn id="11" idx="4"/>
              <a:endCxn id="12"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
          <p:cNvGrpSpPr/>
          <p:nvPr/>
        </p:nvGrpSpPr>
        <p:grpSpPr>
          <a:xfrm>
            <a:off x="3787895" y="2613770"/>
            <a:ext cx="832874" cy="832875"/>
            <a:chOff x="1488310" y="1579494"/>
            <a:chExt cx="1414094" cy="1414094"/>
          </a:xfrm>
        </p:grpSpPr>
        <p:grpSp>
          <p:nvGrpSpPr>
            <p:cNvPr id="4" name="组合 3"/>
            <p:cNvGrpSpPr/>
            <p:nvPr/>
          </p:nvGrpSpPr>
          <p:grpSpPr>
            <a:xfrm>
              <a:off x="1488310" y="1579494"/>
              <a:ext cx="1414094" cy="1414094"/>
              <a:chOff x="3176812" y="2273198"/>
              <a:chExt cx="2641825" cy="2726239"/>
            </a:xfrm>
          </p:grpSpPr>
          <p:sp>
            <p:nvSpPr>
              <p:cNvPr id="6" name="椭圆 5"/>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椭圆 6"/>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 name="文本框 4"/>
            <p:cNvSpPr txBox="1"/>
            <p:nvPr/>
          </p:nvSpPr>
          <p:spPr>
            <a:xfrm>
              <a:off x="1518754" y="1770695"/>
              <a:ext cx="1353207" cy="1097371"/>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01</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sp>
        <p:nvSpPr>
          <p:cNvPr id="13" name="椭圆 12"/>
          <p:cNvSpPr/>
          <p:nvPr/>
        </p:nvSpPr>
        <p:spPr>
          <a:xfrm>
            <a:off x="5740417" y="1739436"/>
            <a:ext cx="765008" cy="765008"/>
          </a:xfrm>
          <a:prstGeom prst="ellipse">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a:solidFill>
                  <a:schemeClr val="accent2">
                    <a:lumMod val="75000"/>
                  </a:schemeClr>
                </a:solidFill>
              </a:rPr>
              <a:t>start</a:t>
            </a:r>
            <a:endParaRPr lang="zh-CN" altLang="en-US" sz="1400" b="1">
              <a:solidFill>
                <a:schemeClr val="accent2">
                  <a:lumMod val="75000"/>
                </a:schemeClr>
              </a:solidFill>
            </a:endParaRPr>
          </a:p>
        </p:txBody>
      </p:sp>
      <p:cxnSp>
        <p:nvCxnSpPr>
          <p:cNvPr id="15" name="直接连接符 14"/>
          <p:cNvCxnSpPr>
            <a:stCxn id="6" idx="7"/>
            <a:endCxn id="13" idx="2"/>
          </p:cNvCxnSpPr>
          <p:nvPr/>
        </p:nvCxnSpPr>
        <p:spPr>
          <a:xfrm flipV="1">
            <a:off x="4498797" y="2121940"/>
            <a:ext cx="1241620" cy="613802"/>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6505425" y="3372715"/>
            <a:ext cx="832874" cy="832875"/>
            <a:chOff x="1488310" y="1579494"/>
            <a:chExt cx="1414094" cy="1414094"/>
          </a:xfrm>
        </p:grpSpPr>
        <p:grpSp>
          <p:nvGrpSpPr>
            <p:cNvPr id="18" name="组合 17"/>
            <p:cNvGrpSpPr/>
            <p:nvPr/>
          </p:nvGrpSpPr>
          <p:grpSpPr>
            <a:xfrm>
              <a:off x="1488310" y="1579494"/>
              <a:ext cx="1414094" cy="1414094"/>
              <a:chOff x="3176812" y="2273198"/>
              <a:chExt cx="2641825" cy="2726239"/>
            </a:xfrm>
          </p:grpSpPr>
          <p:sp>
            <p:nvSpPr>
              <p:cNvPr id="20" name="椭圆 19"/>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椭圆 20"/>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9" name="文本框 18"/>
            <p:cNvSpPr txBox="1"/>
            <p:nvPr/>
          </p:nvSpPr>
          <p:spPr>
            <a:xfrm>
              <a:off x="1518756" y="1770695"/>
              <a:ext cx="1353207" cy="1097371"/>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02</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cxnSp>
        <p:nvCxnSpPr>
          <p:cNvPr id="22" name="直接连接符 21"/>
          <p:cNvCxnSpPr>
            <a:stCxn id="6" idx="5"/>
            <a:endCxn id="19" idx="1"/>
          </p:cNvCxnSpPr>
          <p:nvPr/>
        </p:nvCxnSpPr>
        <p:spPr>
          <a:xfrm>
            <a:off x="4498797" y="3324673"/>
            <a:ext cx="2024560" cy="483822"/>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3787895" y="4537051"/>
            <a:ext cx="832874" cy="832875"/>
            <a:chOff x="1488310" y="1579494"/>
            <a:chExt cx="1414094" cy="1414094"/>
          </a:xfrm>
        </p:grpSpPr>
        <p:grpSp>
          <p:nvGrpSpPr>
            <p:cNvPr id="30" name="组合 29"/>
            <p:cNvGrpSpPr/>
            <p:nvPr/>
          </p:nvGrpSpPr>
          <p:grpSpPr>
            <a:xfrm>
              <a:off x="1488310" y="1579494"/>
              <a:ext cx="1414094" cy="1414094"/>
              <a:chOff x="3176812" y="2273198"/>
              <a:chExt cx="2641825" cy="2726239"/>
            </a:xfrm>
          </p:grpSpPr>
          <p:sp>
            <p:nvSpPr>
              <p:cNvPr id="32" name="椭圆 31"/>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3" name="椭圆 32"/>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1" name="文本框 30"/>
            <p:cNvSpPr txBox="1"/>
            <p:nvPr/>
          </p:nvSpPr>
          <p:spPr>
            <a:xfrm>
              <a:off x="1518756" y="1770695"/>
              <a:ext cx="1353207" cy="1097371"/>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03</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cxnSp>
        <p:nvCxnSpPr>
          <p:cNvPr id="39" name="直接连接符 38"/>
          <p:cNvCxnSpPr/>
          <p:nvPr/>
        </p:nvCxnSpPr>
        <p:spPr>
          <a:xfrm flipV="1">
            <a:off x="4620769" y="4131660"/>
            <a:ext cx="2006628" cy="750976"/>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6602799" y="5194754"/>
            <a:ext cx="832874" cy="832875"/>
            <a:chOff x="1488310" y="1579494"/>
            <a:chExt cx="1414094" cy="1414094"/>
          </a:xfrm>
        </p:grpSpPr>
        <p:grpSp>
          <p:nvGrpSpPr>
            <p:cNvPr id="43" name="组合 42"/>
            <p:cNvGrpSpPr/>
            <p:nvPr/>
          </p:nvGrpSpPr>
          <p:grpSpPr>
            <a:xfrm>
              <a:off x="1488310" y="1579494"/>
              <a:ext cx="1414094" cy="1414094"/>
              <a:chOff x="3176812" y="2273198"/>
              <a:chExt cx="2641825" cy="2726239"/>
            </a:xfrm>
          </p:grpSpPr>
          <p:sp>
            <p:nvSpPr>
              <p:cNvPr id="45" name="椭圆 44"/>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椭圆 45"/>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4" name="文本框 43"/>
            <p:cNvSpPr txBox="1"/>
            <p:nvPr/>
          </p:nvSpPr>
          <p:spPr>
            <a:xfrm>
              <a:off x="1518756" y="1770695"/>
              <a:ext cx="1353207" cy="1097371"/>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04</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cxnSp>
        <p:nvCxnSpPr>
          <p:cNvPr id="47" name="直接连接符 46"/>
          <p:cNvCxnSpPr>
            <a:endCxn id="44" idx="1"/>
          </p:cNvCxnSpPr>
          <p:nvPr/>
        </p:nvCxnSpPr>
        <p:spPr>
          <a:xfrm>
            <a:off x="4498797" y="5288027"/>
            <a:ext cx="2121934" cy="342507"/>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V="1">
            <a:off x="5435387" y="5871800"/>
            <a:ext cx="1241620" cy="613802"/>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4630042" y="6035925"/>
            <a:ext cx="765008" cy="765008"/>
          </a:xfrm>
          <a:prstGeom prst="ellipse">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a:solidFill>
                  <a:schemeClr val="accent2">
                    <a:lumMod val="75000"/>
                  </a:schemeClr>
                </a:solidFill>
              </a:rPr>
              <a:t>end</a:t>
            </a:r>
            <a:endParaRPr lang="zh-CN" altLang="en-US" sz="1400" b="1">
              <a:solidFill>
                <a:schemeClr val="accent2">
                  <a:lumMod val="75000"/>
                </a:schemeClr>
              </a:solidFill>
            </a:endParaRPr>
          </a:p>
        </p:txBody>
      </p:sp>
      <p:sp>
        <p:nvSpPr>
          <p:cNvPr id="53" name="矩形 52"/>
          <p:cNvSpPr/>
          <p:nvPr/>
        </p:nvSpPr>
        <p:spPr>
          <a:xfrm>
            <a:off x="2187971" y="2504444"/>
            <a:ext cx="652743" cy="369332"/>
          </a:xfrm>
          <a:prstGeom prst="rect">
            <a:avLst/>
          </a:prstGeom>
        </p:spPr>
        <p:txBody>
          <a:bodyPr wrap="none">
            <a:spAutoFit/>
          </a:bodyPr>
          <a:lstStyle/>
          <a:p>
            <a:r>
              <a:rPr lang="en-US" altLang="zh-CN" b="1" i="0">
                <a:solidFill>
                  <a:schemeClr val="accent2">
                    <a:lumMod val="75000"/>
                  </a:schemeClr>
                </a:solidFill>
                <a:effectLst/>
                <a:latin typeface="宋体" panose="02010600030101010101" pitchFamily="2" charset="-122"/>
                <a:ea typeface="宋体" panose="02010600030101010101" pitchFamily="2" charset="-122"/>
              </a:rPr>
              <a:t>LOOK</a:t>
            </a:r>
            <a:endParaRPr lang="zh-CN" altLang="en-US"/>
          </a:p>
        </p:txBody>
      </p:sp>
      <p:sp>
        <p:nvSpPr>
          <p:cNvPr id="54" name="矩形 53"/>
          <p:cNvSpPr/>
          <p:nvPr/>
        </p:nvSpPr>
        <p:spPr>
          <a:xfrm>
            <a:off x="1321587" y="2813518"/>
            <a:ext cx="2385510" cy="923330"/>
          </a:xfrm>
          <a:prstGeom prst="rect">
            <a:avLst/>
          </a:prstGeom>
        </p:spPr>
        <p:txBody>
          <a:bodyPr wrap="square">
            <a:spAutoFit/>
          </a:bodyPr>
          <a:lstStyle/>
          <a:p>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a:t>
            </a:r>
            <a:endParaRPr lang="zh-CN" altLang="en-US"/>
          </a:p>
        </p:txBody>
      </p:sp>
      <p:sp>
        <p:nvSpPr>
          <p:cNvPr id="55" name="矩形 54"/>
          <p:cNvSpPr/>
          <p:nvPr/>
        </p:nvSpPr>
        <p:spPr>
          <a:xfrm>
            <a:off x="8464029" y="2982738"/>
            <a:ext cx="652743" cy="369332"/>
          </a:xfrm>
          <a:prstGeom prst="rect">
            <a:avLst/>
          </a:prstGeom>
        </p:spPr>
        <p:txBody>
          <a:bodyPr wrap="none">
            <a:spAutoFit/>
          </a:bodyPr>
          <a:lstStyle/>
          <a:p>
            <a:r>
              <a:rPr lang="en-US" altLang="zh-CN" b="1" i="0">
                <a:solidFill>
                  <a:schemeClr val="accent2">
                    <a:lumMod val="75000"/>
                  </a:schemeClr>
                </a:solidFill>
                <a:effectLst/>
                <a:latin typeface="宋体" panose="02010600030101010101" pitchFamily="2" charset="-122"/>
                <a:ea typeface="宋体" panose="02010600030101010101" pitchFamily="2" charset="-122"/>
              </a:rPr>
              <a:t>LOOK</a:t>
            </a:r>
            <a:endParaRPr lang="zh-CN" altLang="en-US"/>
          </a:p>
        </p:txBody>
      </p:sp>
      <p:sp>
        <p:nvSpPr>
          <p:cNvPr id="56" name="矩形 55"/>
          <p:cNvSpPr/>
          <p:nvPr/>
        </p:nvSpPr>
        <p:spPr>
          <a:xfrm>
            <a:off x="7597645" y="3291812"/>
            <a:ext cx="2385510" cy="923330"/>
          </a:xfrm>
          <a:prstGeom prst="rect">
            <a:avLst/>
          </a:prstGeom>
        </p:spPr>
        <p:txBody>
          <a:bodyPr wrap="square">
            <a:spAutoFit/>
          </a:bodyPr>
          <a:lstStyle/>
          <a:p>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a:t>
            </a:r>
            <a:endParaRPr lang="zh-CN" altLang="en-US"/>
          </a:p>
        </p:txBody>
      </p:sp>
      <p:sp>
        <p:nvSpPr>
          <p:cNvPr id="57" name="矩形 56"/>
          <p:cNvSpPr/>
          <p:nvPr/>
        </p:nvSpPr>
        <p:spPr>
          <a:xfrm>
            <a:off x="2252788" y="4398130"/>
            <a:ext cx="652743" cy="369332"/>
          </a:xfrm>
          <a:prstGeom prst="rect">
            <a:avLst/>
          </a:prstGeom>
        </p:spPr>
        <p:txBody>
          <a:bodyPr wrap="none">
            <a:spAutoFit/>
          </a:bodyPr>
          <a:lstStyle/>
          <a:p>
            <a:r>
              <a:rPr lang="en-US" altLang="zh-CN" b="1" i="0">
                <a:solidFill>
                  <a:schemeClr val="accent2">
                    <a:lumMod val="75000"/>
                  </a:schemeClr>
                </a:solidFill>
                <a:effectLst/>
                <a:latin typeface="宋体" panose="02010600030101010101" pitchFamily="2" charset="-122"/>
                <a:ea typeface="宋体" panose="02010600030101010101" pitchFamily="2" charset="-122"/>
              </a:rPr>
              <a:t>LOOK</a:t>
            </a:r>
            <a:endParaRPr lang="zh-CN" altLang="en-US"/>
          </a:p>
        </p:txBody>
      </p:sp>
      <p:sp>
        <p:nvSpPr>
          <p:cNvPr id="58" name="矩形 57"/>
          <p:cNvSpPr/>
          <p:nvPr/>
        </p:nvSpPr>
        <p:spPr>
          <a:xfrm>
            <a:off x="1386404" y="4707204"/>
            <a:ext cx="2385510" cy="923330"/>
          </a:xfrm>
          <a:prstGeom prst="rect">
            <a:avLst/>
          </a:prstGeom>
        </p:spPr>
        <p:txBody>
          <a:bodyPr wrap="square">
            <a:spAutoFit/>
          </a:bodyPr>
          <a:lstStyle/>
          <a:p>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a:t>
            </a:r>
            <a:endParaRPr lang="zh-CN" altLang="en-US"/>
          </a:p>
        </p:txBody>
      </p:sp>
      <p:sp>
        <p:nvSpPr>
          <p:cNvPr id="59" name="矩形 58"/>
          <p:cNvSpPr/>
          <p:nvPr/>
        </p:nvSpPr>
        <p:spPr>
          <a:xfrm>
            <a:off x="8555469" y="4914733"/>
            <a:ext cx="652743" cy="369332"/>
          </a:xfrm>
          <a:prstGeom prst="rect">
            <a:avLst/>
          </a:prstGeom>
        </p:spPr>
        <p:txBody>
          <a:bodyPr wrap="none">
            <a:spAutoFit/>
          </a:bodyPr>
          <a:lstStyle/>
          <a:p>
            <a:r>
              <a:rPr lang="en-US" altLang="zh-CN" b="1" i="0">
                <a:solidFill>
                  <a:schemeClr val="accent2">
                    <a:lumMod val="75000"/>
                  </a:schemeClr>
                </a:solidFill>
                <a:effectLst/>
                <a:latin typeface="宋体" panose="02010600030101010101" pitchFamily="2" charset="-122"/>
                <a:ea typeface="宋体" panose="02010600030101010101" pitchFamily="2" charset="-122"/>
              </a:rPr>
              <a:t>LOOK</a:t>
            </a:r>
            <a:endParaRPr lang="zh-CN" altLang="en-US"/>
          </a:p>
        </p:txBody>
      </p:sp>
      <p:sp>
        <p:nvSpPr>
          <p:cNvPr id="60" name="矩形 59"/>
          <p:cNvSpPr/>
          <p:nvPr/>
        </p:nvSpPr>
        <p:spPr>
          <a:xfrm>
            <a:off x="7689085" y="5223807"/>
            <a:ext cx="2385510" cy="923330"/>
          </a:xfrm>
          <a:prstGeom prst="rect">
            <a:avLst/>
          </a:prstGeom>
        </p:spPr>
        <p:txBody>
          <a:bodyPr wrap="square">
            <a:spAutoFit/>
          </a:bodyPr>
          <a:lstStyle/>
          <a:p>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a:t>
            </a:r>
            <a:endParaRPr lang="zh-CN" altLang="en-US"/>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4514750" y="0"/>
            <a:ext cx="3082895" cy="1635218"/>
            <a:chOff x="4514750" y="0"/>
            <a:chExt cx="3082895" cy="1635218"/>
          </a:xfrm>
        </p:grpSpPr>
        <p:sp>
          <p:nvSpPr>
            <p:cNvPr id="3" name="矩形 2"/>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4" name="直接连接符 3"/>
            <p:cNvCxnSpPr>
              <a:stCxn id="5" idx="4"/>
              <a:endCxn id="6"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 name="组合 34"/>
          <p:cNvGrpSpPr/>
          <p:nvPr/>
        </p:nvGrpSpPr>
        <p:grpSpPr>
          <a:xfrm>
            <a:off x="4384766" y="2029888"/>
            <a:ext cx="2806414" cy="3441016"/>
            <a:chOff x="3947756" y="2711060"/>
            <a:chExt cx="2806414" cy="3441016"/>
          </a:xfrm>
        </p:grpSpPr>
        <p:grpSp>
          <p:nvGrpSpPr>
            <p:cNvPr id="23" name="组合 22"/>
            <p:cNvGrpSpPr/>
            <p:nvPr/>
          </p:nvGrpSpPr>
          <p:grpSpPr>
            <a:xfrm>
              <a:off x="3947756" y="3304916"/>
              <a:ext cx="2762411" cy="1182625"/>
              <a:chOff x="3176812" y="2273198"/>
              <a:chExt cx="2641825" cy="2726239"/>
            </a:xfrm>
            <a:solidFill>
              <a:srgbClr val="C55A11"/>
            </a:solidFill>
            <a:scene3d>
              <a:camera prst="orthographicFront">
                <a:rot lat="17099984" lon="0" rev="0"/>
              </a:camera>
              <a:lightRig rig="threePt" dir="t"/>
            </a:scene3d>
          </p:grpSpPr>
          <p:sp>
            <p:nvSpPr>
              <p:cNvPr id="24" name="椭圆 23"/>
              <p:cNvSpPr/>
              <p:nvPr/>
            </p:nvSpPr>
            <p:spPr>
              <a:xfrm>
                <a:off x="3176812" y="2273198"/>
                <a:ext cx="2641825" cy="2726239"/>
              </a:xfrm>
              <a:prstGeom prst="ellipse">
                <a:avLst/>
              </a:prstGeom>
              <a:grpFill/>
              <a:ln>
                <a:noFill/>
              </a:ln>
              <a:effectLst>
                <a:outerShdw blurRad="127000" dist="254000" dir="7200000" sx="99000" sy="99000" algn="tr" rotWithShape="0">
                  <a:prstClr val="black">
                    <a:alpha val="31000"/>
                  </a:prstClr>
                </a:outerShdw>
              </a:effectLst>
              <a:sp3d>
                <a:bevelT w="323850" h="336550"/>
                <a:bevelB w="11430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椭圆 24"/>
              <p:cNvSpPr/>
              <p:nvPr/>
            </p:nvSpPr>
            <p:spPr>
              <a:xfrm>
                <a:off x="3268970" y="2368298"/>
                <a:ext cx="2457512" cy="2536037"/>
              </a:xfrm>
              <a:prstGeom prst="ellipse">
                <a:avLst/>
              </a:prstGeom>
              <a:grpFill/>
              <a:ln>
                <a:noFill/>
              </a:ln>
              <a:sp3d>
                <a:bevelT w="323850" h="336550"/>
                <a:bevelB w="11430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6" name="组合 25"/>
            <p:cNvGrpSpPr/>
            <p:nvPr/>
          </p:nvGrpSpPr>
          <p:grpSpPr>
            <a:xfrm>
              <a:off x="4256199" y="2711060"/>
              <a:ext cx="2145523" cy="918527"/>
              <a:chOff x="3176812" y="2273198"/>
              <a:chExt cx="2641825" cy="2726239"/>
            </a:xfrm>
            <a:solidFill>
              <a:schemeClr val="bg1"/>
            </a:solidFill>
            <a:scene3d>
              <a:camera prst="orthographicFront">
                <a:rot lat="17099984" lon="0" rev="0"/>
              </a:camera>
              <a:lightRig rig="threePt" dir="t"/>
            </a:scene3d>
          </p:grpSpPr>
          <p:sp>
            <p:nvSpPr>
              <p:cNvPr id="27" name="椭圆 26"/>
              <p:cNvSpPr/>
              <p:nvPr/>
            </p:nvSpPr>
            <p:spPr>
              <a:xfrm>
                <a:off x="3176812" y="2273198"/>
                <a:ext cx="2641825" cy="2726239"/>
              </a:xfrm>
              <a:prstGeom prst="ellipse">
                <a:avLst/>
              </a:prstGeom>
              <a:grpFill/>
              <a:ln>
                <a:noFill/>
              </a:ln>
              <a:effectLst>
                <a:outerShdw blurRad="127000" dist="254000" dir="7200000" sx="99000" sy="99000" algn="tr" rotWithShape="0">
                  <a:prstClr val="black">
                    <a:alpha val="31000"/>
                  </a:prstClr>
                </a:outerShdw>
              </a:effectLst>
              <a:sp3d>
                <a:bevelT w="323850" h="336550"/>
                <a:bevelB w="11430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3268970" y="2368298"/>
                <a:ext cx="2457512" cy="2536037"/>
              </a:xfrm>
              <a:prstGeom prst="ellipse">
                <a:avLst/>
              </a:prstGeom>
              <a:grpFill/>
              <a:ln>
                <a:noFill/>
              </a:ln>
              <a:sp3d>
                <a:bevelT w="323850" h="336550"/>
                <a:bevelB w="11430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9" name="组合 28"/>
            <p:cNvGrpSpPr/>
            <p:nvPr/>
          </p:nvGrpSpPr>
          <p:grpSpPr>
            <a:xfrm>
              <a:off x="4300204" y="4152751"/>
              <a:ext cx="2145523" cy="918527"/>
              <a:chOff x="3176812" y="2273198"/>
              <a:chExt cx="2641825" cy="2726239"/>
            </a:xfrm>
            <a:solidFill>
              <a:schemeClr val="bg1"/>
            </a:solidFill>
            <a:scene3d>
              <a:camera prst="orthographicFront">
                <a:rot lat="17099984" lon="0" rev="0"/>
              </a:camera>
              <a:lightRig rig="threePt" dir="t"/>
            </a:scene3d>
          </p:grpSpPr>
          <p:sp>
            <p:nvSpPr>
              <p:cNvPr id="30" name="椭圆 29"/>
              <p:cNvSpPr/>
              <p:nvPr/>
            </p:nvSpPr>
            <p:spPr>
              <a:xfrm>
                <a:off x="3176812" y="2273198"/>
                <a:ext cx="2641825" cy="2726239"/>
              </a:xfrm>
              <a:prstGeom prst="ellipse">
                <a:avLst/>
              </a:prstGeom>
              <a:grpFill/>
              <a:ln>
                <a:noFill/>
              </a:ln>
              <a:effectLst>
                <a:outerShdw blurRad="127000" dist="254000" dir="7200000" sx="99000" sy="99000" algn="tr" rotWithShape="0">
                  <a:prstClr val="black">
                    <a:alpha val="31000"/>
                  </a:prstClr>
                </a:outerShdw>
              </a:effectLst>
              <a:sp3d>
                <a:bevelT w="323850" h="336550"/>
                <a:bevelB w="11430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 name="椭圆 30"/>
              <p:cNvSpPr/>
              <p:nvPr/>
            </p:nvSpPr>
            <p:spPr>
              <a:xfrm>
                <a:off x="3268970" y="2368298"/>
                <a:ext cx="2457512" cy="2536037"/>
              </a:xfrm>
              <a:prstGeom prst="ellipse">
                <a:avLst/>
              </a:prstGeom>
              <a:grpFill/>
              <a:ln>
                <a:noFill/>
              </a:ln>
              <a:sp3d>
                <a:bevelT w="323850" h="336550"/>
                <a:bevelB w="11430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32" name="组合 31"/>
            <p:cNvGrpSpPr/>
            <p:nvPr/>
          </p:nvGrpSpPr>
          <p:grpSpPr>
            <a:xfrm>
              <a:off x="3991759" y="4969451"/>
              <a:ext cx="2762411" cy="1182625"/>
              <a:chOff x="3176812" y="2273198"/>
              <a:chExt cx="2641825" cy="2726239"/>
            </a:xfrm>
            <a:solidFill>
              <a:srgbClr val="C55A11"/>
            </a:solidFill>
            <a:scene3d>
              <a:camera prst="orthographicFront">
                <a:rot lat="17099984" lon="0" rev="0"/>
              </a:camera>
              <a:lightRig rig="threePt" dir="t"/>
            </a:scene3d>
          </p:grpSpPr>
          <p:sp>
            <p:nvSpPr>
              <p:cNvPr id="33" name="椭圆 32"/>
              <p:cNvSpPr/>
              <p:nvPr/>
            </p:nvSpPr>
            <p:spPr>
              <a:xfrm>
                <a:off x="3176812" y="2273198"/>
                <a:ext cx="2641825" cy="2726239"/>
              </a:xfrm>
              <a:prstGeom prst="ellipse">
                <a:avLst/>
              </a:prstGeom>
              <a:grpFill/>
              <a:ln>
                <a:noFill/>
              </a:ln>
              <a:effectLst>
                <a:outerShdw blurRad="127000" dist="254000" dir="7200000" sx="99000" sy="99000" algn="tr" rotWithShape="0">
                  <a:prstClr val="black">
                    <a:alpha val="31000"/>
                  </a:prstClr>
                </a:outerShdw>
              </a:effectLst>
              <a:sp3d>
                <a:bevelT w="323850" h="336550"/>
                <a:bevelB w="11430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椭圆 33"/>
              <p:cNvSpPr/>
              <p:nvPr/>
            </p:nvSpPr>
            <p:spPr>
              <a:xfrm>
                <a:off x="3268970" y="2368298"/>
                <a:ext cx="2457512" cy="2536037"/>
              </a:xfrm>
              <a:prstGeom prst="ellipse">
                <a:avLst/>
              </a:prstGeom>
              <a:grpFill/>
              <a:ln>
                <a:noFill/>
              </a:ln>
              <a:sp3d>
                <a:bevelT w="323850" h="336550"/>
                <a:bevelB w="11430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cxnSp>
        <p:nvCxnSpPr>
          <p:cNvPr id="36" name="直接连接符 35"/>
          <p:cNvCxnSpPr/>
          <p:nvPr/>
        </p:nvCxnSpPr>
        <p:spPr>
          <a:xfrm>
            <a:off x="3208604" y="2828544"/>
            <a:ext cx="155945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7222022" y="3500495"/>
            <a:ext cx="716673" cy="3127"/>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2213682" y="4284371"/>
            <a:ext cx="2448690" cy="1"/>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7191180" y="5168291"/>
            <a:ext cx="2448690" cy="1"/>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6" name="Freeform 96"/>
          <p:cNvSpPr>
            <a:spLocks noEditPoints="1"/>
          </p:cNvSpPr>
          <p:nvPr/>
        </p:nvSpPr>
        <p:spPr bwMode="auto">
          <a:xfrm>
            <a:off x="9337447" y="4273289"/>
            <a:ext cx="887286" cy="880463"/>
          </a:xfrm>
          <a:custGeom>
            <a:gdLst>
              <a:gd name="T0" fmla="*/ 225 w 258"/>
              <a:gd name="T1" fmla="*/ 129 h 259"/>
              <a:gd name="T2" fmla="*/ 223 w 258"/>
              <a:gd name="T3" fmla="*/ 122 h 259"/>
              <a:gd name="T4" fmla="*/ 251 w 258"/>
              <a:gd name="T5" fmla="*/ 122 h 259"/>
              <a:gd name="T6" fmla="*/ 251 w 258"/>
              <a:gd name="T7" fmla="*/ 135 h 259"/>
              <a:gd name="T8" fmla="*/ 214 w 258"/>
              <a:gd name="T9" fmla="*/ 87 h 259"/>
              <a:gd name="T10" fmla="*/ 212 w 258"/>
              <a:gd name="T11" fmla="*/ 70 h 259"/>
              <a:gd name="T12" fmla="*/ 239 w 258"/>
              <a:gd name="T13" fmla="*/ 65 h 259"/>
              <a:gd name="T14" fmla="*/ 227 w 258"/>
              <a:gd name="T15" fmla="*/ 83 h 259"/>
              <a:gd name="T16" fmla="*/ 231 w 258"/>
              <a:gd name="T17" fmla="*/ 145 h 259"/>
              <a:gd name="T18" fmla="*/ 239 w 258"/>
              <a:gd name="T19" fmla="*/ 165 h 259"/>
              <a:gd name="T20" fmla="*/ 253 w 258"/>
              <a:gd name="T21" fmla="*/ 170 h 259"/>
              <a:gd name="T22" fmla="*/ 247 w 258"/>
              <a:gd name="T23" fmla="*/ 201 h 259"/>
              <a:gd name="T24" fmla="*/ 110 w 258"/>
              <a:gd name="T25" fmla="*/ 201 h 259"/>
              <a:gd name="T26" fmla="*/ 91 w 258"/>
              <a:gd name="T27" fmla="*/ 181 h 259"/>
              <a:gd name="T28" fmla="*/ 97 w 258"/>
              <a:gd name="T29" fmla="*/ 157 h 259"/>
              <a:gd name="T30" fmla="*/ 114 w 258"/>
              <a:gd name="T31" fmla="*/ 148 h 259"/>
              <a:gd name="T32" fmla="*/ 127 w 258"/>
              <a:gd name="T33" fmla="*/ 135 h 259"/>
              <a:gd name="T34" fmla="*/ 143 w 258"/>
              <a:gd name="T35" fmla="*/ 110 h 259"/>
              <a:gd name="T36" fmla="*/ 179 w 258"/>
              <a:gd name="T37" fmla="*/ 101 h 259"/>
              <a:gd name="T38" fmla="*/ 209 w 258"/>
              <a:gd name="T39" fmla="*/ 130 h 259"/>
              <a:gd name="T40" fmla="*/ 121 w 258"/>
              <a:gd name="T41" fmla="*/ 125 h 259"/>
              <a:gd name="T42" fmla="*/ 97 w 258"/>
              <a:gd name="T43" fmla="*/ 142 h 259"/>
              <a:gd name="T44" fmla="*/ 80 w 258"/>
              <a:gd name="T45" fmla="*/ 149 h 259"/>
              <a:gd name="T46" fmla="*/ 66 w 258"/>
              <a:gd name="T47" fmla="*/ 174 h 259"/>
              <a:gd name="T48" fmla="*/ 53 w 258"/>
              <a:gd name="T49" fmla="*/ 121 h 259"/>
              <a:gd name="T50" fmla="*/ 100 w 258"/>
              <a:gd name="T51" fmla="*/ 57 h 259"/>
              <a:gd name="T52" fmla="*/ 152 w 258"/>
              <a:gd name="T53" fmla="*/ 53 h 259"/>
              <a:gd name="T54" fmla="*/ 197 w 258"/>
              <a:gd name="T55" fmla="*/ 88 h 259"/>
              <a:gd name="T56" fmla="*/ 170 w 258"/>
              <a:gd name="T57" fmla="*/ 80 h 259"/>
              <a:gd name="T58" fmla="*/ 124 w 258"/>
              <a:gd name="T59" fmla="*/ 108 h 259"/>
              <a:gd name="T60" fmla="*/ 170 w 258"/>
              <a:gd name="T61" fmla="*/ 48 h 259"/>
              <a:gd name="T62" fmla="*/ 183 w 258"/>
              <a:gd name="T63" fmla="*/ 18 h 259"/>
              <a:gd name="T64" fmla="*/ 195 w 258"/>
              <a:gd name="T65" fmla="*/ 32 h 259"/>
              <a:gd name="T66" fmla="*/ 173 w 258"/>
              <a:gd name="T67" fmla="*/ 51 h 259"/>
              <a:gd name="T68" fmla="*/ 119 w 258"/>
              <a:gd name="T69" fmla="*/ 27 h 259"/>
              <a:gd name="T70" fmla="*/ 128 w 258"/>
              <a:gd name="T71" fmla="*/ 0 h 259"/>
              <a:gd name="T72" fmla="*/ 139 w 258"/>
              <a:gd name="T73" fmla="*/ 19 h 259"/>
              <a:gd name="T74" fmla="*/ 83 w 258"/>
              <a:gd name="T75" fmla="*/ 51 h 259"/>
              <a:gd name="T76" fmla="*/ 65 w 258"/>
              <a:gd name="T77" fmla="*/ 39 h 259"/>
              <a:gd name="T78" fmla="*/ 69 w 258"/>
              <a:gd name="T79" fmla="*/ 17 h 259"/>
              <a:gd name="T80" fmla="*/ 87 w 258"/>
              <a:gd name="T81" fmla="*/ 43 h 259"/>
              <a:gd name="T82" fmla="*/ 32 w 258"/>
              <a:gd name="T83" fmla="*/ 195 h 259"/>
              <a:gd name="T84" fmla="*/ 18 w 258"/>
              <a:gd name="T85" fmla="*/ 184 h 259"/>
              <a:gd name="T86" fmla="*/ 46 w 258"/>
              <a:gd name="T87" fmla="*/ 171 h 259"/>
              <a:gd name="T88" fmla="*/ 39 w 258"/>
              <a:gd name="T89" fmla="*/ 192 h 259"/>
              <a:gd name="T90" fmla="*/ 17 w 258"/>
              <a:gd name="T91" fmla="*/ 69 h 259"/>
              <a:gd name="T92" fmla="*/ 39 w 258"/>
              <a:gd name="T93" fmla="*/ 65 h 259"/>
              <a:gd name="T94" fmla="*/ 50 w 258"/>
              <a:gd name="T95" fmla="*/ 83 h 259"/>
              <a:gd name="T96" fmla="*/ 39 w 258"/>
              <a:gd name="T97" fmla="*/ 129 h 259"/>
              <a:gd name="T98" fmla="*/ 19 w 258"/>
              <a:gd name="T99" fmla="*/ 139 h 259"/>
              <a:gd name="T100" fmla="*/ 1 w 258"/>
              <a:gd name="T101" fmla="*/ 125 h 259"/>
              <a:gd name="T102" fmla="*/ 32 w 258"/>
              <a:gd name="T103" fmla="*/ 122 h 259"/>
              <a:gd name="T104" fmla="*/ 126 w 258"/>
              <a:gd name="T105" fmla="*/ 223 h 259"/>
              <a:gd name="T106" fmla="*/ 111 w 258"/>
              <a:gd name="T107" fmla="*/ 247 h 259"/>
              <a:gd name="T108" fmla="*/ 102 w 258"/>
              <a:gd name="T109" fmla="*/ 229 h 259"/>
              <a:gd name="T110" fmla="*/ 182 w 258"/>
              <a:gd name="T111" fmla="*/ 222 h 259"/>
              <a:gd name="T112" fmla="*/ 175 w 258"/>
              <a:gd name="T113" fmla="*/ 256 h 259"/>
              <a:gd name="T114" fmla="*/ 156 w 258"/>
              <a:gd name="T115" fmla="*/ 249 h 259"/>
              <a:gd name="T116" fmla="*/ 182 w 258"/>
              <a:gd name="T117" fmla="*/ 222 h 259"/>
              <a:gd name="T118" fmla="*/ 234 w 258"/>
              <a:gd name="T119" fmla="*/ 240 h 259"/>
              <a:gd name="T120" fmla="*/ 217 w 258"/>
              <a:gd name="T121" fmla="*/ 246 h 259"/>
              <a:gd name="T122" fmla="*/ 217 w 258"/>
              <a:gd name="T123" fmla="*/ 222 h 2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8" h="259">
                <a:moveTo>
                  <a:pt x="247" y="138"/>
                </a:moveTo>
                <a:lnTo>
                  <a:pt x="247" y="138"/>
                </a:lnTo>
                <a:lnTo>
                  <a:pt x="243" y="134"/>
                </a:lnTo>
                <a:lnTo>
                  <a:pt x="238" y="131"/>
                </a:lnTo>
                <a:lnTo>
                  <a:pt x="231" y="129"/>
                </a:lnTo>
                <a:lnTo>
                  <a:pt x="225" y="129"/>
                </a:lnTo>
                <a:lnTo>
                  <a:pt x="225" y="129"/>
                </a:lnTo>
                <a:lnTo>
                  <a:pt x="221" y="129"/>
                </a:lnTo>
                <a:lnTo>
                  <a:pt x="221" y="129"/>
                </a:lnTo>
                <a:lnTo>
                  <a:pt x="221" y="125"/>
                </a:lnTo>
                <a:lnTo>
                  <a:pt x="221" y="125"/>
                </a:lnTo>
                <a:lnTo>
                  <a:pt x="223" y="122"/>
                </a:lnTo>
                <a:lnTo>
                  <a:pt x="227" y="121"/>
                </a:lnTo>
                <a:lnTo>
                  <a:pt x="232" y="119"/>
                </a:lnTo>
                <a:lnTo>
                  <a:pt x="238" y="118"/>
                </a:lnTo>
                <a:lnTo>
                  <a:pt x="238" y="118"/>
                </a:lnTo>
                <a:lnTo>
                  <a:pt x="245" y="119"/>
                </a:lnTo>
                <a:lnTo>
                  <a:pt x="251" y="122"/>
                </a:lnTo>
                <a:lnTo>
                  <a:pt x="256" y="125"/>
                </a:lnTo>
                <a:lnTo>
                  <a:pt x="257" y="129"/>
                </a:lnTo>
                <a:lnTo>
                  <a:pt x="257" y="129"/>
                </a:lnTo>
                <a:lnTo>
                  <a:pt x="256" y="131"/>
                </a:lnTo>
                <a:lnTo>
                  <a:pt x="254" y="134"/>
                </a:lnTo>
                <a:lnTo>
                  <a:pt x="251" y="135"/>
                </a:lnTo>
                <a:lnTo>
                  <a:pt x="247" y="138"/>
                </a:lnTo>
                <a:lnTo>
                  <a:pt x="247" y="138"/>
                </a:lnTo>
                <a:close/>
                <a:moveTo>
                  <a:pt x="227" y="83"/>
                </a:moveTo>
                <a:lnTo>
                  <a:pt x="227" y="83"/>
                </a:lnTo>
                <a:lnTo>
                  <a:pt x="221" y="86"/>
                </a:lnTo>
                <a:lnTo>
                  <a:pt x="214" y="87"/>
                </a:lnTo>
                <a:lnTo>
                  <a:pt x="209" y="86"/>
                </a:lnTo>
                <a:lnTo>
                  <a:pt x="206" y="83"/>
                </a:lnTo>
                <a:lnTo>
                  <a:pt x="206" y="83"/>
                </a:lnTo>
                <a:lnTo>
                  <a:pt x="205" y="79"/>
                </a:lnTo>
                <a:lnTo>
                  <a:pt x="208" y="75"/>
                </a:lnTo>
                <a:lnTo>
                  <a:pt x="212" y="70"/>
                </a:lnTo>
                <a:lnTo>
                  <a:pt x="218" y="65"/>
                </a:lnTo>
                <a:lnTo>
                  <a:pt x="218" y="65"/>
                </a:lnTo>
                <a:lnTo>
                  <a:pt x="225" y="62"/>
                </a:lnTo>
                <a:lnTo>
                  <a:pt x="231" y="61"/>
                </a:lnTo>
                <a:lnTo>
                  <a:pt x="236" y="62"/>
                </a:lnTo>
                <a:lnTo>
                  <a:pt x="239" y="65"/>
                </a:lnTo>
                <a:lnTo>
                  <a:pt x="239" y="65"/>
                </a:lnTo>
                <a:lnTo>
                  <a:pt x="240" y="69"/>
                </a:lnTo>
                <a:lnTo>
                  <a:pt x="238" y="74"/>
                </a:lnTo>
                <a:lnTo>
                  <a:pt x="234" y="78"/>
                </a:lnTo>
                <a:lnTo>
                  <a:pt x="227" y="83"/>
                </a:lnTo>
                <a:lnTo>
                  <a:pt x="227" y="83"/>
                </a:lnTo>
                <a:close/>
                <a:moveTo>
                  <a:pt x="213" y="138"/>
                </a:moveTo>
                <a:lnTo>
                  <a:pt x="213" y="138"/>
                </a:lnTo>
                <a:lnTo>
                  <a:pt x="218" y="138"/>
                </a:lnTo>
                <a:lnTo>
                  <a:pt x="223" y="140"/>
                </a:lnTo>
                <a:lnTo>
                  <a:pt x="227" y="142"/>
                </a:lnTo>
                <a:lnTo>
                  <a:pt x="231" y="145"/>
                </a:lnTo>
                <a:lnTo>
                  <a:pt x="235" y="149"/>
                </a:lnTo>
                <a:lnTo>
                  <a:pt x="238" y="153"/>
                </a:lnTo>
                <a:lnTo>
                  <a:pt x="239" y="158"/>
                </a:lnTo>
                <a:lnTo>
                  <a:pt x="239" y="164"/>
                </a:lnTo>
                <a:lnTo>
                  <a:pt x="239" y="164"/>
                </a:lnTo>
                <a:lnTo>
                  <a:pt x="239" y="165"/>
                </a:lnTo>
                <a:lnTo>
                  <a:pt x="239" y="165"/>
                </a:lnTo>
                <a:lnTo>
                  <a:pt x="240" y="165"/>
                </a:lnTo>
                <a:lnTo>
                  <a:pt x="240" y="165"/>
                </a:lnTo>
                <a:lnTo>
                  <a:pt x="244" y="165"/>
                </a:lnTo>
                <a:lnTo>
                  <a:pt x="247" y="166"/>
                </a:lnTo>
                <a:lnTo>
                  <a:pt x="253" y="170"/>
                </a:lnTo>
                <a:lnTo>
                  <a:pt x="257" y="177"/>
                </a:lnTo>
                <a:lnTo>
                  <a:pt x="258" y="183"/>
                </a:lnTo>
                <a:lnTo>
                  <a:pt x="258" y="183"/>
                </a:lnTo>
                <a:lnTo>
                  <a:pt x="257" y="191"/>
                </a:lnTo>
                <a:lnTo>
                  <a:pt x="253" y="196"/>
                </a:lnTo>
                <a:lnTo>
                  <a:pt x="247" y="201"/>
                </a:lnTo>
                <a:lnTo>
                  <a:pt x="244" y="201"/>
                </a:lnTo>
                <a:lnTo>
                  <a:pt x="240" y="203"/>
                </a:lnTo>
                <a:lnTo>
                  <a:pt x="240" y="203"/>
                </a:lnTo>
                <a:lnTo>
                  <a:pt x="115" y="203"/>
                </a:lnTo>
                <a:lnTo>
                  <a:pt x="115" y="203"/>
                </a:lnTo>
                <a:lnTo>
                  <a:pt x="110" y="201"/>
                </a:lnTo>
                <a:lnTo>
                  <a:pt x="106" y="200"/>
                </a:lnTo>
                <a:lnTo>
                  <a:pt x="101" y="197"/>
                </a:lnTo>
                <a:lnTo>
                  <a:pt x="97" y="194"/>
                </a:lnTo>
                <a:lnTo>
                  <a:pt x="95" y="190"/>
                </a:lnTo>
                <a:lnTo>
                  <a:pt x="92" y="184"/>
                </a:lnTo>
                <a:lnTo>
                  <a:pt x="91" y="181"/>
                </a:lnTo>
                <a:lnTo>
                  <a:pt x="89" y="174"/>
                </a:lnTo>
                <a:lnTo>
                  <a:pt x="89" y="174"/>
                </a:lnTo>
                <a:lnTo>
                  <a:pt x="91" y="170"/>
                </a:lnTo>
                <a:lnTo>
                  <a:pt x="92" y="165"/>
                </a:lnTo>
                <a:lnTo>
                  <a:pt x="95" y="161"/>
                </a:lnTo>
                <a:lnTo>
                  <a:pt x="97" y="157"/>
                </a:lnTo>
                <a:lnTo>
                  <a:pt x="101" y="153"/>
                </a:lnTo>
                <a:lnTo>
                  <a:pt x="105" y="152"/>
                </a:lnTo>
                <a:lnTo>
                  <a:pt x="109" y="149"/>
                </a:lnTo>
                <a:lnTo>
                  <a:pt x="114" y="149"/>
                </a:lnTo>
                <a:lnTo>
                  <a:pt x="114" y="149"/>
                </a:lnTo>
                <a:lnTo>
                  <a:pt x="114" y="148"/>
                </a:lnTo>
                <a:lnTo>
                  <a:pt x="114" y="148"/>
                </a:lnTo>
                <a:lnTo>
                  <a:pt x="115" y="143"/>
                </a:lnTo>
                <a:lnTo>
                  <a:pt x="117" y="140"/>
                </a:lnTo>
                <a:lnTo>
                  <a:pt x="119" y="138"/>
                </a:lnTo>
                <a:lnTo>
                  <a:pt x="122" y="136"/>
                </a:lnTo>
                <a:lnTo>
                  <a:pt x="127" y="135"/>
                </a:lnTo>
                <a:lnTo>
                  <a:pt x="132" y="135"/>
                </a:lnTo>
                <a:lnTo>
                  <a:pt x="132" y="135"/>
                </a:lnTo>
                <a:lnTo>
                  <a:pt x="134" y="127"/>
                </a:lnTo>
                <a:lnTo>
                  <a:pt x="136" y="121"/>
                </a:lnTo>
                <a:lnTo>
                  <a:pt x="139" y="116"/>
                </a:lnTo>
                <a:lnTo>
                  <a:pt x="143" y="110"/>
                </a:lnTo>
                <a:lnTo>
                  <a:pt x="148" y="106"/>
                </a:lnTo>
                <a:lnTo>
                  <a:pt x="154" y="103"/>
                </a:lnTo>
                <a:lnTo>
                  <a:pt x="162" y="101"/>
                </a:lnTo>
                <a:lnTo>
                  <a:pt x="171" y="100"/>
                </a:lnTo>
                <a:lnTo>
                  <a:pt x="171" y="100"/>
                </a:lnTo>
                <a:lnTo>
                  <a:pt x="179" y="101"/>
                </a:lnTo>
                <a:lnTo>
                  <a:pt x="186" y="103"/>
                </a:lnTo>
                <a:lnTo>
                  <a:pt x="192" y="106"/>
                </a:lnTo>
                <a:lnTo>
                  <a:pt x="199" y="112"/>
                </a:lnTo>
                <a:lnTo>
                  <a:pt x="202" y="117"/>
                </a:lnTo>
                <a:lnTo>
                  <a:pt x="206" y="123"/>
                </a:lnTo>
                <a:lnTo>
                  <a:pt x="209" y="130"/>
                </a:lnTo>
                <a:lnTo>
                  <a:pt x="210" y="138"/>
                </a:lnTo>
                <a:lnTo>
                  <a:pt x="210" y="138"/>
                </a:lnTo>
                <a:lnTo>
                  <a:pt x="213" y="138"/>
                </a:lnTo>
                <a:lnTo>
                  <a:pt x="213" y="138"/>
                </a:lnTo>
                <a:close/>
                <a:moveTo>
                  <a:pt x="121" y="125"/>
                </a:moveTo>
                <a:lnTo>
                  <a:pt x="121" y="125"/>
                </a:lnTo>
                <a:lnTo>
                  <a:pt x="114" y="126"/>
                </a:lnTo>
                <a:lnTo>
                  <a:pt x="106" y="127"/>
                </a:lnTo>
                <a:lnTo>
                  <a:pt x="104" y="129"/>
                </a:lnTo>
                <a:lnTo>
                  <a:pt x="100" y="131"/>
                </a:lnTo>
                <a:lnTo>
                  <a:pt x="98" y="136"/>
                </a:lnTo>
                <a:lnTo>
                  <a:pt x="97" y="142"/>
                </a:lnTo>
                <a:lnTo>
                  <a:pt x="97" y="142"/>
                </a:lnTo>
                <a:lnTo>
                  <a:pt x="97" y="143"/>
                </a:lnTo>
                <a:lnTo>
                  <a:pt x="97" y="143"/>
                </a:lnTo>
                <a:lnTo>
                  <a:pt x="91" y="144"/>
                </a:lnTo>
                <a:lnTo>
                  <a:pt x="85" y="145"/>
                </a:lnTo>
                <a:lnTo>
                  <a:pt x="80" y="149"/>
                </a:lnTo>
                <a:lnTo>
                  <a:pt x="75" y="153"/>
                </a:lnTo>
                <a:lnTo>
                  <a:pt x="71" y="157"/>
                </a:lnTo>
                <a:lnTo>
                  <a:pt x="69" y="162"/>
                </a:lnTo>
                <a:lnTo>
                  <a:pt x="67" y="168"/>
                </a:lnTo>
                <a:lnTo>
                  <a:pt x="66" y="174"/>
                </a:lnTo>
                <a:lnTo>
                  <a:pt x="66" y="174"/>
                </a:lnTo>
                <a:lnTo>
                  <a:pt x="59" y="164"/>
                </a:lnTo>
                <a:lnTo>
                  <a:pt x="56" y="153"/>
                </a:lnTo>
                <a:lnTo>
                  <a:pt x="53" y="142"/>
                </a:lnTo>
                <a:lnTo>
                  <a:pt x="52" y="130"/>
                </a:lnTo>
                <a:lnTo>
                  <a:pt x="52" y="130"/>
                </a:lnTo>
                <a:lnTo>
                  <a:pt x="53" y="121"/>
                </a:lnTo>
                <a:lnTo>
                  <a:pt x="54" y="113"/>
                </a:lnTo>
                <a:lnTo>
                  <a:pt x="58" y="99"/>
                </a:lnTo>
                <a:lnTo>
                  <a:pt x="66" y="86"/>
                </a:lnTo>
                <a:lnTo>
                  <a:pt x="75" y="74"/>
                </a:lnTo>
                <a:lnTo>
                  <a:pt x="87" y="64"/>
                </a:lnTo>
                <a:lnTo>
                  <a:pt x="100" y="57"/>
                </a:lnTo>
                <a:lnTo>
                  <a:pt x="115" y="52"/>
                </a:lnTo>
                <a:lnTo>
                  <a:pt x="123" y="51"/>
                </a:lnTo>
                <a:lnTo>
                  <a:pt x="131" y="51"/>
                </a:lnTo>
                <a:lnTo>
                  <a:pt x="131" y="51"/>
                </a:lnTo>
                <a:lnTo>
                  <a:pt x="141" y="52"/>
                </a:lnTo>
                <a:lnTo>
                  <a:pt x="152" y="53"/>
                </a:lnTo>
                <a:lnTo>
                  <a:pt x="161" y="57"/>
                </a:lnTo>
                <a:lnTo>
                  <a:pt x="170" y="61"/>
                </a:lnTo>
                <a:lnTo>
                  <a:pt x="178" y="66"/>
                </a:lnTo>
                <a:lnTo>
                  <a:pt x="186" y="73"/>
                </a:lnTo>
                <a:lnTo>
                  <a:pt x="192" y="80"/>
                </a:lnTo>
                <a:lnTo>
                  <a:pt x="197" y="88"/>
                </a:lnTo>
                <a:lnTo>
                  <a:pt x="197" y="88"/>
                </a:lnTo>
                <a:lnTo>
                  <a:pt x="192" y="84"/>
                </a:lnTo>
                <a:lnTo>
                  <a:pt x="186" y="82"/>
                </a:lnTo>
                <a:lnTo>
                  <a:pt x="178" y="80"/>
                </a:lnTo>
                <a:lnTo>
                  <a:pt x="170" y="80"/>
                </a:lnTo>
                <a:lnTo>
                  <a:pt x="170" y="80"/>
                </a:lnTo>
                <a:lnTo>
                  <a:pt x="158" y="80"/>
                </a:lnTo>
                <a:lnTo>
                  <a:pt x="148" y="83"/>
                </a:lnTo>
                <a:lnTo>
                  <a:pt x="140" y="87"/>
                </a:lnTo>
                <a:lnTo>
                  <a:pt x="134" y="93"/>
                </a:lnTo>
                <a:lnTo>
                  <a:pt x="128" y="100"/>
                </a:lnTo>
                <a:lnTo>
                  <a:pt x="124" y="108"/>
                </a:lnTo>
                <a:lnTo>
                  <a:pt x="122" y="116"/>
                </a:lnTo>
                <a:lnTo>
                  <a:pt x="121" y="125"/>
                </a:lnTo>
                <a:lnTo>
                  <a:pt x="121" y="125"/>
                </a:lnTo>
                <a:close/>
                <a:moveTo>
                  <a:pt x="173" y="51"/>
                </a:moveTo>
                <a:lnTo>
                  <a:pt x="173" y="51"/>
                </a:lnTo>
                <a:lnTo>
                  <a:pt x="170" y="48"/>
                </a:lnTo>
                <a:lnTo>
                  <a:pt x="170" y="43"/>
                </a:lnTo>
                <a:lnTo>
                  <a:pt x="171" y="36"/>
                </a:lnTo>
                <a:lnTo>
                  <a:pt x="174" y="28"/>
                </a:lnTo>
                <a:lnTo>
                  <a:pt x="174" y="28"/>
                </a:lnTo>
                <a:lnTo>
                  <a:pt x="179" y="23"/>
                </a:lnTo>
                <a:lnTo>
                  <a:pt x="183" y="18"/>
                </a:lnTo>
                <a:lnTo>
                  <a:pt x="188" y="17"/>
                </a:lnTo>
                <a:lnTo>
                  <a:pt x="192" y="17"/>
                </a:lnTo>
                <a:lnTo>
                  <a:pt x="192" y="17"/>
                </a:lnTo>
                <a:lnTo>
                  <a:pt x="195" y="21"/>
                </a:lnTo>
                <a:lnTo>
                  <a:pt x="196" y="26"/>
                </a:lnTo>
                <a:lnTo>
                  <a:pt x="195" y="32"/>
                </a:lnTo>
                <a:lnTo>
                  <a:pt x="192" y="39"/>
                </a:lnTo>
                <a:lnTo>
                  <a:pt x="192" y="39"/>
                </a:lnTo>
                <a:lnTo>
                  <a:pt x="187" y="45"/>
                </a:lnTo>
                <a:lnTo>
                  <a:pt x="182" y="49"/>
                </a:lnTo>
                <a:lnTo>
                  <a:pt x="178" y="52"/>
                </a:lnTo>
                <a:lnTo>
                  <a:pt x="173" y="51"/>
                </a:lnTo>
                <a:lnTo>
                  <a:pt x="173" y="51"/>
                </a:lnTo>
                <a:close/>
                <a:moveTo>
                  <a:pt x="128" y="39"/>
                </a:moveTo>
                <a:lnTo>
                  <a:pt x="128" y="39"/>
                </a:lnTo>
                <a:lnTo>
                  <a:pt x="124" y="38"/>
                </a:lnTo>
                <a:lnTo>
                  <a:pt x="121" y="34"/>
                </a:lnTo>
                <a:lnTo>
                  <a:pt x="119" y="27"/>
                </a:lnTo>
                <a:lnTo>
                  <a:pt x="118" y="19"/>
                </a:lnTo>
                <a:lnTo>
                  <a:pt x="118" y="19"/>
                </a:lnTo>
                <a:lnTo>
                  <a:pt x="119" y="12"/>
                </a:lnTo>
                <a:lnTo>
                  <a:pt x="121" y="6"/>
                </a:lnTo>
                <a:lnTo>
                  <a:pt x="124" y="1"/>
                </a:lnTo>
                <a:lnTo>
                  <a:pt x="128" y="0"/>
                </a:lnTo>
                <a:lnTo>
                  <a:pt x="128" y="0"/>
                </a:lnTo>
                <a:lnTo>
                  <a:pt x="132" y="1"/>
                </a:lnTo>
                <a:lnTo>
                  <a:pt x="135" y="6"/>
                </a:lnTo>
                <a:lnTo>
                  <a:pt x="137" y="12"/>
                </a:lnTo>
                <a:lnTo>
                  <a:pt x="139" y="19"/>
                </a:lnTo>
                <a:lnTo>
                  <a:pt x="139" y="19"/>
                </a:lnTo>
                <a:lnTo>
                  <a:pt x="137" y="27"/>
                </a:lnTo>
                <a:lnTo>
                  <a:pt x="135" y="34"/>
                </a:lnTo>
                <a:lnTo>
                  <a:pt x="132" y="38"/>
                </a:lnTo>
                <a:lnTo>
                  <a:pt x="128" y="39"/>
                </a:lnTo>
                <a:lnTo>
                  <a:pt x="128" y="39"/>
                </a:lnTo>
                <a:close/>
                <a:moveTo>
                  <a:pt x="83" y="51"/>
                </a:moveTo>
                <a:lnTo>
                  <a:pt x="83" y="51"/>
                </a:lnTo>
                <a:lnTo>
                  <a:pt x="79" y="52"/>
                </a:lnTo>
                <a:lnTo>
                  <a:pt x="74" y="49"/>
                </a:lnTo>
                <a:lnTo>
                  <a:pt x="70" y="45"/>
                </a:lnTo>
                <a:lnTo>
                  <a:pt x="65" y="39"/>
                </a:lnTo>
                <a:lnTo>
                  <a:pt x="65" y="39"/>
                </a:lnTo>
                <a:lnTo>
                  <a:pt x="62" y="32"/>
                </a:lnTo>
                <a:lnTo>
                  <a:pt x="61" y="26"/>
                </a:lnTo>
                <a:lnTo>
                  <a:pt x="61" y="21"/>
                </a:lnTo>
                <a:lnTo>
                  <a:pt x="63" y="17"/>
                </a:lnTo>
                <a:lnTo>
                  <a:pt x="63" y="17"/>
                </a:lnTo>
                <a:lnTo>
                  <a:pt x="69" y="17"/>
                </a:lnTo>
                <a:lnTo>
                  <a:pt x="72" y="18"/>
                </a:lnTo>
                <a:lnTo>
                  <a:pt x="78" y="23"/>
                </a:lnTo>
                <a:lnTo>
                  <a:pt x="83" y="28"/>
                </a:lnTo>
                <a:lnTo>
                  <a:pt x="83" y="28"/>
                </a:lnTo>
                <a:lnTo>
                  <a:pt x="85" y="36"/>
                </a:lnTo>
                <a:lnTo>
                  <a:pt x="87" y="43"/>
                </a:lnTo>
                <a:lnTo>
                  <a:pt x="85" y="48"/>
                </a:lnTo>
                <a:lnTo>
                  <a:pt x="83" y="51"/>
                </a:lnTo>
                <a:lnTo>
                  <a:pt x="83" y="51"/>
                </a:lnTo>
                <a:close/>
                <a:moveTo>
                  <a:pt x="39" y="192"/>
                </a:moveTo>
                <a:lnTo>
                  <a:pt x="39" y="192"/>
                </a:lnTo>
                <a:lnTo>
                  <a:pt x="32" y="195"/>
                </a:lnTo>
                <a:lnTo>
                  <a:pt x="26" y="196"/>
                </a:lnTo>
                <a:lnTo>
                  <a:pt x="20" y="195"/>
                </a:lnTo>
                <a:lnTo>
                  <a:pt x="17" y="192"/>
                </a:lnTo>
                <a:lnTo>
                  <a:pt x="17" y="192"/>
                </a:lnTo>
                <a:lnTo>
                  <a:pt x="17" y="188"/>
                </a:lnTo>
                <a:lnTo>
                  <a:pt x="18" y="184"/>
                </a:lnTo>
                <a:lnTo>
                  <a:pt x="23" y="179"/>
                </a:lnTo>
                <a:lnTo>
                  <a:pt x="28" y="174"/>
                </a:lnTo>
                <a:lnTo>
                  <a:pt x="28" y="174"/>
                </a:lnTo>
                <a:lnTo>
                  <a:pt x="36" y="171"/>
                </a:lnTo>
                <a:lnTo>
                  <a:pt x="41" y="170"/>
                </a:lnTo>
                <a:lnTo>
                  <a:pt x="46" y="171"/>
                </a:lnTo>
                <a:lnTo>
                  <a:pt x="50" y="174"/>
                </a:lnTo>
                <a:lnTo>
                  <a:pt x="50" y="174"/>
                </a:lnTo>
                <a:lnTo>
                  <a:pt x="50" y="178"/>
                </a:lnTo>
                <a:lnTo>
                  <a:pt x="49" y="183"/>
                </a:lnTo>
                <a:lnTo>
                  <a:pt x="45" y="187"/>
                </a:lnTo>
                <a:lnTo>
                  <a:pt x="39" y="192"/>
                </a:lnTo>
                <a:lnTo>
                  <a:pt x="39" y="192"/>
                </a:lnTo>
                <a:close/>
                <a:moveTo>
                  <a:pt x="28" y="83"/>
                </a:moveTo>
                <a:lnTo>
                  <a:pt x="28" y="83"/>
                </a:lnTo>
                <a:lnTo>
                  <a:pt x="23" y="78"/>
                </a:lnTo>
                <a:lnTo>
                  <a:pt x="18" y="74"/>
                </a:lnTo>
                <a:lnTo>
                  <a:pt x="17" y="69"/>
                </a:lnTo>
                <a:lnTo>
                  <a:pt x="17" y="65"/>
                </a:lnTo>
                <a:lnTo>
                  <a:pt x="17" y="65"/>
                </a:lnTo>
                <a:lnTo>
                  <a:pt x="20" y="62"/>
                </a:lnTo>
                <a:lnTo>
                  <a:pt x="26" y="61"/>
                </a:lnTo>
                <a:lnTo>
                  <a:pt x="32" y="62"/>
                </a:lnTo>
                <a:lnTo>
                  <a:pt x="39" y="65"/>
                </a:lnTo>
                <a:lnTo>
                  <a:pt x="39" y="65"/>
                </a:lnTo>
                <a:lnTo>
                  <a:pt x="45" y="70"/>
                </a:lnTo>
                <a:lnTo>
                  <a:pt x="49" y="75"/>
                </a:lnTo>
                <a:lnTo>
                  <a:pt x="50" y="79"/>
                </a:lnTo>
                <a:lnTo>
                  <a:pt x="50" y="83"/>
                </a:lnTo>
                <a:lnTo>
                  <a:pt x="50" y="83"/>
                </a:lnTo>
                <a:lnTo>
                  <a:pt x="46" y="86"/>
                </a:lnTo>
                <a:lnTo>
                  <a:pt x="41" y="87"/>
                </a:lnTo>
                <a:lnTo>
                  <a:pt x="36" y="86"/>
                </a:lnTo>
                <a:lnTo>
                  <a:pt x="28" y="83"/>
                </a:lnTo>
                <a:lnTo>
                  <a:pt x="28" y="83"/>
                </a:lnTo>
                <a:close/>
                <a:moveTo>
                  <a:pt x="39" y="129"/>
                </a:moveTo>
                <a:lnTo>
                  <a:pt x="39" y="129"/>
                </a:lnTo>
                <a:lnTo>
                  <a:pt x="37" y="132"/>
                </a:lnTo>
                <a:lnTo>
                  <a:pt x="32" y="136"/>
                </a:lnTo>
                <a:lnTo>
                  <a:pt x="27" y="138"/>
                </a:lnTo>
                <a:lnTo>
                  <a:pt x="19" y="139"/>
                </a:lnTo>
                <a:lnTo>
                  <a:pt x="19" y="139"/>
                </a:lnTo>
                <a:lnTo>
                  <a:pt x="11" y="138"/>
                </a:lnTo>
                <a:lnTo>
                  <a:pt x="5" y="136"/>
                </a:lnTo>
                <a:lnTo>
                  <a:pt x="1" y="132"/>
                </a:lnTo>
                <a:lnTo>
                  <a:pt x="0" y="129"/>
                </a:lnTo>
                <a:lnTo>
                  <a:pt x="0" y="129"/>
                </a:lnTo>
                <a:lnTo>
                  <a:pt x="1" y="125"/>
                </a:lnTo>
                <a:lnTo>
                  <a:pt x="5" y="122"/>
                </a:lnTo>
                <a:lnTo>
                  <a:pt x="11" y="119"/>
                </a:lnTo>
                <a:lnTo>
                  <a:pt x="19" y="118"/>
                </a:lnTo>
                <a:lnTo>
                  <a:pt x="19" y="118"/>
                </a:lnTo>
                <a:lnTo>
                  <a:pt x="27" y="119"/>
                </a:lnTo>
                <a:lnTo>
                  <a:pt x="32" y="122"/>
                </a:lnTo>
                <a:lnTo>
                  <a:pt x="37" y="125"/>
                </a:lnTo>
                <a:lnTo>
                  <a:pt x="39" y="129"/>
                </a:lnTo>
                <a:lnTo>
                  <a:pt x="39" y="129"/>
                </a:lnTo>
                <a:close/>
                <a:moveTo>
                  <a:pt x="127" y="210"/>
                </a:moveTo>
                <a:lnTo>
                  <a:pt x="127" y="210"/>
                </a:lnTo>
                <a:lnTo>
                  <a:pt x="126" y="223"/>
                </a:lnTo>
                <a:lnTo>
                  <a:pt x="126" y="234"/>
                </a:lnTo>
                <a:lnTo>
                  <a:pt x="123" y="240"/>
                </a:lnTo>
                <a:lnTo>
                  <a:pt x="123" y="240"/>
                </a:lnTo>
                <a:lnTo>
                  <a:pt x="121" y="244"/>
                </a:lnTo>
                <a:lnTo>
                  <a:pt x="115" y="247"/>
                </a:lnTo>
                <a:lnTo>
                  <a:pt x="111" y="247"/>
                </a:lnTo>
                <a:lnTo>
                  <a:pt x="106" y="246"/>
                </a:lnTo>
                <a:lnTo>
                  <a:pt x="106" y="246"/>
                </a:lnTo>
                <a:lnTo>
                  <a:pt x="102" y="242"/>
                </a:lnTo>
                <a:lnTo>
                  <a:pt x="101" y="238"/>
                </a:lnTo>
                <a:lnTo>
                  <a:pt x="100" y="233"/>
                </a:lnTo>
                <a:lnTo>
                  <a:pt x="102" y="229"/>
                </a:lnTo>
                <a:lnTo>
                  <a:pt x="102" y="229"/>
                </a:lnTo>
                <a:lnTo>
                  <a:pt x="108" y="222"/>
                </a:lnTo>
                <a:lnTo>
                  <a:pt x="115" y="217"/>
                </a:lnTo>
                <a:lnTo>
                  <a:pt x="127" y="210"/>
                </a:lnTo>
                <a:lnTo>
                  <a:pt x="127" y="210"/>
                </a:lnTo>
                <a:close/>
                <a:moveTo>
                  <a:pt x="182" y="222"/>
                </a:moveTo>
                <a:lnTo>
                  <a:pt x="182" y="222"/>
                </a:lnTo>
                <a:lnTo>
                  <a:pt x="182" y="235"/>
                </a:lnTo>
                <a:lnTo>
                  <a:pt x="180" y="244"/>
                </a:lnTo>
                <a:lnTo>
                  <a:pt x="178" y="252"/>
                </a:lnTo>
                <a:lnTo>
                  <a:pt x="178" y="252"/>
                </a:lnTo>
                <a:lnTo>
                  <a:pt x="175" y="256"/>
                </a:lnTo>
                <a:lnTo>
                  <a:pt x="171" y="257"/>
                </a:lnTo>
                <a:lnTo>
                  <a:pt x="166" y="259"/>
                </a:lnTo>
                <a:lnTo>
                  <a:pt x="161" y="256"/>
                </a:lnTo>
                <a:lnTo>
                  <a:pt x="161" y="256"/>
                </a:lnTo>
                <a:lnTo>
                  <a:pt x="157" y="253"/>
                </a:lnTo>
                <a:lnTo>
                  <a:pt x="156" y="249"/>
                </a:lnTo>
                <a:lnTo>
                  <a:pt x="156" y="244"/>
                </a:lnTo>
                <a:lnTo>
                  <a:pt x="157" y="239"/>
                </a:lnTo>
                <a:lnTo>
                  <a:pt x="157" y="239"/>
                </a:lnTo>
                <a:lnTo>
                  <a:pt x="162" y="234"/>
                </a:lnTo>
                <a:lnTo>
                  <a:pt x="170" y="229"/>
                </a:lnTo>
                <a:lnTo>
                  <a:pt x="182" y="222"/>
                </a:lnTo>
                <a:lnTo>
                  <a:pt x="182" y="222"/>
                </a:lnTo>
                <a:close/>
                <a:moveTo>
                  <a:pt x="236" y="210"/>
                </a:moveTo>
                <a:lnTo>
                  <a:pt x="236" y="210"/>
                </a:lnTo>
                <a:lnTo>
                  <a:pt x="236" y="223"/>
                </a:lnTo>
                <a:lnTo>
                  <a:pt x="235" y="234"/>
                </a:lnTo>
                <a:lnTo>
                  <a:pt x="234" y="240"/>
                </a:lnTo>
                <a:lnTo>
                  <a:pt x="234" y="240"/>
                </a:lnTo>
                <a:lnTo>
                  <a:pt x="230" y="244"/>
                </a:lnTo>
                <a:lnTo>
                  <a:pt x="226" y="247"/>
                </a:lnTo>
                <a:lnTo>
                  <a:pt x="221" y="247"/>
                </a:lnTo>
                <a:lnTo>
                  <a:pt x="217" y="246"/>
                </a:lnTo>
                <a:lnTo>
                  <a:pt x="217" y="246"/>
                </a:lnTo>
                <a:lnTo>
                  <a:pt x="213" y="242"/>
                </a:lnTo>
                <a:lnTo>
                  <a:pt x="210" y="238"/>
                </a:lnTo>
                <a:lnTo>
                  <a:pt x="210" y="233"/>
                </a:lnTo>
                <a:lnTo>
                  <a:pt x="212" y="229"/>
                </a:lnTo>
                <a:lnTo>
                  <a:pt x="212" y="229"/>
                </a:lnTo>
                <a:lnTo>
                  <a:pt x="217" y="222"/>
                </a:lnTo>
                <a:lnTo>
                  <a:pt x="226" y="217"/>
                </a:lnTo>
                <a:lnTo>
                  <a:pt x="236" y="210"/>
                </a:lnTo>
                <a:lnTo>
                  <a:pt x="236" y="210"/>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48" name="Freeform 106"/>
          <p:cNvSpPr/>
          <p:nvPr/>
        </p:nvSpPr>
        <p:spPr bwMode="auto">
          <a:xfrm>
            <a:off x="9206463" y="1789107"/>
            <a:ext cx="866814" cy="853162"/>
          </a:xfrm>
          <a:custGeom>
            <a:gdLst>
              <a:gd name="T0" fmla="*/ 228 w 255"/>
              <a:gd name="T1" fmla="*/ 154 h 251"/>
              <a:gd name="T2" fmla="*/ 177 w 255"/>
              <a:gd name="T3" fmla="*/ 130 h 251"/>
              <a:gd name="T4" fmla="*/ 173 w 255"/>
              <a:gd name="T5" fmla="*/ 76 h 251"/>
              <a:gd name="T6" fmla="*/ 82 w 255"/>
              <a:gd name="T7" fmla="*/ 154 h 251"/>
              <a:gd name="T8" fmla="*/ 98 w 255"/>
              <a:gd name="T9" fmla="*/ 251 h 251"/>
              <a:gd name="T10" fmla="*/ 75 w 255"/>
              <a:gd name="T11" fmla="*/ 193 h 251"/>
              <a:gd name="T12" fmla="*/ 82 w 255"/>
              <a:gd name="T13" fmla="*/ 154 h 251"/>
              <a:gd name="T14" fmla="*/ 39 w 255"/>
              <a:gd name="T15" fmla="*/ 154 h 251"/>
              <a:gd name="T16" fmla="*/ 24 w 255"/>
              <a:gd name="T17" fmla="*/ 151 h 251"/>
              <a:gd name="T18" fmla="*/ 12 w 255"/>
              <a:gd name="T19" fmla="*/ 142 h 251"/>
              <a:gd name="T20" fmla="*/ 3 w 255"/>
              <a:gd name="T21" fmla="*/ 129 h 251"/>
              <a:gd name="T22" fmla="*/ 0 w 255"/>
              <a:gd name="T23" fmla="*/ 114 h 251"/>
              <a:gd name="T24" fmla="*/ 2 w 255"/>
              <a:gd name="T25" fmla="*/ 106 h 251"/>
              <a:gd name="T26" fmla="*/ 7 w 255"/>
              <a:gd name="T27" fmla="*/ 93 h 251"/>
              <a:gd name="T28" fmla="*/ 16 w 255"/>
              <a:gd name="T29" fmla="*/ 82 h 251"/>
              <a:gd name="T30" fmla="*/ 29 w 255"/>
              <a:gd name="T31" fmla="*/ 76 h 251"/>
              <a:gd name="T32" fmla="*/ 37 w 255"/>
              <a:gd name="T33" fmla="*/ 75 h 251"/>
              <a:gd name="T34" fmla="*/ 37 w 255"/>
              <a:gd name="T35" fmla="*/ 73 h 251"/>
              <a:gd name="T36" fmla="*/ 41 w 255"/>
              <a:gd name="T37" fmla="*/ 62 h 251"/>
              <a:gd name="T38" fmla="*/ 49 w 255"/>
              <a:gd name="T39" fmla="*/ 55 h 251"/>
              <a:gd name="T40" fmla="*/ 65 w 255"/>
              <a:gd name="T41" fmla="*/ 54 h 251"/>
              <a:gd name="T42" fmla="*/ 67 w 255"/>
              <a:gd name="T43" fmla="*/ 42 h 251"/>
              <a:gd name="T44" fmla="*/ 75 w 255"/>
              <a:gd name="T45" fmla="*/ 24 h 251"/>
              <a:gd name="T46" fmla="*/ 88 w 255"/>
              <a:gd name="T47" fmla="*/ 10 h 251"/>
              <a:gd name="T48" fmla="*/ 110 w 255"/>
              <a:gd name="T49" fmla="*/ 2 h 251"/>
              <a:gd name="T50" fmla="*/ 124 w 255"/>
              <a:gd name="T51" fmla="*/ 0 h 251"/>
              <a:gd name="T52" fmla="*/ 146 w 255"/>
              <a:gd name="T53" fmla="*/ 4 h 251"/>
              <a:gd name="T54" fmla="*/ 164 w 255"/>
              <a:gd name="T55" fmla="*/ 17 h 251"/>
              <a:gd name="T56" fmla="*/ 177 w 255"/>
              <a:gd name="T57" fmla="*/ 36 h 251"/>
              <a:gd name="T58" fmla="*/ 182 w 255"/>
              <a:gd name="T59" fmla="*/ 58 h 251"/>
              <a:gd name="T60" fmla="*/ 188 w 255"/>
              <a:gd name="T61" fmla="*/ 58 h 251"/>
              <a:gd name="T62" fmla="*/ 195 w 255"/>
              <a:gd name="T63" fmla="*/ 58 h 251"/>
              <a:gd name="T64" fmla="*/ 210 w 255"/>
              <a:gd name="T65" fmla="*/ 64 h 251"/>
              <a:gd name="T66" fmla="*/ 220 w 255"/>
              <a:gd name="T67" fmla="*/ 75 h 251"/>
              <a:gd name="T68" fmla="*/ 227 w 255"/>
              <a:gd name="T69" fmla="*/ 89 h 251"/>
              <a:gd name="T70" fmla="*/ 227 w 255"/>
              <a:gd name="T71" fmla="*/ 97 h 251"/>
              <a:gd name="T72" fmla="*/ 227 w 255"/>
              <a:gd name="T73" fmla="*/ 99 h 251"/>
              <a:gd name="T74" fmla="*/ 228 w 255"/>
              <a:gd name="T75" fmla="*/ 99 h 251"/>
              <a:gd name="T76" fmla="*/ 238 w 255"/>
              <a:gd name="T77" fmla="*/ 101 h 251"/>
              <a:gd name="T78" fmla="*/ 247 w 255"/>
              <a:gd name="T79" fmla="*/ 107 h 251"/>
              <a:gd name="T80" fmla="*/ 253 w 255"/>
              <a:gd name="T81" fmla="*/ 115 h 251"/>
              <a:gd name="T82" fmla="*/ 255 w 255"/>
              <a:gd name="T83" fmla="*/ 125 h 251"/>
              <a:gd name="T84" fmla="*/ 255 w 255"/>
              <a:gd name="T85" fmla="*/ 132 h 251"/>
              <a:gd name="T86" fmla="*/ 251 w 255"/>
              <a:gd name="T87" fmla="*/ 141 h 251"/>
              <a:gd name="T88" fmla="*/ 244 w 255"/>
              <a:gd name="T89" fmla="*/ 149 h 251"/>
              <a:gd name="T90" fmla="*/ 233 w 255"/>
              <a:gd name="T91" fmla="*/ 154 h 251"/>
              <a:gd name="T92" fmla="*/ 228 w 255"/>
              <a:gd name="T93" fmla="*/ 154 h 2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5" h="251">
                <a:moveTo>
                  <a:pt x="228" y="154"/>
                </a:moveTo>
                <a:lnTo>
                  <a:pt x="228" y="154"/>
                </a:lnTo>
                <a:lnTo>
                  <a:pt x="162" y="154"/>
                </a:lnTo>
                <a:lnTo>
                  <a:pt x="177" y="130"/>
                </a:lnTo>
                <a:lnTo>
                  <a:pt x="129" y="145"/>
                </a:lnTo>
                <a:lnTo>
                  <a:pt x="173" y="76"/>
                </a:lnTo>
                <a:lnTo>
                  <a:pt x="98" y="76"/>
                </a:lnTo>
                <a:lnTo>
                  <a:pt x="82" y="154"/>
                </a:lnTo>
                <a:lnTo>
                  <a:pt x="162" y="154"/>
                </a:lnTo>
                <a:lnTo>
                  <a:pt x="98" y="251"/>
                </a:lnTo>
                <a:lnTo>
                  <a:pt x="108" y="177"/>
                </a:lnTo>
                <a:lnTo>
                  <a:pt x="75" y="193"/>
                </a:lnTo>
                <a:lnTo>
                  <a:pt x="82" y="154"/>
                </a:lnTo>
                <a:lnTo>
                  <a:pt x="82" y="154"/>
                </a:lnTo>
                <a:lnTo>
                  <a:pt x="39" y="154"/>
                </a:lnTo>
                <a:lnTo>
                  <a:pt x="39" y="154"/>
                </a:lnTo>
                <a:lnTo>
                  <a:pt x="32" y="153"/>
                </a:lnTo>
                <a:lnTo>
                  <a:pt x="24" y="151"/>
                </a:lnTo>
                <a:lnTo>
                  <a:pt x="17" y="147"/>
                </a:lnTo>
                <a:lnTo>
                  <a:pt x="12" y="142"/>
                </a:lnTo>
                <a:lnTo>
                  <a:pt x="7" y="136"/>
                </a:lnTo>
                <a:lnTo>
                  <a:pt x="3" y="129"/>
                </a:lnTo>
                <a:lnTo>
                  <a:pt x="2" y="121"/>
                </a:lnTo>
                <a:lnTo>
                  <a:pt x="0" y="114"/>
                </a:lnTo>
                <a:lnTo>
                  <a:pt x="0" y="114"/>
                </a:lnTo>
                <a:lnTo>
                  <a:pt x="2" y="106"/>
                </a:lnTo>
                <a:lnTo>
                  <a:pt x="3" y="99"/>
                </a:lnTo>
                <a:lnTo>
                  <a:pt x="7" y="93"/>
                </a:lnTo>
                <a:lnTo>
                  <a:pt x="11" y="86"/>
                </a:lnTo>
                <a:lnTo>
                  <a:pt x="16" y="82"/>
                </a:lnTo>
                <a:lnTo>
                  <a:pt x="23" y="78"/>
                </a:lnTo>
                <a:lnTo>
                  <a:pt x="29" y="76"/>
                </a:lnTo>
                <a:lnTo>
                  <a:pt x="37" y="75"/>
                </a:lnTo>
                <a:lnTo>
                  <a:pt x="37" y="75"/>
                </a:lnTo>
                <a:lnTo>
                  <a:pt x="37" y="73"/>
                </a:lnTo>
                <a:lnTo>
                  <a:pt x="37" y="73"/>
                </a:lnTo>
                <a:lnTo>
                  <a:pt x="38" y="65"/>
                </a:lnTo>
                <a:lnTo>
                  <a:pt x="41" y="62"/>
                </a:lnTo>
                <a:lnTo>
                  <a:pt x="45" y="58"/>
                </a:lnTo>
                <a:lnTo>
                  <a:pt x="49" y="55"/>
                </a:lnTo>
                <a:lnTo>
                  <a:pt x="58" y="54"/>
                </a:lnTo>
                <a:lnTo>
                  <a:pt x="65" y="54"/>
                </a:lnTo>
                <a:lnTo>
                  <a:pt x="65" y="54"/>
                </a:lnTo>
                <a:lnTo>
                  <a:pt x="67" y="42"/>
                </a:lnTo>
                <a:lnTo>
                  <a:pt x="69" y="33"/>
                </a:lnTo>
                <a:lnTo>
                  <a:pt x="75" y="24"/>
                </a:lnTo>
                <a:lnTo>
                  <a:pt x="80" y="16"/>
                </a:lnTo>
                <a:lnTo>
                  <a:pt x="88" y="10"/>
                </a:lnTo>
                <a:lnTo>
                  <a:pt x="98" y="4"/>
                </a:lnTo>
                <a:lnTo>
                  <a:pt x="110" y="2"/>
                </a:lnTo>
                <a:lnTo>
                  <a:pt x="124" y="0"/>
                </a:lnTo>
                <a:lnTo>
                  <a:pt x="124" y="0"/>
                </a:lnTo>
                <a:lnTo>
                  <a:pt x="136" y="2"/>
                </a:lnTo>
                <a:lnTo>
                  <a:pt x="146" y="4"/>
                </a:lnTo>
                <a:lnTo>
                  <a:pt x="156" y="10"/>
                </a:lnTo>
                <a:lnTo>
                  <a:pt x="164" y="17"/>
                </a:lnTo>
                <a:lnTo>
                  <a:pt x="172" y="25"/>
                </a:lnTo>
                <a:lnTo>
                  <a:pt x="177" y="36"/>
                </a:lnTo>
                <a:lnTo>
                  <a:pt x="181" y="46"/>
                </a:lnTo>
                <a:lnTo>
                  <a:pt x="182" y="58"/>
                </a:lnTo>
                <a:lnTo>
                  <a:pt x="182" y="58"/>
                </a:lnTo>
                <a:lnTo>
                  <a:pt x="188" y="58"/>
                </a:lnTo>
                <a:lnTo>
                  <a:pt x="188" y="58"/>
                </a:lnTo>
                <a:lnTo>
                  <a:pt x="195" y="58"/>
                </a:lnTo>
                <a:lnTo>
                  <a:pt x="203" y="60"/>
                </a:lnTo>
                <a:lnTo>
                  <a:pt x="210" y="64"/>
                </a:lnTo>
                <a:lnTo>
                  <a:pt x="215" y="69"/>
                </a:lnTo>
                <a:lnTo>
                  <a:pt x="220" y="75"/>
                </a:lnTo>
                <a:lnTo>
                  <a:pt x="224" y="81"/>
                </a:lnTo>
                <a:lnTo>
                  <a:pt x="227" y="89"/>
                </a:lnTo>
                <a:lnTo>
                  <a:pt x="227" y="97"/>
                </a:lnTo>
                <a:lnTo>
                  <a:pt x="227" y="97"/>
                </a:lnTo>
                <a:lnTo>
                  <a:pt x="227" y="99"/>
                </a:lnTo>
                <a:lnTo>
                  <a:pt x="227" y="99"/>
                </a:lnTo>
                <a:lnTo>
                  <a:pt x="228" y="99"/>
                </a:lnTo>
                <a:lnTo>
                  <a:pt x="228" y="99"/>
                </a:lnTo>
                <a:lnTo>
                  <a:pt x="233" y="99"/>
                </a:lnTo>
                <a:lnTo>
                  <a:pt x="238" y="101"/>
                </a:lnTo>
                <a:lnTo>
                  <a:pt x="244" y="103"/>
                </a:lnTo>
                <a:lnTo>
                  <a:pt x="247" y="107"/>
                </a:lnTo>
                <a:lnTo>
                  <a:pt x="251" y="111"/>
                </a:lnTo>
                <a:lnTo>
                  <a:pt x="253" y="115"/>
                </a:lnTo>
                <a:lnTo>
                  <a:pt x="255" y="120"/>
                </a:lnTo>
                <a:lnTo>
                  <a:pt x="255" y="125"/>
                </a:lnTo>
                <a:lnTo>
                  <a:pt x="255" y="125"/>
                </a:lnTo>
                <a:lnTo>
                  <a:pt x="255" y="132"/>
                </a:lnTo>
                <a:lnTo>
                  <a:pt x="253" y="137"/>
                </a:lnTo>
                <a:lnTo>
                  <a:pt x="251" y="141"/>
                </a:lnTo>
                <a:lnTo>
                  <a:pt x="247" y="146"/>
                </a:lnTo>
                <a:lnTo>
                  <a:pt x="244" y="149"/>
                </a:lnTo>
                <a:lnTo>
                  <a:pt x="238" y="151"/>
                </a:lnTo>
                <a:lnTo>
                  <a:pt x="233" y="154"/>
                </a:lnTo>
                <a:lnTo>
                  <a:pt x="228" y="154"/>
                </a:lnTo>
                <a:lnTo>
                  <a:pt x="228" y="154"/>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49" name="Freeform 107"/>
          <p:cNvSpPr>
            <a:spLocks noEditPoints="1"/>
          </p:cNvSpPr>
          <p:nvPr/>
        </p:nvSpPr>
        <p:spPr bwMode="auto">
          <a:xfrm>
            <a:off x="1564358" y="1051336"/>
            <a:ext cx="873637" cy="873637"/>
          </a:xfrm>
          <a:custGeom>
            <a:gdLst>
              <a:gd name="T0" fmla="*/ 32 w 257"/>
              <a:gd name="T1" fmla="*/ 152 h 256"/>
              <a:gd name="T2" fmla="*/ 3 w 257"/>
              <a:gd name="T3" fmla="*/ 128 h 256"/>
              <a:gd name="T4" fmla="*/ 3 w 257"/>
              <a:gd name="T5" fmla="*/ 98 h 256"/>
              <a:gd name="T6" fmla="*/ 30 w 257"/>
              <a:gd name="T7" fmla="*/ 75 h 256"/>
              <a:gd name="T8" fmla="*/ 38 w 257"/>
              <a:gd name="T9" fmla="*/ 65 h 256"/>
              <a:gd name="T10" fmla="*/ 65 w 257"/>
              <a:gd name="T11" fmla="*/ 53 h 256"/>
              <a:gd name="T12" fmla="*/ 80 w 257"/>
              <a:gd name="T13" fmla="*/ 15 h 256"/>
              <a:gd name="T14" fmla="*/ 124 w 257"/>
              <a:gd name="T15" fmla="*/ 0 h 256"/>
              <a:gd name="T16" fmla="*/ 172 w 257"/>
              <a:gd name="T17" fmla="*/ 24 h 256"/>
              <a:gd name="T18" fmla="*/ 188 w 257"/>
              <a:gd name="T19" fmla="*/ 57 h 256"/>
              <a:gd name="T20" fmla="*/ 215 w 257"/>
              <a:gd name="T21" fmla="*/ 68 h 256"/>
              <a:gd name="T22" fmla="*/ 227 w 257"/>
              <a:gd name="T23" fmla="*/ 96 h 256"/>
              <a:gd name="T24" fmla="*/ 233 w 257"/>
              <a:gd name="T25" fmla="*/ 98 h 256"/>
              <a:gd name="T26" fmla="*/ 253 w 257"/>
              <a:gd name="T27" fmla="*/ 114 h 256"/>
              <a:gd name="T28" fmla="*/ 253 w 257"/>
              <a:gd name="T29" fmla="*/ 136 h 256"/>
              <a:gd name="T30" fmla="*/ 233 w 257"/>
              <a:gd name="T31" fmla="*/ 153 h 256"/>
              <a:gd name="T32" fmla="*/ 36 w 257"/>
              <a:gd name="T33" fmla="*/ 182 h 256"/>
              <a:gd name="T34" fmla="*/ 26 w 257"/>
              <a:gd name="T35" fmla="*/ 204 h 256"/>
              <a:gd name="T36" fmla="*/ 12 w 257"/>
              <a:gd name="T37" fmla="*/ 196 h 256"/>
              <a:gd name="T38" fmla="*/ 25 w 257"/>
              <a:gd name="T39" fmla="*/ 176 h 256"/>
              <a:gd name="T40" fmla="*/ 63 w 257"/>
              <a:gd name="T41" fmla="*/ 234 h 256"/>
              <a:gd name="T42" fmla="*/ 54 w 257"/>
              <a:gd name="T43" fmla="*/ 256 h 256"/>
              <a:gd name="T44" fmla="*/ 39 w 257"/>
              <a:gd name="T45" fmla="*/ 248 h 256"/>
              <a:gd name="T46" fmla="*/ 52 w 257"/>
              <a:gd name="T47" fmla="*/ 228 h 256"/>
              <a:gd name="T48" fmla="*/ 97 w 257"/>
              <a:gd name="T49" fmla="*/ 182 h 256"/>
              <a:gd name="T50" fmla="*/ 86 w 257"/>
              <a:gd name="T51" fmla="*/ 204 h 256"/>
              <a:gd name="T52" fmla="*/ 72 w 257"/>
              <a:gd name="T53" fmla="*/ 196 h 256"/>
              <a:gd name="T54" fmla="*/ 86 w 257"/>
              <a:gd name="T55" fmla="*/ 176 h 256"/>
              <a:gd name="T56" fmla="*/ 116 w 257"/>
              <a:gd name="T57" fmla="*/ 214 h 256"/>
              <a:gd name="T58" fmla="*/ 120 w 257"/>
              <a:gd name="T59" fmla="*/ 211 h 256"/>
              <a:gd name="T60" fmla="*/ 119 w 257"/>
              <a:gd name="T61" fmla="*/ 193 h 256"/>
              <a:gd name="T62" fmla="*/ 137 w 257"/>
              <a:gd name="T63" fmla="*/ 191 h 256"/>
              <a:gd name="T64" fmla="*/ 140 w 257"/>
              <a:gd name="T65" fmla="*/ 185 h 256"/>
              <a:gd name="T66" fmla="*/ 156 w 257"/>
              <a:gd name="T67" fmla="*/ 182 h 256"/>
              <a:gd name="T68" fmla="*/ 155 w 257"/>
              <a:gd name="T69" fmla="*/ 198 h 256"/>
              <a:gd name="T70" fmla="*/ 173 w 257"/>
              <a:gd name="T71" fmla="*/ 196 h 256"/>
              <a:gd name="T72" fmla="*/ 175 w 257"/>
              <a:gd name="T73" fmla="*/ 210 h 256"/>
              <a:gd name="T74" fmla="*/ 155 w 257"/>
              <a:gd name="T75" fmla="*/ 218 h 256"/>
              <a:gd name="T76" fmla="*/ 172 w 257"/>
              <a:gd name="T77" fmla="*/ 231 h 256"/>
              <a:gd name="T78" fmla="*/ 167 w 257"/>
              <a:gd name="T79" fmla="*/ 244 h 256"/>
              <a:gd name="T80" fmla="*/ 149 w 257"/>
              <a:gd name="T81" fmla="*/ 236 h 256"/>
              <a:gd name="T82" fmla="*/ 146 w 257"/>
              <a:gd name="T83" fmla="*/ 252 h 256"/>
              <a:gd name="T84" fmla="*/ 130 w 257"/>
              <a:gd name="T85" fmla="*/ 243 h 256"/>
              <a:gd name="T86" fmla="*/ 130 w 257"/>
              <a:gd name="T87" fmla="*/ 239 h 256"/>
              <a:gd name="T88" fmla="*/ 114 w 257"/>
              <a:gd name="T89" fmla="*/ 230 h 256"/>
              <a:gd name="T90" fmla="*/ 206 w 257"/>
              <a:gd name="T91" fmla="*/ 180 h 256"/>
              <a:gd name="T92" fmla="*/ 208 w 257"/>
              <a:gd name="T93" fmla="*/ 179 h 256"/>
              <a:gd name="T94" fmla="*/ 211 w 257"/>
              <a:gd name="T95" fmla="*/ 165 h 256"/>
              <a:gd name="T96" fmla="*/ 225 w 257"/>
              <a:gd name="T97" fmla="*/ 166 h 256"/>
              <a:gd name="T98" fmla="*/ 227 w 257"/>
              <a:gd name="T99" fmla="*/ 163 h 256"/>
              <a:gd name="T100" fmla="*/ 241 w 257"/>
              <a:gd name="T101" fmla="*/ 163 h 256"/>
              <a:gd name="T102" fmla="*/ 236 w 257"/>
              <a:gd name="T103" fmla="*/ 175 h 256"/>
              <a:gd name="T104" fmla="*/ 250 w 257"/>
              <a:gd name="T105" fmla="*/ 176 h 256"/>
              <a:gd name="T106" fmla="*/ 249 w 257"/>
              <a:gd name="T107" fmla="*/ 187 h 256"/>
              <a:gd name="T108" fmla="*/ 233 w 257"/>
              <a:gd name="T109" fmla="*/ 189 h 256"/>
              <a:gd name="T110" fmla="*/ 244 w 257"/>
              <a:gd name="T111" fmla="*/ 201 h 256"/>
              <a:gd name="T112" fmla="*/ 237 w 257"/>
              <a:gd name="T113" fmla="*/ 210 h 256"/>
              <a:gd name="T114" fmla="*/ 225 w 257"/>
              <a:gd name="T115" fmla="*/ 201 h 256"/>
              <a:gd name="T116" fmla="*/ 221 w 257"/>
              <a:gd name="T117" fmla="*/ 213 h 256"/>
              <a:gd name="T118" fmla="*/ 211 w 257"/>
              <a:gd name="T119" fmla="*/ 204 h 256"/>
              <a:gd name="T120" fmla="*/ 211 w 257"/>
              <a:gd name="T121" fmla="*/ 200 h 256"/>
              <a:gd name="T122" fmla="*/ 201 w 257"/>
              <a:gd name="T123" fmla="*/ 192 h 25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7" h="256">
                <a:moveTo>
                  <a:pt x="228" y="153"/>
                </a:moveTo>
                <a:lnTo>
                  <a:pt x="228" y="153"/>
                </a:lnTo>
                <a:lnTo>
                  <a:pt x="39" y="153"/>
                </a:lnTo>
                <a:lnTo>
                  <a:pt x="39" y="153"/>
                </a:lnTo>
                <a:lnTo>
                  <a:pt x="32" y="152"/>
                </a:lnTo>
                <a:lnTo>
                  <a:pt x="24" y="150"/>
                </a:lnTo>
                <a:lnTo>
                  <a:pt x="17" y="146"/>
                </a:lnTo>
                <a:lnTo>
                  <a:pt x="12" y="141"/>
                </a:lnTo>
                <a:lnTo>
                  <a:pt x="7" y="135"/>
                </a:lnTo>
                <a:lnTo>
                  <a:pt x="3" y="128"/>
                </a:lnTo>
                <a:lnTo>
                  <a:pt x="2" y="120"/>
                </a:lnTo>
                <a:lnTo>
                  <a:pt x="0" y="113"/>
                </a:lnTo>
                <a:lnTo>
                  <a:pt x="0" y="113"/>
                </a:lnTo>
                <a:lnTo>
                  <a:pt x="2" y="105"/>
                </a:lnTo>
                <a:lnTo>
                  <a:pt x="3" y="98"/>
                </a:lnTo>
                <a:lnTo>
                  <a:pt x="7" y="92"/>
                </a:lnTo>
                <a:lnTo>
                  <a:pt x="11" y="85"/>
                </a:lnTo>
                <a:lnTo>
                  <a:pt x="16" y="81"/>
                </a:lnTo>
                <a:lnTo>
                  <a:pt x="23" y="78"/>
                </a:lnTo>
                <a:lnTo>
                  <a:pt x="30" y="75"/>
                </a:lnTo>
                <a:lnTo>
                  <a:pt x="37" y="74"/>
                </a:lnTo>
                <a:lnTo>
                  <a:pt x="37" y="74"/>
                </a:lnTo>
                <a:lnTo>
                  <a:pt x="37" y="72"/>
                </a:lnTo>
                <a:lnTo>
                  <a:pt x="37" y="72"/>
                </a:lnTo>
                <a:lnTo>
                  <a:pt x="38" y="65"/>
                </a:lnTo>
                <a:lnTo>
                  <a:pt x="41" y="61"/>
                </a:lnTo>
                <a:lnTo>
                  <a:pt x="45" y="57"/>
                </a:lnTo>
                <a:lnTo>
                  <a:pt x="49" y="54"/>
                </a:lnTo>
                <a:lnTo>
                  <a:pt x="58" y="53"/>
                </a:lnTo>
                <a:lnTo>
                  <a:pt x="65" y="53"/>
                </a:lnTo>
                <a:lnTo>
                  <a:pt x="65" y="53"/>
                </a:lnTo>
                <a:lnTo>
                  <a:pt x="67" y="41"/>
                </a:lnTo>
                <a:lnTo>
                  <a:pt x="69" y="32"/>
                </a:lnTo>
                <a:lnTo>
                  <a:pt x="75" y="23"/>
                </a:lnTo>
                <a:lnTo>
                  <a:pt x="80" y="15"/>
                </a:lnTo>
                <a:lnTo>
                  <a:pt x="88" y="9"/>
                </a:lnTo>
                <a:lnTo>
                  <a:pt x="98" y="3"/>
                </a:lnTo>
                <a:lnTo>
                  <a:pt x="110" y="1"/>
                </a:lnTo>
                <a:lnTo>
                  <a:pt x="124" y="0"/>
                </a:lnTo>
                <a:lnTo>
                  <a:pt x="124" y="0"/>
                </a:lnTo>
                <a:lnTo>
                  <a:pt x="136" y="1"/>
                </a:lnTo>
                <a:lnTo>
                  <a:pt x="146" y="3"/>
                </a:lnTo>
                <a:lnTo>
                  <a:pt x="156" y="9"/>
                </a:lnTo>
                <a:lnTo>
                  <a:pt x="164" y="16"/>
                </a:lnTo>
                <a:lnTo>
                  <a:pt x="172" y="24"/>
                </a:lnTo>
                <a:lnTo>
                  <a:pt x="177" y="35"/>
                </a:lnTo>
                <a:lnTo>
                  <a:pt x="181" y="45"/>
                </a:lnTo>
                <a:lnTo>
                  <a:pt x="182" y="57"/>
                </a:lnTo>
                <a:lnTo>
                  <a:pt x="182" y="57"/>
                </a:lnTo>
                <a:lnTo>
                  <a:pt x="188" y="57"/>
                </a:lnTo>
                <a:lnTo>
                  <a:pt x="188" y="57"/>
                </a:lnTo>
                <a:lnTo>
                  <a:pt x="195" y="57"/>
                </a:lnTo>
                <a:lnTo>
                  <a:pt x="203" y="59"/>
                </a:lnTo>
                <a:lnTo>
                  <a:pt x="210" y="63"/>
                </a:lnTo>
                <a:lnTo>
                  <a:pt x="215" y="68"/>
                </a:lnTo>
                <a:lnTo>
                  <a:pt x="220" y="74"/>
                </a:lnTo>
                <a:lnTo>
                  <a:pt x="224" y="80"/>
                </a:lnTo>
                <a:lnTo>
                  <a:pt x="227" y="88"/>
                </a:lnTo>
                <a:lnTo>
                  <a:pt x="227" y="96"/>
                </a:lnTo>
                <a:lnTo>
                  <a:pt x="227" y="96"/>
                </a:lnTo>
                <a:lnTo>
                  <a:pt x="227" y="98"/>
                </a:lnTo>
                <a:lnTo>
                  <a:pt x="227" y="98"/>
                </a:lnTo>
                <a:lnTo>
                  <a:pt x="228" y="97"/>
                </a:lnTo>
                <a:lnTo>
                  <a:pt x="228" y="97"/>
                </a:lnTo>
                <a:lnTo>
                  <a:pt x="233" y="98"/>
                </a:lnTo>
                <a:lnTo>
                  <a:pt x="238" y="100"/>
                </a:lnTo>
                <a:lnTo>
                  <a:pt x="244" y="102"/>
                </a:lnTo>
                <a:lnTo>
                  <a:pt x="247" y="106"/>
                </a:lnTo>
                <a:lnTo>
                  <a:pt x="251" y="110"/>
                </a:lnTo>
                <a:lnTo>
                  <a:pt x="253" y="114"/>
                </a:lnTo>
                <a:lnTo>
                  <a:pt x="255" y="119"/>
                </a:lnTo>
                <a:lnTo>
                  <a:pt x="255" y="124"/>
                </a:lnTo>
                <a:lnTo>
                  <a:pt x="255" y="124"/>
                </a:lnTo>
                <a:lnTo>
                  <a:pt x="255" y="131"/>
                </a:lnTo>
                <a:lnTo>
                  <a:pt x="253" y="136"/>
                </a:lnTo>
                <a:lnTo>
                  <a:pt x="251" y="140"/>
                </a:lnTo>
                <a:lnTo>
                  <a:pt x="247" y="144"/>
                </a:lnTo>
                <a:lnTo>
                  <a:pt x="244" y="148"/>
                </a:lnTo>
                <a:lnTo>
                  <a:pt x="238" y="150"/>
                </a:lnTo>
                <a:lnTo>
                  <a:pt x="233" y="153"/>
                </a:lnTo>
                <a:lnTo>
                  <a:pt x="228" y="153"/>
                </a:lnTo>
                <a:lnTo>
                  <a:pt x="228" y="153"/>
                </a:lnTo>
                <a:close/>
                <a:moveTo>
                  <a:pt x="36" y="170"/>
                </a:moveTo>
                <a:lnTo>
                  <a:pt x="36" y="170"/>
                </a:lnTo>
                <a:lnTo>
                  <a:pt x="36" y="182"/>
                </a:lnTo>
                <a:lnTo>
                  <a:pt x="34" y="192"/>
                </a:lnTo>
                <a:lnTo>
                  <a:pt x="33" y="198"/>
                </a:lnTo>
                <a:lnTo>
                  <a:pt x="33" y="198"/>
                </a:lnTo>
                <a:lnTo>
                  <a:pt x="30" y="201"/>
                </a:lnTo>
                <a:lnTo>
                  <a:pt x="26" y="204"/>
                </a:lnTo>
                <a:lnTo>
                  <a:pt x="21" y="204"/>
                </a:lnTo>
                <a:lnTo>
                  <a:pt x="17" y="202"/>
                </a:lnTo>
                <a:lnTo>
                  <a:pt x="17" y="202"/>
                </a:lnTo>
                <a:lnTo>
                  <a:pt x="13" y="200"/>
                </a:lnTo>
                <a:lnTo>
                  <a:pt x="12" y="196"/>
                </a:lnTo>
                <a:lnTo>
                  <a:pt x="12" y="191"/>
                </a:lnTo>
                <a:lnTo>
                  <a:pt x="13" y="187"/>
                </a:lnTo>
                <a:lnTo>
                  <a:pt x="13" y="187"/>
                </a:lnTo>
                <a:lnTo>
                  <a:pt x="17" y="182"/>
                </a:lnTo>
                <a:lnTo>
                  <a:pt x="25" y="176"/>
                </a:lnTo>
                <a:lnTo>
                  <a:pt x="36" y="170"/>
                </a:lnTo>
                <a:lnTo>
                  <a:pt x="36" y="170"/>
                </a:lnTo>
                <a:close/>
                <a:moveTo>
                  <a:pt x="63" y="222"/>
                </a:moveTo>
                <a:lnTo>
                  <a:pt x="63" y="222"/>
                </a:lnTo>
                <a:lnTo>
                  <a:pt x="63" y="234"/>
                </a:lnTo>
                <a:lnTo>
                  <a:pt x="62" y="244"/>
                </a:lnTo>
                <a:lnTo>
                  <a:pt x="60" y="250"/>
                </a:lnTo>
                <a:lnTo>
                  <a:pt x="60" y="250"/>
                </a:lnTo>
                <a:lnTo>
                  <a:pt x="58" y="253"/>
                </a:lnTo>
                <a:lnTo>
                  <a:pt x="54" y="256"/>
                </a:lnTo>
                <a:lnTo>
                  <a:pt x="49" y="256"/>
                </a:lnTo>
                <a:lnTo>
                  <a:pt x="45" y="254"/>
                </a:lnTo>
                <a:lnTo>
                  <a:pt x="45" y="254"/>
                </a:lnTo>
                <a:lnTo>
                  <a:pt x="41" y="252"/>
                </a:lnTo>
                <a:lnTo>
                  <a:pt x="39" y="248"/>
                </a:lnTo>
                <a:lnTo>
                  <a:pt x="39" y="243"/>
                </a:lnTo>
                <a:lnTo>
                  <a:pt x="41" y="239"/>
                </a:lnTo>
                <a:lnTo>
                  <a:pt x="41" y="239"/>
                </a:lnTo>
                <a:lnTo>
                  <a:pt x="45" y="234"/>
                </a:lnTo>
                <a:lnTo>
                  <a:pt x="52" y="228"/>
                </a:lnTo>
                <a:lnTo>
                  <a:pt x="63" y="222"/>
                </a:lnTo>
                <a:lnTo>
                  <a:pt x="63" y="222"/>
                </a:lnTo>
                <a:close/>
                <a:moveTo>
                  <a:pt x="97" y="170"/>
                </a:moveTo>
                <a:lnTo>
                  <a:pt x="97" y="170"/>
                </a:lnTo>
                <a:lnTo>
                  <a:pt x="97" y="182"/>
                </a:lnTo>
                <a:lnTo>
                  <a:pt x="95" y="192"/>
                </a:lnTo>
                <a:lnTo>
                  <a:pt x="94" y="198"/>
                </a:lnTo>
                <a:lnTo>
                  <a:pt x="94" y="198"/>
                </a:lnTo>
                <a:lnTo>
                  <a:pt x="90" y="201"/>
                </a:lnTo>
                <a:lnTo>
                  <a:pt x="86" y="204"/>
                </a:lnTo>
                <a:lnTo>
                  <a:pt x="82" y="204"/>
                </a:lnTo>
                <a:lnTo>
                  <a:pt x="78" y="202"/>
                </a:lnTo>
                <a:lnTo>
                  <a:pt x="78" y="202"/>
                </a:lnTo>
                <a:lnTo>
                  <a:pt x="75" y="200"/>
                </a:lnTo>
                <a:lnTo>
                  <a:pt x="72" y="196"/>
                </a:lnTo>
                <a:lnTo>
                  <a:pt x="72" y="191"/>
                </a:lnTo>
                <a:lnTo>
                  <a:pt x="73" y="187"/>
                </a:lnTo>
                <a:lnTo>
                  <a:pt x="73" y="187"/>
                </a:lnTo>
                <a:lnTo>
                  <a:pt x="78" y="182"/>
                </a:lnTo>
                <a:lnTo>
                  <a:pt x="86" y="176"/>
                </a:lnTo>
                <a:lnTo>
                  <a:pt x="97" y="170"/>
                </a:lnTo>
                <a:lnTo>
                  <a:pt x="97" y="170"/>
                </a:lnTo>
                <a:close/>
                <a:moveTo>
                  <a:pt x="121" y="223"/>
                </a:moveTo>
                <a:lnTo>
                  <a:pt x="116" y="218"/>
                </a:lnTo>
                <a:lnTo>
                  <a:pt x="116" y="214"/>
                </a:lnTo>
                <a:lnTo>
                  <a:pt x="120" y="213"/>
                </a:lnTo>
                <a:lnTo>
                  <a:pt x="129" y="221"/>
                </a:lnTo>
                <a:lnTo>
                  <a:pt x="142" y="215"/>
                </a:lnTo>
                <a:lnTo>
                  <a:pt x="132" y="208"/>
                </a:lnTo>
                <a:lnTo>
                  <a:pt x="120" y="211"/>
                </a:lnTo>
                <a:lnTo>
                  <a:pt x="117" y="209"/>
                </a:lnTo>
                <a:lnTo>
                  <a:pt x="117" y="205"/>
                </a:lnTo>
                <a:lnTo>
                  <a:pt x="125" y="202"/>
                </a:lnTo>
                <a:lnTo>
                  <a:pt x="117" y="197"/>
                </a:lnTo>
                <a:lnTo>
                  <a:pt x="119" y="193"/>
                </a:lnTo>
                <a:lnTo>
                  <a:pt x="123" y="192"/>
                </a:lnTo>
                <a:lnTo>
                  <a:pt x="129" y="197"/>
                </a:lnTo>
                <a:lnTo>
                  <a:pt x="130" y="189"/>
                </a:lnTo>
                <a:lnTo>
                  <a:pt x="134" y="188"/>
                </a:lnTo>
                <a:lnTo>
                  <a:pt x="137" y="191"/>
                </a:lnTo>
                <a:lnTo>
                  <a:pt x="136" y="202"/>
                </a:lnTo>
                <a:lnTo>
                  <a:pt x="146" y="210"/>
                </a:lnTo>
                <a:lnTo>
                  <a:pt x="147" y="197"/>
                </a:lnTo>
                <a:lnTo>
                  <a:pt x="138" y="189"/>
                </a:lnTo>
                <a:lnTo>
                  <a:pt x="140" y="185"/>
                </a:lnTo>
                <a:lnTo>
                  <a:pt x="143" y="184"/>
                </a:lnTo>
                <a:lnTo>
                  <a:pt x="149" y="189"/>
                </a:lnTo>
                <a:lnTo>
                  <a:pt x="150" y="180"/>
                </a:lnTo>
                <a:lnTo>
                  <a:pt x="154" y="179"/>
                </a:lnTo>
                <a:lnTo>
                  <a:pt x="156" y="182"/>
                </a:lnTo>
                <a:lnTo>
                  <a:pt x="155" y="191"/>
                </a:lnTo>
                <a:lnTo>
                  <a:pt x="163" y="187"/>
                </a:lnTo>
                <a:lnTo>
                  <a:pt x="166" y="189"/>
                </a:lnTo>
                <a:lnTo>
                  <a:pt x="166" y="193"/>
                </a:lnTo>
                <a:lnTo>
                  <a:pt x="155" y="198"/>
                </a:lnTo>
                <a:lnTo>
                  <a:pt x="153" y="211"/>
                </a:lnTo>
                <a:lnTo>
                  <a:pt x="164" y="206"/>
                </a:lnTo>
                <a:lnTo>
                  <a:pt x="167" y="195"/>
                </a:lnTo>
                <a:lnTo>
                  <a:pt x="171" y="193"/>
                </a:lnTo>
                <a:lnTo>
                  <a:pt x="173" y="196"/>
                </a:lnTo>
                <a:lnTo>
                  <a:pt x="172" y="204"/>
                </a:lnTo>
                <a:lnTo>
                  <a:pt x="180" y="200"/>
                </a:lnTo>
                <a:lnTo>
                  <a:pt x="184" y="202"/>
                </a:lnTo>
                <a:lnTo>
                  <a:pt x="182" y="206"/>
                </a:lnTo>
                <a:lnTo>
                  <a:pt x="175" y="210"/>
                </a:lnTo>
                <a:lnTo>
                  <a:pt x="181" y="214"/>
                </a:lnTo>
                <a:lnTo>
                  <a:pt x="180" y="218"/>
                </a:lnTo>
                <a:lnTo>
                  <a:pt x="176" y="219"/>
                </a:lnTo>
                <a:lnTo>
                  <a:pt x="167" y="213"/>
                </a:lnTo>
                <a:lnTo>
                  <a:pt x="155" y="218"/>
                </a:lnTo>
                <a:lnTo>
                  <a:pt x="166" y="226"/>
                </a:lnTo>
                <a:lnTo>
                  <a:pt x="176" y="221"/>
                </a:lnTo>
                <a:lnTo>
                  <a:pt x="180" y="223"/>
                </a:lnTo>
                <a:lnTo>
                  <a:pt x="179" y="227"/>
                </a:lnTo>
                <a:lnTo>
                  <a:pt x="172" y="231"/>
                </a:lnTo>
                <a:lnTo>
                  <a:pt x="179" y="236"/>
                </a:lnTo>
                <a:lnTo>
                  <a:pt x="179" y="240"/>
                </a:lnTo>
                <a:lnTo>
                  <a:pt x="175" y="241"/>
                </a:lnTo>
                <a:lnTo>
                  <a:pt x="167" y="236"/>
                </a:lnTo>
                <a:lnTo>
                  <a:pt x="167" y="244"/>
                </a:lnTo>
                <a:lnTo>
                  <a:pt x="163" y="245"/>
                </a:lnTo>
                <a:lnTo>
                  <a:pt x="159" y="243"/>
                </a:lnTo>
                <a:lnTo>
                  <a:pt x="162" y="231"/>
                </a:lnTo>
                <a:lnTo>
                  <a:pt x="151" y="223"/>
                </a:lnTo>
                <a:lnTo>
                  <a:pt x="149" y="236"/>
                </a:lnTo>
                <a:lnTo>
                  <a:pt x="158" y="243"/>
                </a:lnTo>
                <a:lnTo>
                  <a:pt x="158" y="247"/>
                </a:lnTo>
                <a:lnTo>
                  <a:pt x="154" y="248"/>
                </a:lnTo>
                <a:lnTo>
                  <a:pt x="147" y="244"/>
                </a:lnTo>
                <a:lnTo>
                  <a:pt x="146" y="252"/>
                </a:lnTo>
                <a:lnTo>
                  <a:pt x="143" y="254"/>
                </a:lnTo>
                <a:lnTo>
                  <a:pt x="140" y="252"/>
                </a:lnTo>
                <a:lnTo>
                  <a:pt x="141" y="243"/>
                </a:lnTo>
                <a:lnTo>
                  <a:pt x="134" y="245"/>
                </a:lnTo>
                <a:lnTo>
                  <a:pt x="130" y="243"/>
                </a:lnTo>
                <a:lnTo>
                  <a:pt x="132" y="239"/>
                </a:lnTo>
                <a:lnTo>
                  <a:pt x="142" y="235"/>
                </a:lnTo>
                <a:lnTo>
                  <a:pt x="143" y="222"/>
                </a:lnTo>
                <a:lnTo>
                  <a:pt x="132" y="227"/>
                </a:lnTo>
                <a:lnTo>
                  <a:pt x="130" y="239"/>
                </a:lnTo>
                <a:lnTo>
                  <a:pt x="127" y="240"/>
                </a:lnTo>
                <a:lnTo>
                  <a:pt x="124" y="237"/>
                </a:lnTo>
                <a:lnTo>
                  <a:pt x="124" y="230"/>
                </a:lnTo>
                <a:lnTo>
                  <a:pt x="116" y="232"/>
                </a:lnTo>
                <a:lnTo>
                  <a:pt x="114" y="230"/>
                </a:lnTo>
                <a:lnTo>
                  <a:pt x="114" y="226"/>
                </a:lnTo>
                <a:lnTo>
                  <a:pt x="121" y="223"/>
                </a:lnTo>
                <a:close/>
                <a:moveTo>
                  <a:pt x="208" y="188"/>
                </a:moveTo>
                <a:lnTo>
                  <a:pt x="205" y="183"/>
                </a:lnTo>
                <a:lnTo>
                  <a:pt x="206" y="180"/>
                </a:lnTo>
                <a:lnTo>
                  <a:pt x="208" y="180"/>
                </a:lnTo>
                <a:lnTo>
                  <a:pt x="214" y="187"/>
                </a:lnTo>
                <a:lnTo>
                  <a:pt x="224" y="185"/>
                </a:lnTo>
                <a:lnTo>
                  <a:pt x="218" y="178"/>
                </a:lnTo>
                <a:lnTo>
                  <a:pt x="208" y="179"/>
                </a:lnTo>
                <a:lnTo>
                  <a:pt x="207" y="176"/>
                </a:lnTo>
                <a:lnTo>
                  <a:pt x="208" y="174"/>
                </a:lnTo>
                <a:lnTo>
                  <a:pt x="214" y="172"/>
                </a:lnTo>
                <a:lnTo>
                  <a:pt x="210" y="167"/>
                </a:lnTo>
                <a:lnTo>
                  <a:pt x="211" y="165"/>
                </a:lnTo>
                <a:lnTo>
                  <a:pt x="214" y="165"/>
                </a:lnTo>
                <a:lnTo>
                  <a:pt x="218" y="170"/>
                </a:lnTo>
                <a:lnTo>
                  <a:pt x="220" y="165"/>
                </a:lnTo>
                <a:lnTo>
                  <a:pt x="223" y="163"/>
                </a:lnTo>
                <a:lnTo>
                  <a:pt x="225" y="166"/>
                </a:lnTo>
                <a:lnTo>
                  <a:pt x="221" y="174"/>
                </a:lnTo>
                <a:lnTo>
                  <a:pt x="228" y="182"/>
                </a:lnTo>
                <a:lnTo>
                  <a:pt x="232" y="172"/>
                </a:lnTo>
                <a:lnTo>
                  <a:pt x="225" y="166"/>
                </a:lnTo>
                <a:lnTo>
                  <a:pt x="227" y="163"/>
                </a:lnTo>
                <a:lnTo>
                  <a:pt x="229" y="162"/>
                </a:lnTo>
                <a:lnTo>
                  <a:pt x="233" y="167"/>
                </a:lnTo>
                <a:lnTo>
                  <a:pt x="236" y="161"/>
                </a:lnTo>
                <a:lnTo>
                  <a:pt x="238" y="161"/>
                </a:lnTo>
                <a:lnTo>
                  <a:pt x="241" y="163"/>
                </a:lnTo>
                <a:lnTo>
                  <a:pt x="238" y="169"/>
                </a:lnTo>
                <a:lnTo>
                  <a:pt x="244" y="169"/>
                </a:lnTo>
                <a:lnTo>
                  <a:pt x="246" y="170"/>
                </a:lnTo>
                <a:lnTo>
                  <a:pt x="245" y="174"/>
                </a:lnTo>
                <a:lnTo>
                  <a:pt x="236" y="175"/>
                </a:lnTo>
                <a:lnTo>
                  <a:pt x="233" y="184"/>
                </a:lnTo>
                <a:lnTo>
                  <a:pt x="242" y="183"/>
                </a:lnTo>
                <a:lnTo>
                  <a:pt x="245" y="174"/>
                </a:lnTo>
                <a:lnTo>
                  <a:pt x="249" y="174"/>
                </a:lnTo>
                <a:lnTo>
                  <a:pt x="250" y="176"/>
                </a:lnTo>
                <a:lnTo>
                  <a:pt x="249" y="182"/>
                </a:lnTo>
                <a:lnTo>
                  <a:pt x="255" y="180"/>
                </a:lnTo>
                <a:lnTo>
                  <a:pt x="257" y="183"/>
                </a:lnTo>
                <a:lnTo>
                  <a:pt x="255" y="185"/>
                </a:lnTo>
                <a:lnTo>
                  <a:pt x="249" y="187"/>
                </a:lnTo>
                <a:lnTo>
                  <a:pt x="253" y="191"/>
                </a:lnTo>
                <a:lnTo>
                  <a:pt x="251" y="193"/>
                </a:lnTo>
                <a:lnTo>
                  <a:pt x="249" y="195"/>
                </a:lnTo>
                <a:lnTo>
                  <a:pt x="244" y="188"/>
                </a:lnTo>
                <a:lnTo>
                  <a:pt x="233" y="189"/>
                </a:lnTo>
                <a:lnTo>
                  <a:pt x="240" y="197"/>
                </a:lnTo>
                <a:lnTo>
                  <a:pt x="249" y="196"/>
                </a:lnTo>
                <a:lnTo>
                  <a:pt x="250" y="197"/>
                </a:lnTo>
                <a:lnTo>
                  <a:pt x="249" y="201"/>
                </a:lnTo>
                <a:lnTo>
                  <a:pt x="244" y="201"/>
                </a:lnTo>
                <a:lnTo>
                  <a:pt x="247" y="206"/>
                </a:lnTo>
                <a:lnTo>
                  <a:pt x="246" y="209"/>
                </a:lnTo>
                <a:lnTo>
                  <a:pt x="244" y="210"/>
                </a:lnTo>
                <a:lnTo>
                  <a:pt x="240" y="205"/>
                </a:lnTo>
                <a:lnTo>
                  <a:pt x="237" y="210"/>
                </a:lnTo>
                <a:lnTo>
                  <a:pt x="234" y="210"/>
                </a:lnTo>
                <a:lnTo>
                  <a:pt x="232" y="208"/>
                </a:lnTo>
                <a:lnTo>
                  <a:pt x="236" y="200"/>
                </a:lnTo>
                <a:lnTo>
                  <a:pt x="229" y="192"/>
                </a:lnTo>
                <a:lnTo>
                  <a:pt x="225" y="201"/>
                </a:lnTo>
                <a:lnTo>
                  <a:pt x="232" y="209"/>
                </a:lnTo>
                <a:lnTo>
                  <a:pt x="231" y="211"/>
                </a:lnTo>
                <a:lnTo>
                  <a:pt x="227" y="211"/>
                </a:lnTo>
                <a:lnTo>
                  <a:pt x="224" y="208"/>
                </a:lnTo>
                <a:lnTo>
                  <a:pt x="221" y="213"/>
                </a:lnTo>
                <a:lnTo>
                  <a:pt x="219" y="214"/>
                </a:lnTo>
                <a:lnTo>
                  <a:pt x="216" y="211"/>
                </a:lnTo>
                <a:lnTo>
                  <a:pt x="219" y="205"/>
                </a:lnTo>
                <a:lnTo>
                  <a:pt x="214" y="206"/>
                </a:lnTo>
                <a:lnTo>
                  <a:pt x="211" y="204"/>
                </a:lnTo>
                <a:lnTo>
                  <a:pt x="212" y="201"/>
                </a:lnTo>
                <a:lnTo>
                  <a:pt x="221" y="200"/>
                </a:lnTo>
                <a:lnTo>
                  <a:pt x="224" y="191"/>
                </a:lnTo>
                <a:lnTo>
                  <a:pt x="215" y="192"/>
                </a:lnTo>
                <a:lnTo>
                  <a:pt x="211" y="200"/>
                </a:lnTo>
                <a:lnTo>
                  <a:pt x="208" y="201"/>
                </a:lnTo>
                <a:lnTo>
                  <a:pt x="207" y="198"/>
                </a:lnTo>
                <a:lnTo>
                  <a:pt x="208" y="193"/>
                </a:lnTo>
                <a:lnTo>
                  <a:pt x="202" y="193"/>
                </a:lnTo>
                <a:lnTo>
                  <a:pt x="201" y="192"/>
                </a:lnTo>
                <a:lnTo>
                  <a:pt x="202" y="189"/>
                </a:lnTo>
                <a:lnTo>
                  <a:pt x="208" y="188"/>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50" name="Freeform 108"/>
          <p:cNvSpPr>
            <a:spLocks noEditPoints="1"/>
          </p:cNvSpPr>
          <p:nvPr/>
        </p:nvSpPr>
        <p:spPr bwMode="auto">
          <a:xfrm>
            <a:off x="2001177" y="3448122"/>
            <a:ext cx="873637" cy="866811"/>
          </a:xfrm>
          <a:custGeom>
            <a:gdLst>
              <a:gd name="T0" fmla="*/ 25 w 256"/>
              <a:gd name="T1" fmla="*/ 151 h 255"/>
              <a:gd name="T2" fmla="*/ 0 w 256"/>
              <a:gd name="T3" fmla="*/ 113 h 255"/>
              <a:gd name="T4" fmla="*/ 17 w 256"/>
              <a:gd name="T5" fmla="*/ 82 h 255"/>
              <a:gd name="T6" fmla="*/ 38 w 256"/>
              <a:gd name="T7" fmla="*/ 73 h 255"/>
              <a:gd name="T8" fmla="*/ 65 w 256"/>
              <a:gd name="T9" fmla="*/ 54 h 255"/>
              <a:gd name="T10" fmla="*/ 88 w 256"/>
              <a:gd name="T11" fmla="*/ 9 h 255"/>
              <a:gd name="T12" fmla="*/ 147 w 256"/>
              <a:gd name="T13" fmla="*/ 5 h 255"/>
              <a:gd name="T14" fmla="*/ 183 w 256"/>
              <a:gd name="T15" fmla="*/ 57 h 255"/>
              <a:gd name="T16" fmla="*/ 209 w 256"/>
              <a:gd name="T17" fmla="*/ 64 h 255"/>
              <a:gd name="T18" fmla="*/ 227 w 256"/>
              <a:gd name="T19" fmla="*/ 96 h 255"/>
              <a:gd name="T20" fmla="*/ 239 w 256"/>
              <a:gd name="T21" fmla="*/ 100 h 255"/>
              <a:gd name="T22" fmla="*/ 256 w 256"/>
              <a:gd name="T23" fmla="*/ 126 h 255"/>
              <a:gd name="T24" fmla="*/ 243 w 256"/>
              <a:gd name="T25" fmla="*/ 150 h 255"/>
              <a:gd name="T26" fmla="*/ 12 w 256"/>
              <a:gd name="T27" fmla="*/ 186 h 255"/>
              <a:gd name="T28" fmla="*/ 17 w 256"/>
              <a:gd name="T29" fmla="*/ 181 h 255"/>
              <a:gd name="T30" fmla="*/ 23 w 256"/>
              <a:gd name="T31" fmla="*/ 165 h 255"/>
              <a:gd name="T32" fmla="*/ 38 w 256"/>
              <a:gd name="T33" fmla="*/ 186 h 255"/>
              <a:gd name="T34" fmla="*/ 48 w 256"/>
              <a:gd name="T35" fmla="*/ 161 h 255"/>
              <a:gd name="T36" fmla="*/ 58 w 256"/>
              <a:gd name="T37" fmla="*/ 176 h 255"/>
              <a:gd name="T38" fmla="*/ 65 w 256"/>
              <a:gd name="T39" fmla="*/ 180 h 255"/>
              <a:gd name="T40" fmla="*/ 66 w 256"/>
              <a:gd name="T41" fmla="*/ 197 h 255"/>
              <a:gd name="T42" fmla="*/ 61 w 256"/>
              <a:gd name="T43" fmla="*/ 202 h 255"/>
              <a:gd name="T44" fmla="*/ 54 w 256"/>
              <a:gd name="T45" fmla="*/ 219 h 255"/>
              <a:gd name="T46" fmla="*/ 39 w 256"/>
              <a:gd name="T47" fmla="*/ 198 h 255"/>
              <a:gd name="T48" fmla="*/ 30 w 256"/>
              <a:gd name="T49" fmla="*/ 221 h 255"/>
              <a:gd name="T50" fmla="*/ 19 w 256"/>
              <a:gd name="T51" fmla="*/ 207 h 255"/>
              <a:gd name="T52" fmla="*/ 13 w 256"/>
              <a:gd name="T53" fmla="*/ 203 h 255"/>
              <a:gd name="T54" fmla="*/ 101 w 256"/>
              <a:gd name="T55" fmla="*/ 224 h 255"/>
              <a:gd name="T56" fmla="*/ 110 w 256"/>
              <a:gd name="T57" fmla="*/ 208 h 255"/>
              <a:gd name="T58" fmla="*/ 97 w 256"/>
              <a:gd name="T59" fmla="*/ 194 h 255"/>
              <a:gd name="T60" fmla="*/ 114 w 256"/>
              <a:gd name="T61" fmla="*/ 203 h 255"/>
              <a:gd name="T62" fmla="*/ 127 w 256"/>
              <a:gd name="T63" fmla="*/ 190 h 255"/>
              <a:gd name="T64" fmla="*/ 145 w 256"/>
              <a:gd name="T65" fmla="*/ 191 h 255"/>
              <a:gd name="T66" fmla="*/ 149 w 256"/>
              <a:gd name="T67" fmla="*/ 194 h 255"/>
              <a:gd name="T68" fmla="*/ 153 w 256"/>
              <a:gd name="T69" fmla="*/ 211 h 255"/>
              <a:gd name="T70" fmla="*/ 144 w 256"/>
              <a:gd name="T71" fmla="*/ 226 h 255"/>
              <a:gd name="T72" fmla="*/ 157 w 256"/>
              <a:gd name="T73" fmla="*/ 241 h 255"/>
              <a:gd name="T74" fmla="*/ 140 w 256"/>
              <a:gd name="T75" fmla="*/ 232 h 255"/>
              <a:gd name="T76" fmla="*/ 127 w 256"/>
              <a:gd name="T77" fmla="*/ 245 h 255"/>
              <a:gd name="T78" fmla="*/ 109 w 256"/>
              <a:gd name="T79" fmla="*/ 245 h 255"/>
              <a:gd name="T80" fmla="*/ 105 w 256"/>
              <a:gd name="T81" fmla="*/ 241 h 255"/>
              <a:gd name="T82" fmla="*/ 101 w 256"/>
              <a:gd name="T83" fmla="*/ 224 h 255"/>
              <a:gd name="T84" fmla="*/ 203 w 256"/>
              <a:gd name="T85" fmla="*/ 186 h 255"/>
              <a:gd name="T86" fmla="*/ 188 w 256"/>
              <a:gd name="T87" fmla="*/ 169 h 255"/>
              <a:gd name="T88" fmla="*/ 204 w 256"/>
              <a:gd name="T89" fmla="*/ 167 h 255"/>
              <a:gd name="T90" fmla="*/ 209 w 256"/>
              <a:gd name="T91" fmla="*/ 164 h 255"/>
              <a:gd name="T92" fmla="*/ 223 w 256"/>
              <a:gd name="T93" fmla="*/ 169 h 255"/>
              <a:gd name="T94" fmla="*/ 225 w 256"/>
              <a:gd name="T95" fmla="*/ 176 h 255"/>
              <a:gd name="T96" fmla="*/ 234 w 256"/>
              <a:gd name="T97" fmla="*/ 186 h 255"/>
              <a:gd name="T98" fmla="*/ 212 w 256"/>
              <a:gd name="T99" fmla="*/ 190 h 255"/>
              <a:gd name="T100" fmla="*/ 226 w 256"/>
              <a:gd name="T101" fmla="*/ 208 h 255"/>
              <a:gd name="T102" fmla="*/ 212 w 256"/>
              <a:gd name="T103" fmla="*/ 210 h 255"/>
              <a:gd name="T104" fmla="*/ 207 w 256"/>
              <a:gd name="T105" fmla="*/ 212 h 255"/>
              <a:gd name="T106" fmla="*/ 192 w 256"/>
              <a:gd name="T107" fmla="*/ 207 h 255"/>
              <a:gd name="T108" fmla="*/ 191 w 256"/>
              <a:gd name="T109" fmla="*/ 202 h 255"/>
              <a:gd name="T110" fmla="*/ 181 w 256"/>
              <a:gd name="T111" fmla="*/ 190 h 2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6" h="255">
                <a:moveTo>
                  <a:pt x="229" y="154"/>
                </a:moveTo>
                <a:lnTo>
                  <a:pt x="229" y="154"/>
                </a:lnTo>
                <a:lnTo>
                  <a:pt x="40" y="154"/>
                </a:lnTo>
                <a:lnTo>
                  <a:pt x="40" y="154"/>
                </a:lnTo>
                <a:lnTo>
                  <a:pt x="32" y="154"/>
                </a:lnTo>
                <a:lnTo>
                  <a:pt x="25" y="151"/>
                </a:lnTo>
                <a:lnTo>
                  <a:pt x="18" y="147"/>
                </a:lnTo>
                <a:lnTo>
                  <a:pt x="12" y="142"/>
                </a:lnTo>
                <a:lnTo>
                  <a:pt x="8" y="135"/>
                </a:lnTo>
                <a:lnTo>
                  <a:pt x="4" y="129"/>
                </a:lnTo>
                <a:lnTo>
                  <a:pt x="1" y="121"/>
                </a:lnTo>
                <a:lnTo>
                  <a:pt x="0" y="113"/>
                </a:lnTo>
                <a:lnTo>
                  <a:pt x="0" y="113"/>
                </a:lnTo>
                <a:lnTo>
                  <a:pt x="1" y="106"/>
                </a:lnTo>
                <a:lnTo>
                  <a:pt x="4" y="99"/>
                </a:lnTo>
                <a:lnTo>
                  <a:pt x="6" y="93"/>
                </a:lnTo>
                <a:lnTo>
                  <a:pt x="12" y="87"/>
                </a:lnTo>
                <a:lnTo>
                  <a:pt x="17" y="82"/>
                </a:lnTo>
                <a:lnTo>
                  <a:pt x="23" y="78"/>
                </a:lnTo>
                <a:lnTo>
                  <a:pt x="30" y="76"/>
                </a:lnTo>
                <a:lnTo>
                  <a:pt x="38" y="74"/>
                </a:lnTo>
                <a:lnTo>
                  <a:pt x="38" y="74"/>
                </a:lnTo>
                <a:lnTo>
                  <a:pt x="38" y="73"/>
                </a:lnTo>
                <a:lnTo>
                  <a:pt x="38" y="73"/>
                </a:lnTo>
                <a:lnTo>
                  <a:pt x="39" y="67"/>
                </a:lnTo>
                <a:lnTo>
                  <a:pt x="41" y="61"/>
                </a:lnTo>
                <a:lnTo>
                  <a:pt x="44" y="57"/>
                </a:lnTo>
                <a:lnTo>
                  <a:pt x="48" y="56"/>
                </a:lnTo>
                <a:lnTo>
                  <a:pt x="57" y="55"/>
                </a:lnTo>
                <a:lnTo>
                  <a:pt x="65" y="54"/>
                </a:lnTo>
                <a:lnTo>
                  <a:pt x="65" y="54"/>
                </a:lnTo>
                <a:lnTo>
                  <a:pt x="67" y="43"/>
                </a:lnTo>
                <a:lnTo>
                  <a:pt x="70" y="33"/>
                </a:lnTo>
                <a:lnTo>
                  <a:pt x="74" y="24"/>
                </a:lnTo>
                <a:lnTo>
                  <a:pt x="80" y="16"/>
                </a:lnTo>
                <a:lnTo>
                  <a:pt x="88" y="9"/>
                </a:lnTo>
                <a:lnTo>
                  <a:pt x="97" y="4"/>
                </a:lnTo>
                <a:lnTo>
                  <a:pt x="109" y="2"/>
                </a:lnTo>
                <a:lnTo>
                  <a:pt x="123" y="0"/>
                </a:lnTo>
                <a:lnTo>
                  <a:pt x="123" y="0"/>
                </a:lnTo>
                <a:lnTo>
                  <a:pt x="135" y="2"/>
                </a:lnTo>
                <a:lnTo>
                  <a:pt x="147" y="5"/>
                </a:lnTo>
                <a:lnTo>
                  <a:pt x="156" y="11"/>
                </a:lnTo>
                <a:lnTo>
                  <a:pt x="165" y="17"/>
                </a:lnTo>
                <a:lnTo>
                  <a:pt x="171" y="26"/>
                </a:lnTo>
                <a:lnTo>
                  <a:pt x="178" y="35"/>
                </a:lnTo>
                <a:lnTo>
                  <a:pt x="182" y="46"/>
                </a:lnTo>
                <a:lnTo>
                  <a:pt x="183" y="57"/>
                </a:lnTo>
                <a:lnTo>
                  <a:pt x="183" y="57"/>
                </a:lnTo>
                <a:lnTo>
                  <a:pt x="188" y="57"/>
                </a:lnTo>
                <a:lnTo>
                  <a:pt x="188" y="57"/>
                </a:lnTo>
                <a:lnTo>
                  <a:pt x="196" y="59"/>
                </a:lnTo>
                <a:lnTo>
                  <a:pt x="203" y="60"/>
                </a:lnTo>
                <a:lnTo>
                  <a:pt x="209" y="64"/>
                </a:lnTo>
                <a:lnTo>
                  <a:pt x="216" y="69"/>
                </a:lnTo>
                <a:lnTo>
                  <a:pt x="221" y="74"/>
                </a:lnTo>
                <a:lnTo>
                  <a:pt x="223" y="81"/>
                </a:lnTo>
                <a:lnTo>
                  <a:pt x="226" y="89"/>
                </a:lnTo>
                <a:lnTo>
                  <a:pt x="227" y="96"/>
                </a:lnTo>
                <a:lnTo>
                  <a:pt x="227" y="96"/>
                </a:lnTo>
                <a:lnTo>
                  <a:pt x="227" y="99"/>
                </a:lnTo>
                <a:lnTo>
                  <a:pt x="227" y="99"/>
                </a:lnTo>
                <a:lnTo>
                  <a:pt x="229" y="99"/>
                </a:lnTo>
                <a:lnTo>
                  <a:pt x="229" y="99"/>
                </a:lnTo>
                <a:lnTo>
                  <a:pt x="234" y="99"/>
                </a:lnTo>
                <a:lnTo>
                  <a:pt x="239" y="100"/>
                </a:lnTo>
                <a:lnTo>
                  <a:pt x="243" y="103"/>
                </a:lnTo>
                <a:lnTo>
                  <a:pt x="248" y="107"/>
                </a:lnTo>
                <a:lnTo>
                  <a:pt x="251" y="111"/>
                </a:lnTo>
                <a:lnTo>
                  <a:pt x="253" y="116"/>
                </a:lnTo>
                <a:lnTo>
                  <a:pt x="255" y="120"/>
                </a:lnTo>
                <a:lnTo>
                  <a:pt x="256" y="126"/>
                </a:lnTo>
                <a:lnTo>
                  <a:pt x="256" y="126"/>
                </a:lnTo>
                <a:lnTo>
                  <a:pt x="255" y="132"/>
                </a:lnTo>
                <a:lnTo>
                  <a:pt x="253" y="137"/>
                </a:lnTo>
                <a:lnTo>
                  <a:pt x="251" y="142"/>
                </a:lnTo>
                <a:lnTo>
                  <a:pt x="248" y="146"/>
                </a:lnTo>
                <a:lnTo>
                  <a:pt x="243" y="150"/>
                </a:lnTo>
                <a:lnTo>
                  <a:pt x="239" y="152"/>
                </a:lnTo>
                <a:lnTo>
                  <a:pt x="234" y="154"/>
                </a:lnTo>
                <a:lnTo>
                  <a:pt x="229" y="154"/>
                </a:lnTo>
                <a:lnTo>
                  <a:pt x="229" y="154"/>
                </a:lnTo>
                <a:close/>
                <a:moveTo>
                  <a:pt x="15" y="191"/>
                </a:moveTo>
                <a:lnTo>
                  <a:pt x="12" y="186"/>
                </a:lnTo>
                <a:lnTo>
                  <a:pt x="13" y="182"/>
                </a:lnTo>
                <a:lnTo>
                  <a:pt x="15" y="182"/>
                </a:lnTo>
                <a:lnTo>
                  <a:pt x="22" y="190"/>
                </a:lnTo>
                <a:lnTo>
                  <a:pt x="34" y="189"/>
                </a:lnTo>
                <a:lnTo>
                  <a:pt x="27" y="180"/>
                </a:lnTo>
                <a:lnTo>
                  <a:pt x="17" y="181"/>
                </a:lnTo>
                <a:lnTo>
                  <a:pt x="14" y="178"/>
                </a:lnTo>
                <a:lnTo>
                  <a:pt x="15" y="176"/>
                </a:lnTo>
                <a:lnTo>
                  <a:pt x="22" y="174"/>
                </a:lnTo>
                <a:lnTo>
                  <a:pt x="18" y="168"/>
                </a:lnTo>
                <a:lnTo>
                  <a:pt x="19" y="165"/>
                </a:lnTo>
                <a:lnTo>
                  <a:pt x="23" y="165"/>
                </a:lnTo>
                <a:lnTo>
                  <a:pt x="27" y="171"/>
                </a:lnTo>
                <a:lnTo>
                  <a:pt x="30" y="165"/>
                </a:lnTo>
                <a:lnTo>
                  <a:pt x="34" y="164"/>
                </a:lnTo>
                <a:lnTo>
                  <a:pt x="35" y="167"/>
                </a:lnTo>
                <a:lnTo>
                  <a:pt x="31" y="177"/>
                </a:lnTo>
                <a:lnTo>
                  <a:pt x="38" y="186"/>
                </a:lnTo>
                <a:lnTo>
                  <a:pt x="43" y="176"/>
                </a:lnTo>
                <a:lnTo>
                  <a:pt x="36" y="167"/>
                </a:lnTo>
                <a:lnTo>
                  <a:pt x="38" y="164"/>
                </a:lnTo>
                <a:lnTo>
                  <a:pt x="41" y="164"/>
                </a:lnTo>
                <a:lnTo>
                  <a:pt x="45" y="169"/>
                </a:lnTo>
                <a:lnTo>
                  <a:pt x="48" y="161"/>
                </a:lnTo>
                <a:lnTo>
                  <a:pt x="52" y="161"/>
                </a:lnTo>
                <a:lnTo>
                  <a:pt x="54" y="164"/>
                </a:lnTo>
                <a:lnTo>
                  <a:pt x="51" y="171"/>
                </a:lnTo>
                <a:lnTo>
                  <a:pt x="57" y="171"/>
                </a:lnTo>
                <a:lnTo>
                  <a:pt x="60" y="173"/>
                </a:lnTo>
                <a:lnTo>
                  <a:pt x="58" y="176"/>
                </a:lnTo>
                <a:lnTo>
                  <a:pt x="48" y="177"/>
                </a:lnTo>
                <a:lnTo>
                  <a:pt x="44" y="187"/>
                </a:lnTo>
                <a:lnTo>
                  <a:pt x="54" y="186"/>
                </a:lnTo>
                <a:lnTo>
                  <a:pt x="58" y="177"/>
                </a:lnTo>
                <a:lnTo>
                  <a:pt x="62" y="177"/>
                </a:lnTo>
                <a:lnTo>
                  <a:pt x="65" y="180"/>
                </a:lnTo>
                <a:lnTo>
                  <a:pt x="62" y="186"/>
                </a:lnTo>
                <a:lnTo>
                  <a:pt x="69" y="185"/>
                </a:lnTo>
                <a:lnTo>
                  <a:pt x="71" y="187"/>
                </a:lnTo>
                <a:lnTo>
                  <a:pt x="70" y="191"/>
                </a:lnTo>
                <a:lnTo>
                  <a:pt x="62" y="191"/>
                </a:lnTo>
                <a:lnTo>
                  <a:pt x="66" y="197"/>
                </a:lnTo>
                <a:lnTo>
                  <a:pt x="65" y="200"/>
                </a:lnTo>
                <a:lnTo>
                  <a:pt x="61" y="200"/>
                </a:lnTo>
                <a:lnTo>
                  <a:pt x="56" y="193"/>
                </a:lnTo>
                <a:lnTo>
                  <a:pt x="44" y="194"/>
                </a:lnTo>
                <a:lnTo>
                  <a:pt x="51" y="203"/>
                </a:lnTo>
                <a:lnTo>
                  <a:pt x="61" y="202"/>
                </a:lnTo>
                <a:lnTo>
                  <a:pt x="64" y="204"/>
                </a:lnTo>
                <a:lnTo>
                  <a:pt x="62" y="208"/>
                </a:lnTo>
                <a:lnTo>
                  <a:pt x="56" y="208"/>
                </a:lnTo>
                <a:lnTo>
                  <a:pt x="60" y="215"/>
                </a:lnTo>
                <a:lnTo>
                  <a:pt x="58" y="217"/>
                </a:lnTo>
                <a:lnTo>
                  <a:pt x="54" y="219"/>
                </a:lnTo>
                <a:lnTo>
                  <a:pt x="51" y="212"/>
                </a:lnTo>
                <a:lnTo>
                  <a:pt x="48" y="219"/>
                </a:lnTo>
                <a:lnTo>
                  <a:pt x="44" y="219"/>
                </a:lnTo>
                <a:lnTo>
                  <a:pt x="43" y="216"/>
                </a:lnTo>
                <a:lnTo>
                  <a:pt x="47" y="207"/>
                </a:lnTo>
                <a:lnTo>
                  <a:pt x="39" y="198"/>
                </a:lnTo>
                <a:lnTo>
                  <a:pt x="35" y="208"/>
                </a:lnTo>
                <a:lnTo>
                  <a:pt x="41" y="216"/>
                </a:lnTo>
                <a:lnTo>
                  <a:pt x="40" y="219"/>
                </a:lnTo>
                <a:lnTo>
                  <a:pt x="36" y="220"/>
                </a:lnTo>
                <a:lnTo>
                  <a:pt x="32" y="215"/>
                </a:lnTo>
                <a:lnTo>
                  <a:pt x="30" y="221"/>
                </a:lnTo>
                <a:lnTo>
                  <a:pt x="26" y="221"/>
                </a:lnTo>
                <a:lnTo>
                  <a:pt x="23" y="219"/>
                </a:lnTo>
                <a:lnTo>
                  <a:pt x="27" y="212"/>
                </a:lnTo>
                <a:lnTo>
                  <a:pt x="21" y="212"/>
                </a:lnTo>
                <a:lnTo>
                  <a:pt x="18" y="210"/>
                </a:lnTo>
                <a:lnTo>
                  <a:pt x="19" y="207"/>
                </a:lnTo>
                <a:lnTo>
                  <a:pt x="30" y="206"/>
                </a:lnTo>
                <a:lnTo>
                  <a:pt x="34" y="195"/>
                </a:lnTo>
                <a:lnTo>
                  <a:pt x="23" y="197"/>
                </a:lnTo>
                <a:lnTo>
                  <a:pt x="19" y="206"/>
                </a:lnTo>
                <a:lnTo>
                  <a:pt x="15" y="206"/>
                </a:lnTo>
                <a:lnTo>
                  <a:pt x="13" y="203"/>
                </a:lnTo>
                <a:lnTo>
                  <a:pt x="15" y="197"/>
                </a:lnTo>
                <a:lnTo>
                  <a:pt x="8" y="198"/>
                </a:lnTo>
                <a:lnTo>
                  <a:pt x="6" y="195"/>
                </a:lnTo>
                <a:lnTo>
                  <a:pt x="8" y="193"/>
                </a:lnTo>
                <a:lnTo>
                  <a:pt x="15" y="191"/>
                </a:lnTo>
                <a:close/>
                <a:moveTo>
                  <a:pt x="101" y="224"/>
                </a:moveTo>
                <a:lnTo>
                  <a:pt x="95" y="220"/>
                </a:lnTo>
                <a:lnTo>
                  <a:pt x="95" y="216"/>
                </a:lnTo>
                <a:lnTo>
                  <a:pt x="99" y="213"/>
                </a:lnTo>
                <a:lnTo>
                  <a:pt x="108" y="221"/>
                </a:lnTo>
                <a:lnTo>
                  <a:pt x="121" y="216"/>
                </a:lnTo>
                <a:lnTo>
                  <a:pt x="110" y="208"/>
                </a:lnTo>
                <a:lnTo>
                  <a:pt x="99" y="212"/>
                </a:lnTo>
                <a:lnTo>
                  <a:pt x="96" y="210"/>
                </a:lnTo>
                <a:lnTo>
                  <a:pt x="96" y="206"/>
                </a:lnTo>
                <a:lnTo>
                  <a:pt x="104" y="203"/>
                </a:lnTo>
                <a:lnTo>
                  <a:pt x="97" y="198"/>
                </a:lnTo>
                <a:lnTo>
                  <a:pt x="97" y="194"/>
                </a:lnTo>
                <a:lnTo>
                  <a:pt x="101" y="193"/>
                </a:lnTo>
                <a:lnTo>
                  <a:pt x="108" y="198"/>
                </a:lnTo>
                <a:lnTo>
                  <a:pt x="109" y="190"/>
                </a:lnTo>
                <a:lnTo>
                  <a:pt x="113" y="189"/>
                </a:lnTo>
                <a:lnTo>
                  <a:pt x="116" y="191"/>
                </a:lnTo>
                <a:lnTo>
                  <a:pt x="114" y="203"/>
                </a:lnTo>
                <a:lnTo>
                  <a:pt x="125" y="211"/>
                </a:lnTo>
                <a:lnTo>
                  <a:pt x="126" y="198"/>
                </a:lnTo>
                <a:lnTo>
                  <a:pt x="117" y="191"/>
                </a:lnTo>
                <a:lnTo>
                  <a:pt x="118" y="187"/>
                </a:lnTo>
                <a:lnTo>
                  <a:pt x="122" y="185"/>
                </a:lnTo>
                <a:lnTo>
                  <a:pt x="127" y="190"/>
                </a:lnTo>
                <a:lnTo>
                  <a:pt x="129" y="181"/>
                </a:lnTo>
                <a:lnTo>
                  <a:pt x="132" y="180"/>
                </a:lnTo>
                <a:lnTo>
                  <a:pt x="136" y="182"/>
                </a:lnTo>
                <a:lnTo>
                  <a:pt x="135" y="191"/>
                </a:lnTo>
                <a:lnTo>
                  <a:pt x="142" y="189"/>
                </a:lnTo>
                <a:lnTo>
                  <a:pt x="145" y="191"/>
                </a:lnTo>
                <a:lnTo>
                  <a:pt x="144" y="195"/>
                </a:lnTo>
                <a:lnTo>
                  <a:pt x="134" y="199"/>
                </a:lnTo>
                <a:lnTo>
                  <a:pt x="131" y="212"/>
                </a:lnTo>
                <a:lnTo>
                  <a:pt x="144" y="207"/>
                </a:lnTo>
                <a:lnTo>
                  <a:pt x="145" y="195"/>
                </a:lnTo>
                <a:lnTo>
                  <a:pt x="149" y="194"/>
                </a:lnTo>
                <a:lnTo>
                  <a:pt x="152" y="197"/>
                </a:lnTo>
                <a:lnTo>
                  <a:pt x="151" y="204"/>
                </a:lnTo>
                <a:lnTo>
                  <a:pt x="160" y="200"/>
                </a:lnTo>
                <a:lnTo>
                  <a:pt x="162" y="203"/>
                </a:lnTo>
                <a:lnTo>
                  <a:pt x="162" y="207"/>
                </a:lnTo>
                <a:lnTo>
                  <a:pt x="153" y="211"/>
                </a:lnTo>
                <a:lnTo>
                  <a:pt x="160" y="216"/>
                </a:lnTo>
                <a:lnTo>
                  <a:pt x="158" y="220"/>
                </a:lnTo>
                <a:lnTo>
                  <a:pt x="156" y="221"/>
                </a:lnTo>
                <a:lnTo>
                  <a:pt x="147" y="213"/>
                </a:lnTo>
                <a:lnTo>
                  <a:pt x="134" y="219"/>
                </a:lnTo>
                <a:lnTo>
                  <a:pt x="144" y="226"/>
                </a:lnTo>
                <a:lnTo>
                  <a:pt x="155" y="223"/>
                </a:lnTo>
                <a:lnTo>
                  <a:pt x="158" y="225"/>
                </a:lnTo>
                <a:lnTo>
                  <a:pt x="157" y="229"/>
                </a:lnTo>
                <a:lnTo>
                  <a:pt x="151" y="232"/>
                </a:lnTo>
                <a:lnTo>
                  <a:pt x="157" y="237"/>
                </a:lnTo>
                <a:lnTo>
                  <a:pt x="157" y="241"/>
                </a:lnTo>
                <a:lnTo>
                  <a:pt x="153" y="242"/>
                </a:lnTo>
                <a:lnTo>
                  <a:pt x="147" y="237"/>
                </a:lnTo>
                <a:lnTo>
                  <a:pt x="145" y="245"/>
                </a:lnTo>
                <a:lnTo>
                  <a:pt x="142" y="246"/>
                </a:lnTo>
                <a:lnTo>
                  <a:pt x="138" y="243"/>
                </a:lnTo>
                <a:lnTo>
                  <a:pt x="140" y="232"/>
                </a:lnTo>
                <a:lnTo>
                  <a:pt x="130" y="224"/>
                </a:lnTo>
                <a:lnTo>
                  <a:pt x="127" y="237"/>
                </a:lnTo>
                <a:lnTo>
                  <a:pt x="136" y="245"/>
                </a:lnTo>
                <a:lnTo>
                  <a:pt x="136" y="249"/>
                </a:lnTo>
                <a:lnTo>
                  <a:pt x="132" y="250"/>
                </a:lnTo>
                <a:lnTo>
                  <a:pt x="127" y="245"/>
                </a:lnTo>
                <a:lnTo>
                  <a:pt x="126" y="254"/>
                </a:lnTo>
                <a:lnTo>
                  <a:pt x="122" y="255"/>
                </a:lnTo>
                <a:lnTo>
                  <a:pt x="118" y="252"/>
                </a:lnTo>
                <a:lnTo>
                  <a:pt x="119" y="243"/>
                </a:lnTo>
                <a:lnTo>
                  <a:pt x="113" y="246"/>
                </a:lnTo>
                <a:lnTo>
                  <a:pt x="109" y="245"/>
                </a:lnTo>
                <a:lnTo>
                  <a:pt x="110" y="241"/>
                </a:lnTo>
                <a:lnTo>
                  <a:pt x="121" y="236"/>
                </a:lnTo>
                <a:lnTo>
                  <a:pt x="123" y="223"/>
                </a:lnTo>
                <a:lnTo>
                  <a:pt x="110" y="228"/>
                </a:lnTo>
                <a:lnTo>
                  <a:pt x="109" y="239"/>
                </a:lnTo>
                <a:lnTo>
                  <a:pt x="105" y="241"/>
                </a:lnTo>
                <a:lnTo>
                  <a:pt x="103" y="238"/>
                </a:lnTo>
                <a:lnTo>
                  <a:pt x="104" y="230"/>
                </a:lnTo>
                <a:lnTo>
                  <a:pt x="95" y="234"/>
                </a:lnTo>
                <a:lnTo>
                  <a:pt x="92" y="232"/>
                </a:lnTo>
                <a:lnTo>
                  <a:pt x="92" y="228"/>
                </a:lnTo>
                <a:lnTo>
                  <a:pt x="101" y="224"/>
                </a:lnTo>
                <a:close/>
                <a:moveTo>
                  <a:pt x="187" y="189"/>
                </a:moveTo>
                <a:lnTo>
                  <a:pt x="183" y="185"/>
                </a:lnTo>
                <a:lnTo>
                  <a:pt x="184" y="181"/>
                </a:lnTo>
                <a:lnTo>
                  <a:pt x="187" y="181"/>
                </a:lnTo>
                <a:lnTo>
                  <a:pt x="192" y="187"/>
                </a:lnTo>
                <a:lnTo>
                  <a:pt x="203" y="186"/>
                </a:lnTo>
                <a:lnTo>
                  <a:pt x="196" y="178"/>
                </a:lnTo>
                <a:lnTo>
                  <a:pt x="187" y="180"/>
                </a:lnTo>
                <a:lnTo>
                  <a:pt x="186" y="178"/>
                </a:lnTo>
                <a:lnTo>
                  <a:pt x="187" y="174"/>
                </a:lnTo>
                <a:lnTo>
                  <a:pt x="192" y="174"/>
                </a:lnTo>
                <a:lnTo>
                  <a:pt x="188" y="169"/>
                </a:lnTo>
                <a:lnTo>
                  <a:pt x="190" y="167"/>
                </a:lnTo>
                <a:lnTo>
                  <a:pt x="192" y="165"/>
                </a:lnTo>
                <a:lnTo>
                  <a:pt x="196" y="171"/>
                </a:lnTo>
                <a:lnTo>
                  <a:pt x="199" y="165"/>
                </a:lnTo>
                <a:lnTo>
                  <a:pt x="201" y="165"/>
                </a:lnTo>
                <a:lnTo>
                  <a:pt x="204" y="167"/>
                </a:lnTo>
                <a:lnTo>
                  <a:pt x="200" y="176"/>
                </a:lnTo>
                <a:lnTo>
                  <a:pt x="207" y="184"/>
                </a:lnTo>
                <a:lnTo>
                  <a:pt x="210" y="174"/>
                </a:lnTo>
                <a:lnTo>
                  <a:pt x="204" y="167"/>
                </a:lnTo>
                <a:lnTo>
                  <a:pt x="205" y="164"/>
                </a:lnTo>
                <a:lnTo>
                  <a:pt x="209" y="164"/>
                </a:lnTo>
                <a:lnTo>
                  <a:pt x="212" y="168"/>
                </a:lnTo>
                <a:lnTo>
                  <a:pt x="214" y="163"/>
                </a:lnTo>
                <a:lnTo>
                  <a:pt x="218" y="161"/>
                </a:lnTo>
                <a:lnTo>
                  <a:pt x="220" y="164"/>
                </a:lnTo>
                <a:lnTo>
                  <a:pt x="217" y="171"/>
                </a:lnTo>
                <a:lnTo>
                  <a:pt x="223" y="169"/>
                </a:lnTo>
                <a:lnTo>
                  <a:pt x="225" y="172"/>
                </a:lnTo>
                <a:lnTo>
                  <a:pt x="223" y="174"/>
                </a:lnTo>
                <a:lnTo>
                  <a:pt x="214" y="176"/>
                </a:lnTo>
                <a:lnTo>
                  <a:pt x="212" y="185"/>
                </a:lnTo>
                <a:lnTo>
                  <a:pt x="221" y="184"/>
                </a:lnTo>
                <a:lnTo>
                  <a:pt x="225" y="176"/>
                </a:lnTo>
                <a:lnTo>
                  <a:pt x="227" y="174"/>
                </a:lnTo>
                <a:lnTo>
                  <a:pt x="229" y="177"/>
                </a:lnTo>
                <a:lnTo>
                  <a:pt x="227" y="182"/>
                </a:lnTo>
                <a:lnTo>
                  <a:pt x="234" y="181"/>
                </a:lnTo>
                <a:lnTo>
                  <a:pt x="235" y="184"/>
                </a:lnTo>
                <a:lnTo>
                  <a:pt x="234" y="186"/>
                </a:lnTo>
                <a:lnTo>
                  <a:pt x="227" y="187"/>
                </a:lnTo>
                <a:lnTo>
                  <a:pt x="231" y="193"/>
                </a:lnTo>
                <a:lnTo>
                  <a:pt x="230" y="195"/>
                </a:lnTo>
                <a:lnTo>
                  <a:pt x="227" y="195"/>
                </a:lnTo>
                <a:lnTo>
                  <a:pt x="222" y="189"/>
                </a:lnTo>
                <a:lnTo>
                  <a:pt x="212" y="190"/>
                </a:lnTo>
                <a:lnTo>
                  <a:pt x="218" y="198"/>
                </a:lnTo>
                <a:lnTo>
                  <a:pt x="227" y="197"/>
                </a:lnTo>
                <a:lnTo>
                  <a:pt x="229" y="199"/>
                </a:lnTo>
                <a:lnTo>
                  <a:pt x="227" y="202"/>
                </a:lnTo>
                <a:lnTo>
                  <a:pt x="222" y="203"/>
                </a:lnTo>
                <a:lnTo>
                  <a:pt x="226" y="208"/>
                </a:lnTo>
                <a:lnTo>
                  <a:pt x="225" y="211"/>
                </a:lnTo>
                <a:lnTo>
                  <a:pt x="222" y="211"/>
                </a:lnTo>
                <a:lnTo>
                  <a:pt x="218" y="206"/>
                </a:lnTo>
                <a:lnTo>
                  <a:pt x="216" y="211"/>
                </a:lnTo>
                <a:lnTo>
                  <a:pt x="213" y="212"/>
                </a:lnTo>
                <a:lnTo>
                  <a:pt x="212" y="210"/>
                </a:lnTo>
                <a:lnTo>
                  <a:pt x="214" y="200"/>
                </a:lnTo>
                <a:lnTo>
                  <a:pt x="208" y="194"/>
                </a:lnTo>
                <a:lnTo>
                  <a:pt x="205" y="203"/>
                </a:lnTo>
                <a:lnTo>
                  <a:pt x="210" y="210"/>
                </a:lnTo>
                <a:lnTo>
                  <a:pt x="209" y="212"/>
                </a:lnTo>
                <a:lnTo>
                  <a:pt x="207" y="212"/>
                </a:lnTo>
                <a:lnTo>
                  <a:pt x="203" y="208"/>
                </a:lnTo>
                <a:lnTo>
                  <a:pt x="200" y="215"/>
                </a:lnTo>
                <a:lnTo>
                  <a:pt x="197" y="215"/>
                </a:lnTo>
                <a:lnTo>
                  <a:pt x="195" y="212"/>
                </a:lnTo>
                <a:lnTo>
                  <a:pt x="197" y="207"/>
                </a:lnTo>
                <a:lnTo>
                  <a:pt x="192" y="207"/>
                </a:lnTo>
                <a:lnTo>
                  <a:pt x="190" y="204"/>
                </a:lnTo>
                <a:lnTo>
                  <a:pt x="191" y="202"/>
                </a:lnTo>
                <a:lnTo>
                  <a:pt x="200" y="200"/>
                </a:lnTo>
                <a:lnTo>
                  <a:pt x="204" y="191"/>
                </a:lnTo>
                <a:lnTo>
                  <a:pt x="194" y="193"/>
                </a:lnTo>
                <a:lnTo>
                  <a:pt x="191" y="202"/>
                </a:lnTo>
                <a:lnTo>
                  <a:pt x="187" y="202"/>
                </a:lnTo>
                <a:lnTo>
                  <a:pt x="186" y="199"/>
                </a:lnTo>
                <a:lnTo>
                  <a:pt x="187" y="194"/>
                </a:lnTo>
                <a:lnTo>
                  <a:pt x="181" y="195"/>
                </a:lnTo>
                <a:lnTo>
                  <a:pt x="179" y="193"/>
                </a:lnTo>
                <a:lnTo>
                  <a:pt x="181" y="190"/>
                </a:lnTo>
                <a:lnTo>
                  <a:pt x="187" y="189"/>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cxnSp>
        <p:nvCxnSpPr>
          <p:cNvPr id="53" name="直接连接符 52"/>
          <p:cNvCxnSpPr/>
          <p:nvPr/>
        </p:nvCxnSpPr>
        <p:spPr>
          <a:xfrm flipH="1">
            <a:off x="3208604" y="2029888"/>
            <a:ext cx="0" cy="849777"/>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1658270" y="2023792"/>
            <a:ext cx="155945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7938695" y="2653843"/>
            <a:ext cx="0" cy="849777"/>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7938695" y="2664998"/>
            <a:ext cx="155945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70" name="组合 69"/>
          <p:cNvGrpSpPr/>
          <p:nvPr/>
        </p:nvGrpSpPr>
        <p:grpSpPr>
          <a:xfrm>
            <a:off x="5519850" y="1753990"/>
            <a:ext cx="492239" cy="742955"/>
            <a:chOff x="10670083" y="1672531"/>
            <a:chExt cx="935037" cy="1411288"/>
          </a:xfrm>
          <a:solidFill>
            <a:srgbClr val="C55A11"/>
          </a:solidFill>
        </p:grpSpPr>
        <p:sp>
          <p:nvSpPr>
            <p:cNvPr id="64" name="Oval 222845"/>
            <p:cNvSpPr>
              <a:spLocks noChangeArrowheads="1"/>
            </p:cNvSpPr>
            <p:nvPr/>
          </p:nvSpPr>
          <p:spPr bwMode="auto">
            <a:xfrm>
              <a:off x="11313020" y="2164656"/>
              <a:ext cx="122238" cy="1206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Oval 222846"/>
            <p:cNvSpPr>
              <a:spLocks noChangeArrowheads="1"/>
            </p:cNvSpPr>
            <p:nvPr/>
          </p:nvSpPr>
          <p:spPr bwMode="auto">
            <a:xfrm>
              <a:off x="10879633" y="2164656"/>
              <a:ext cx="120650" cy="1206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222847"/>
            <p:cNvSpPr/>
            <p:nvPr/>
          </p:nvSpPr>
          <p:spPr bwMode="auto">
            <a:xfrm>
              <a:off x="10817720" y="1786831"/>
              <a:ext cx="101600" cy="200025"/>
            </a:xfrm>
            <a:custGeom>
              <a:gdLst>
                <a:gd name="T0" fmla="*/ 64 w 64"/>
                <a:gd name="T1" fmla="*/ 119 h 126"/>
                <a:gd name="T2" fmla="*/ 18 w 64"/>
                <a:gd name="T3" fmla="*/ 0 h 126"/>
                <a:gd name="T4" fmla="*/ 0 w 64"/>
                <a:gd name="T5" fmla="*/ 7 h 126"/>
                <a:gd name="T6" fmla="*/ 47 w 64"/>
                <a:gd name="T7" fmla="*/ 126 h 126"/>
                <a:gd name="T8" fmla="*/ 64 w 64"/>
                <a:gd name="T9" fmla="*/ 119 h 126"/>
              </a:gdLst>
              <a:cxnLst>
                <a:cxn ang="0">
                  <a:pos x="T0" y="T1"/>
                </a:cxn>
                <a:cxn ang="0">
                  <a:pos x="T2" y="T3"/>
                </a:cxn>
                <a:cxn ang="0">
                  <a:pos x="T4" y="T5"/>
                </a:cxn>
                <a:cxn ang="0">
                  <a:pos x="T6" y="T7"/>
                </a:cxn>
                <a:cxn ang="0">
                  <a:pos x="T8" y="T9"/>
                </a:cxn>
              </a:cxnLst>
              <a:rect l="0" t="0" r="r" b="b"/>
              <a:pathLst>
                <a:path w="64" h="125">
                  <a:moveTo>
                    <a:pt x="64" y="119"/>
                  </a:moveTo>
                  <a:lnTo>
                    <a:pt x="18" y="0"/>
                  </a:lnTo>
                  <a:lnTo>
                    <a:pt x="0" y="7"/>
                  </a:lnTo>
                  <a:lnTo>
                    <a:pt x="47" y="126"/>
                  </a:lnTo>
                  <a:lnTo>
                    <a:pt x="64"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222848"/>
            <p:cNvSpPr/>
            <p:nvPr/>
          </p:nvSpPr>
          <p:spPr bwMode="auto">
            <a:xfrm>
              <a:off x="10670083" y="1905893"/>
              <a:ext cx="184150" cy="133350"/>
            </a:xfrm>
            <a:custGeom>
              <a:gdLst>
                <a:gd name="T0" fmla="*/ 116 w 116"/>
                <a:gd name="T1" fmla="*/ 70 h 84"/>
                <a:gd name="T2" fmla="*/ 10 w 116"/>
                <a:gd name="T3" fmla="*/ 0 h 84"/>
                <a:gd name="T4" fmla="*/ 0 w 116"/>
                <a:gd name="T5" fmla="*/ 15 h 84"/>
                <a:gd name="T6" fmla="*/ 106 w 116"/>
                <a:gd name="T7" fmla="*/ 84 h 84"/>
                <a:gd name="T8" fmla="*/ 116 w 116"/>
                <a:gd name="T9" fmla="*/ 70 h 84"/>
              </a:gdLst>
              <a:cxnLst>
                <a:cxn ang="0">
                  <a:pos x="T0" y="T1"/>
                </a:cxn>
                <a:cxn ang="0">
                  <a:pos x="T2" y="T3"/>
                </a:cxn>
                <a:cxn ang="0">
                  <a:pos x="T4" y="T5"/>
                </a:cxn>
                <a:cxn ang="0">
                  <a:pos x="T6" y="T7"/>
                </a:cxn>
                <a:cxn ang="0">
                  <a:pos x="T8" y="T9"/>
                </a:cxn>
              </a:cxnLst>
              <a:rect l="0" t="0" r="r" b="b"/>
              <a:pathLst>
                <a:path w="115" h="84">
                  <a:moveTo>
                    <a:pt x="116" y="70"/>
                  </a:moveTo>
                  <a:lnTo>
                    <a:pt x="10" y="0"/>
                  </a:lnTo>
                  <a:lnTo>
                    <a:pt x="0" y="15"/>
                  </a:lnTo>
                  <a:lnTo>
                    <a:pt x="106" y="84"/>
                  </a:lnTo>
                  <a:lnTo>
                    <a:pt x="116"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222850"/>
            <p:cNvSpPr/>
            <p:nvPr/>
          </p:nvSpPr>
          <p:spPr bwMode="auto">
            <a:xfrm>
              <a:off x="10674845" y="2080518"/>
              <a:ext cx="495300" cy="1003300"/>
            </a:xfrm>
            <a:custGeom>
              <a:gdLst>
                <a:gd name="T0" fmla="*/ 143 w 215"/>
                <a:gd name="T1" fmla="*/ 100 h 435"/>
                <a:gd name="T2" fmla="*/ 119 w 215"/>
                <a:gd name="T3" fmla="*/ 99 h 435"/>
                <a:gd name="T4" fmla="*/ 101 w 215"/>
                <a:gd name="T5" fmla="*/ 99 h 435"/>
                <a:gd name="T6" fmla="*/ 83 w 215"/>
                <a:gd name="T7" fmla="*/ 98 h 435"/>
                <a:gd name="T8" fmla="*/ 19 w 215"/>
                <a:gd name="T9" fmla="*/ 0 h 435"/>
                <a:gd name="T10" fmla="*/ 0 w 215"/>
                <a:gd name="T11" fmla="*/ 12 h 435"/>
                <a:gd name="T12" fmla="*/ 65 w 215"/>
                <a:gd name="T13" fmla="*/ 134 h 435"/>
                <a:gd name="T14" fmla="*/ 65 w 215"/>
                <a:gd name="T15" fmla="*/ 435 h 435"/>
                <a:gd name="T16" fmla="*/ 92 w 215"/>
                <a:gd name="T17" fmla="*/ 435 h 435"/>
                <a:gd name="T18" fmla="*/ 112 w 215"/>
                <a:gd name="T19" fmla="*/ 296 h 435"/>
                <a:gd name="T20" fmla="*/ 130 w 215"/>
                <a:gd name="T21" fmla="*/ 435 h 435"/>
                <a:gd name="T22" fmla="*/ 158 w 215"/>
                <a:gd name="T23" fmla="*/ 435 h 435"/>
                <a:gd name="T24" fmla="*/ 159 w 215"/>
                <a:gd name="T25" fmla="*/ 148 h 435"/>
                <a:gd name="T26" fmla="*/ 194 w 215"/>
                <a:gd name="T27" fmla="*/ 243 h 435"/>
                <a:gd name="T28" fmla="*/ 215 w 215"/>
                <a:gd name="T29" fmla="*/ 236 h 435"/>
                <a:gd name="T30" fmla="*/ 185 w 215"/>
                <a:gd name="T31" fmla="*/ 134 h 435"/>
                <a:gd name="T32" fmla="*/ 143 w 215"/>
                <a:gd name="T33" fmla="*/ 100 h 4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5" h="435">
                  <a:moveTo>
                    <a:pt x="143" y="100"/>
                  </a:moveTo>
                  <a:cubicBezTo>
                    <a:pt x="138" y="99"/>
                    <a:pt x="125" y="99"/>
                    <a:pt x="119" y="99"/>
                  </a:cubicBezTo>
                  <a:cubicBezTo>
                    <a:pt x="101" y="99"/>
                    <a:pt x="101" y="99"/>
                    <a:pt x="101" y="99"/>
                  </a:cubicBezTo>
                  <a:cubicBezTo>
                    <a:pt x="83" y="98"/>
                    <a:pt x="83" y="98"/>
                    <a:pt x="83" y="98"/>
                  </a:cubicBezTo>
                  <a:cubicBezTo>
                    <a:pt x="19" y="0"/>
                    <a:pt x="19" y="0"/>
                    <a:pt x="19" y="0"/>
                  </a:cubicBezTo>
                  <a:cubicBezTo>
                    <a:pt x="0" y="12"/>
                    <a:pt x="0" y="12"/>
                    <a:pt x="0" y="12"/>
                  </a:cubicBezTo>
                  <a:cubicBezTo>
                    <a:pt x="65" y="134"/>
                    <a:pt x="65" y="134"/>
                    <a:pt x="65" y="134"/>
                  </a:cubicBezTo>
                  <a:cubicBezTo>
                    <a:pt x="65" y="435"/>
                    <a:pt x="65" y="435"/>
                    <a:pt x="65" y="435"/>
                  </a:cubicBezTo>
                  <a:cubicBezTo>
                    <a:pt x="92" y="435"/>
                    <a:pt x="92" y="435"/>
                    <a:pt x="92" y="435"/>
                  </a:cubicBezTo>
                  <a:cubicBezTo>
                    <a:pt x="112" y="296"/>
                    <a:pt x="112" y="296"/>
                    <a:pt x="112" y="296"/>
                  </a:cubicBezTo>
                  <a:cubicBezTo>
                    <a:pt x="130" y="435"/>
                    <a:pt x="130" y="435"/>
                    <a:pt x="130" y="435"/>
                  </a:cubicBezTo>
                  <a:cubicBezTo>
                    <a:pt x="158" y="435"/>
                    <a:pt x="158" y="435"/>
                    <a:pt x="158" y="435"/>
                  </a:cubicBezTo>
                  <a:cubicBezTo>
                    <a:pt x="159" y="148"/>
                    <a:pt x="159" y="148"/>
                    <a:pt x="159" y="148"/>
                  </a:cubicBezTo>
                  <a:cubicBezTo>
                    <a:pt x="194" y="243"/>
                    <a:pt x="194" y="243"/>
                    <a:pt x="194" y="243"/>
                  </a:cubicBezTo>
                  <a:cubicBezTo>
                    <a:pt x="215" y="236"/>
                    <a:pt x="215" y="236"/>
                    <a:pt x="215" y="236"/>
                  </a:cubicBezTo>
                  <a:cubicBezTo>
                    <a:pt x="185" y="134"/>
                    <a:pt x="185" y="134"/>
                    <a:pt x="185" y="134"/>
                  </a:cubicBezTo>
                  <a:cubicBezTo>
                    <a:pt x="172" y="97"/>
                    <a:pt x="143" y="100"/>
                    <a:pt x="143" y="1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22853"/>
            <p:cNvSpPr>
              <a:spLocks noEditPoints="1"/>
            </p:cNvSpPr>
            <p:nvPr/>
          </p:nvSpPr>
          <p:spPr bwMode="auto">
            <a:xfrm>
              <a:off x="10992345" y="1672531"/>
              <a:ext cx="612775" cy="1411288"/>
            </a:xfrm>
            <a:custGeom>
              <a:gdLst>
                <a:gd name="T0" fmla="*/ 193 w 266"/>
                <a:gd name="T1" fmla="*/ 277 h 612"/>
                <a:gd name="T2" fmla="*/ 169 w 266"/>
                <a:gd name="T3" fmla="*/ 276 h 612"/>
                <a:gd name="T4" fmla="*/ 152 w 266"/>
                <a:gd name="T5" fmla="*/ 276 h 612"/>
                <a:gd name="T6" fmla="*/ 140 w 266"/>
                <a:gd name="T7" fmla="*/ 275 h 612"/>
                <a:gd name="T8" fmla="*/ 104 w 266"/>
                <a:gd name="T9" fmla="*/ 176 h 612"/>
                <a:gd name="T10" fmla="*/ 104 w 266"/>
                <a:gd name="T11" fmla="*/ 118 h 612"/>
                <a:gd name="T12" fmla="*/ 179 w 266"/>
                <a:gd name="T13" fmla="*/ 118 h 612"/>
                <a:gd name="T14" fmla="*/ 179 w 266"/>
                <a:gd name="T15" fmla="*/ 0 h 612"/>
                <a:gd name="T16" fmla="*/ 0 w 266"/>
                <a:gd name="T17" fmla="*/ 0 h 612"/>
                <a:gd name="T18" fmla="*/ 0 w 266"/>
                <a:gd name="T19" fmla="*/ 118 h 612"/>
                <a:gd name="T20" fmla="*/ 75 w 266"/>
                <a:gd name="T21" fmla="*/ 118 h 612"/>
                <a:gd name="T22" fmla="*/ 75 w 266"/>
                <a:gd name="T23" fmla="*/ 177 h 612"/>
                <a:gd name="T24" fmla="*/ 115 w 266"/>
                <a:gd name="T25" fmla="*/ 311 h 612"/>
                <a:gd name="T26" fmla="*/ 115 w 266"/>
                <a:gd name="T27" fmla="*/ 612 h 612"/>
                <a:gd name="T28" fmla="*/ 142 w 266"/>
                <a:gd name="T29" fmla="*/ 612 h 612"/>
                <a:gd name="T30" fmla="*/ 163 w 266"/>
                <a:gd name="T31" fmla="*/ 473 h 612"/>
                <a:gd name="T32" fmla="*/ 181 w 266"/>
                <a:gd name="T33" fmla="*/ 612 h 612"/>
                <a:gd name="T34" fmla="*/ 208 w 266"/>
                <a:gd name="T35" fmla="*/ 612 h 612"/>
                <a:gd name="T36" fmla="*/ 209 w 266"/>
                <a:gd name="T37" fmla="*/ 325 h 612"/>
                <a:gd name="T38" fmla="*/ 244 w 266"/>
                <a:gd name="T39" fmla="*/ 420 h 612"/>
                <a:gd name="T40" fmla="*/ 266 w 266"/>
                <a:gd name="T41" fmla="*/ 413 h 612"/>
                <a:gd name="T42" fmla="*/ 236 w 266"/>
                <a:gd name="T43" fmla="*/ 311 h 612"/>
                <a:gd name="T44" fmla="*/ 193 w 266"/>
                <a:gd name="T45" fmla="*/ 277 h 612"/>
                <a:gd name="T46" fmla="*/ 94 w 266"/>
                <a:gd name="T47" fmla="*/ 166 h 612"/>
                <a:gd name="T48" fmla="*/ 85 w 266"/>
                <a:gd name="T49" fmla="*/ 166 h 612"/>
                <a:gd name="T50" fmla="*/ 85 w 266"/>
                <a:gd name="T51" fmla="*/ 108 h 612"/>
                <a:gd name="T52" fmla="*/ 11 w 266"/>
                <a:gd name="T53" fmla="*/ 108 h 612"/>
                <a:gd name="T54" fmla="*/ 11 w 266"/>
                <a:gd name="T55" fmla="*/ 11 h 612"/>
                <a:gd name="T56" fmla="*/ 168 w 266"/>
                <a:gd name="T57" fmla="*/ 11 h 612"/>
                <a:gd name="T58" fmla="*/ 168 w 266"/>
                <a:gd name="T59" fmla="*/ 108 h 612"/>
                <a:gd name="T60" fmla="*/ 94 w 266"/>
                <a:gd name="T61" fmla="*/ 108 h 612"/>
                <a:gd name="T62" fmla="*/ 94 w 266"/>
                <a:gd name="T63" fmla="*/ 166 h 6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6" h="612">
                  <a:moveTo>
                    <a:pt x="193" y="277"/>
                  </a:moveTo>
                  <a:cubicBezTo>
                    <a:pt x="188" y="276"/>
                    <a:pt x="176" y="276"/>
                    <a:pt x="169" y="276"/>
                  </a:cubicBezTo>
                  <a:cubicBezTo>
                    <a:pt x="152" y="276"/>
                    <a:pt x="152" y="276"/>
                    <a:pt x="152" y="276"/>
                  </a:cubicBezTo>
                  <a:cubicBezTo>
                    <a:pt x="140" y="275"/>
                    <a:pt x="140" y="275"/>
                    <a:pt x="140" y="275"/>
                  </a:cubicBezTo>
                  <a:cubicBezTo>
                    <a:pt x="104" y="176"/>
                    <a:pt x="104" y="176"/>
                    <a:pt x="104" y="176"/>
                  </a:cubicBezTo>
                  <a:cubicBezTo>
                    <a:pt x="104" y="118"/>
                    <a:pt x="104" y="118"/>
                    <a:pt x="104" y="118"/>
                  </a:cubicBezTo>
                  <a:cubicBezTo>
                    <a:pt x="179" y="118"/>
                    <a:pt x="179" y="118"/>
                    <a:pt x="179" y="118"/>
                  </a:cubicBezTo>
                  <a:cubicBezTo>
                    <a:pt x="179" y="0"/>
                    <a:pt x="179" y="0"/>
                    <a:pt x="179" y="0"/>
                  </a:cubicBezTo>
                  <a:cubicBezTo>
                    <a:pt x="0" y="0"/>
                    <a:pt x="0" y="0"/>
                    <a:pt x="0" y="0"/>
                  </a:cubicBezTo>
                  <a:cubicBezTo>
                    <a:pt x="0" y="118"/>
                    <a:pt x="0" y="118"/>
                    <a:pt x="0" y="118"/>
                  </a:cubicBezTo>
                  <a:cubicBezTo>
                    <a:pt x="75" y="118"/>
                    <a:pt x="75" y="118"/>
                    <a:pt x="75" y="118"/>
                  </a:cubicBezTo>
                  <a:cubicBezTo>
                    <a:pt x="75" y="177"/>
                    <a:pt x="75" y="177"/>
                    <a:pt x="75" y="177"/>
                  </a:cubicBezTo>
                  <a:cubicBezTo>
                    <a:pt x="115" y="311"/>
                    <a:pt x="115" y="311"/>
                    <a:pt x="115" y="311"/>
                  </a:cubicBezTo>
                  <a:cubicBezTo>
                    <a:pt x="115" y="612"/>
                    <a:pt x="115" y="612"/>
                    <a:pt x="115" y="612"/>
                  </a:cubicBezTo>
                  <a:cubicBezTo>
                    <a:pt x="142" y="612"/>
                    <a:pt x="142" y="612"/>
                    <a:pt x="142" y="612"/>
                  </a:cubicBezTo>
                  <a:cubicBezTo>
                    <a:pt x="163" y="473"/>
                    <a:pt x="163" y="473"/>
                    <a:pt x="163" y="473"/>
                  </a:cubicBezTo>
                  <a:cubicBezTo>
                    <a:pt x="181" y="612"/>
                    <a:pt x="181" y="612"/>
                    <a:pt x="181" y="612"/>
                  </a:cubicBezTo>
                  <a:cubicBezTo>
                    <a:pt x="208" y="612"/>
                    <a:pt x="208" y="612"/>
                    <a:pt x="208" y="612"/>
                  </a:cubicBezTo>
                  <a:cubicBezTo>
                    <a:pt x="209" y="325"/>
                    <a:pt x="209" y="325"/>
                    <a:pt x="209" y="325"/>
                  </a:cubicBezTo>
                  <a:cubicBezTo>
                    <a:pt x="244" y="420"/>
                    <a:pt x="244" y="420"/>
                    <a:pt x="244" y="420"/>
                  </a:cubicBezTo>
                  <a:cubicBezTo>
                    <a:pt x="266" y="413"/>
                    <a:pt x="266" y="413"/>
                    <a:pt x="266" y="413"/>
                  </a:cubicBezTo>
                  <a:cubicBezTo>
                    <a:pt x="236" y="311"/>
                    <a:pt x="236" y="311"/>
                    <a:pt x="236" y="311"/>
                  </a:cubicBezTo>
                  <a:cubicBezTo>
                    <a:pt x="223" y="274"/>
                    <a:pt x="193" y="277"/>
                    <a:pt x="193" y="277"/>
                  </a:cubicBezTo>
                  <a:close/>
                  <a:moveTo>
                    <a:pt x="94" y="166"/>
                  </a:moveTo>
                  <a:cubicBezTo>
                    <a:pt x="94" y="166"/>
                    <a:pt x="89" y="166"/>
                    <a:pt x="85" y="166"/>
                  </a:cubicBezTo>
                  <a:cubicBezTo>
                    <a:pt x="85" y="108"/>
                    <a:pt x="85" y="108"/>
                    <a:pt x="85" y="108"/>
                  </a:cubicBezTo>
                  <a:cubicBezTo>
                    <a:pt x="11" y="108"/>
                    <a:pt x="11" y="108"/>
                    <a:pt x="11" y="108"/>
                  </a:cubicBezTo>
                  <a:cubicBezTo>
                    <a:pt x="11" y="11"/>
                    <a:pt x="11" y="11"/>
                    <a:pt x="11" y="11"/>
                  </a:cubicBezTo>
                  <a:cubicBezTo>
                    <a:pt x="168" y="11"/>
                    <a:pt x="168" y="11"/>
                    <a:pt x="168" y="11"/>
                  </a:cubicBezTo>
                  <a:cubicBezTo>
                    <a:pt x="168" y="108"/>
                    <a:pt x="168" y="108"/>
                    <a:pt x="168" y="108"/>
                  </a:cubicBezTo>
                  <a:cubicBezTo>
                    <a:pt x="94" y="108"/>
                    <a:pt x="94" y="108"/>
                    <a:pt x="94" y="108"/>
                  </a:cubicBezTo>
                  <a:lnTo>
                    <a:pt x="94" y="1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1" name="矩形 70"/>
          <p:cNvSpPr/>
          <p:nvPr/>
        </p:nvSpPr>
        <p:spPr>
          <a:xfrm>
            <a:off x="176836" y="1990940"/>
            <a:ext cx="3070370" cy="1015663"/>
          </a:xfrm>
          <a:prstGeom prst="rect">
            <a:avLst/>
          </a:prstGeom>
        </p:spPr>
        <p:txBody>
          <a:bodyPr wrap="square">
            <a:spAutoFit/>
          </a:bodyPr>
          <a:lstStyle/>
          <a:p>
            <a:r>
              <a:rPr lang="en-US" altLang="zh-CN" sz="20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000">
              <a:solidFill>
                <a:schemeClr val="accent2">
                  <a:lumMod val="75000"/>
                </a:schemeClr>
              </a:solidFill>
            </a:endParaRPr>
          </a:p>
        </p:txBody>
      </p:sp>
      <p:sp>
        <p:nvSpPr>
          <p:cNvPr id="72" name="矩形 71"/>
          <p:cNvSpPr/>
          <p:nvPr/>
        </p:nvSpPr>
        <p:spPr>
          <a:xfrm>
            <a:off x="8014437" y="2707224"/>
            <a:ext cx="3070370" cy="1015663"/>
          </a:xfrm>
          <a:prstGeom prst="rect">
            <a:avLst/>
          </a:prstGeom>
        </p:spPr>
        <p:txBody>
          <a:bodyPr wrap="square">
            <a:spAutoFit/>
          </a:bodyPr>
          <a:lstStyle/>
          <a:p>
            <a:r>
              <a:rPr lang="en-US" altLang="zh-CN" sz="20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000">
              <a:solidFill>
                <a:schemeClr val="accent2">
                  <a:lumMod val="75000"/>
                </a:schemeClr>
              </a:solidFill>
            </a:endParaRPr>
          </a:p>
        </p:txBody>
      </p:sp>
      <p:sp>
        <p:nvSpPr>
          <p:cNvPr id="73" name="矩形 72"/>
          <p:cNvSpPr/>
          <p:nvPr/>
        </p:nvSpPr>
        <p:spPr>
          <a:xfrm>
            <a:off x="7191180" y="5159679"/>
            <a:ext cx="3070370" cy="1015663"/>
          </a:xfrm>
          <a:prstGeom prst="rect">
            <a:avLst/>
          </a:prstGeom>
        </p:spPr>
        <p:txBody>
          <a:bodyPr wrap="square">
            <a:spAutoFit/>
          </a:bodyPr>
          <a:lstStyle/>
          <a:p>
            <a:r>
              <a:rPr lang="en-US" altLang="zh-CN" sz="20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000">
              <a:solidFill>
                <a:schemeClr val="accent2">
                  <a:lumMod val="75000"/>
                </a:schemeClr>
              </a:solidFill>
            </a:endParaRPr>
          </a:p>
        </p:txBody>
      </p:sp>
      <p:sp>
        <p:nvSpPr>
          <p:cNvPr id="74" name="矩形 73"/>
          <p:cNvSpPr/>
          <p:nvPr/>
        </p:nvSpPr>
        <p:spPr>
          <a:xfrm>
            <a:off x="1523059" y="4390106"/>
            <a:ext cx="3070370" cy="1015663"/>
          </a:xfrm>
          <a:prstGeom prst="rect">
            <a:avLst/>
          </a:prstGeom>
        </p:spPr>
        <p:txBody>
          <a:bodyPr wrap="square">
            <a:spAutoFit/>
          </a:bodyPr>
          <a:lstStyle/>
          <a:p>
            <a:r>
              <a:rPr lang="en-US" altLang="zh-CN" sz="20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000">
              <a:solidFill>
                <a:schemeClr val="accent2">
                  <a:lumMod val="75000"/>
                </a:schemeClr>
              </a:solidFill>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4636003" y="1636587"/>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grpSp>
        <p:nvGrpSpPr>
          <p:cNvPr id="3" name="组合 2"/>
          <p:cNvGrpSpPr/>
          <p:nvPr/>
        </p:nvGrpSpPr>
        <p:grpSpPr>
          <a:xfrm>
            <a:off x="6044005" y="0"/>
            <a:ext cx="138209" cy="1686967"/>
            <a:chOff x="6044005" y="0"/>
            <a:chExt cx="138209" cy="1686967"/>
          </a:xfrm>
        </p:grpSpPr>
        <p:cxnSp>
          <p:nvCxnSpPr>
            <p:cNvPr id="4" name="直接连接符 3"/>
            <p:cNvCxnSpPr/>
            <p:nvPr/>
          </p:nvCxnSpPr>
          <p:spPr>
            <a:xfrm flipH="1">
              <a:off x="6096000" y="36610"/>
              <a:ext cx="1" cy="1558157"/>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048768" y="1553521"/>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6722743" y="3788136"/>
            <a:ext cx="705382" cy="705382"/>
            <a:chOff x="3272949" y="3722523"/>
            <a:chExt cx="813408" cy="877328"/>
          </a:xfrm>
        </p:grpSpPr>
        <p:sp>
          <p:nvSpPr>
            <p:cNvPr id="18" name="椭圆 17"/>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椭圆 18"/>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9" name="组合 8"/>
          <p:cNvGrpSpPr/>
          <p:nvPr/>
        </p:nvGrpSpPr>
        <p:grpSpPr>
          <a:xfrm>
            <a:off x="4881070" y="2242874"/>
            <a:ext cx="2190211" cy="2190212"/>
            <a:chOff x="1488310" y="1579494"/>
            <a:chExt cx="1414094" cy="1414094"/>
          </a:xfrm>
        </p:grpSpPr>
        <p:grpSp>
          <p:nvGrpSpPr>
            <p:cNvPr id="14" name="组合 13"/>
            <p:cNvGrpSpPr/>
            <p:nvPr/>
          </p:nvGrpSpPr>
          <p:grpSpPr>
            <a:xfrm>
              <a:off x="1488310" y="1579494"/>
              <a:ext cx="1414094" cy="1414094"/>
              <a:chOff x="3176812" y="2273198"/>
              <a:chExt cx="2641825" cy="2726239"/>
            </a:xfrm>
          </p:grpSpPr>
          <p:sp>
            <p:nvSpPr>
              <p:cNvPr id="16" name="椭圆 15"/>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17" name="椭圆 16"/>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sp>
          <p:nvSpPr>
            <p:cNvPr id="15" name="文本框 14"/>
            <p:cNvSpPr txBox="1"/>
            <p:nvPr/>
          </p:nvSpPr>
          <p:spPr>
            <a:xfrm>
              <a:off x="1957492" y="1840234"/>
              <a:ext cx="475730" cy="1013439"/>
            </a:xfrm>
            <a:prstGeom prst="rect">
              <a:avLst/>
            </a:prstGeom>
            <a:noFill/>
          </p:spPr>
          <p:txBody>
            <a:bodyPr wrap="square" rtlCol="0">
              <a:spAutoFit/>
            </a:bodyPr>
            <a:lstStyle/>
            <a:p>
              <a:pPr algn="ctr"/>
              <a:r>
                <a:rPr lang="en-US" altLang="zh-CN" sz="9600">
                  <a:solidFill>
                    <a:schemeClr val="accent2">
                      <a:lumMod val="75000"/>
                    </a:schemeClr>
                  </a:solidFill>
                  <a:latin typeface="方正超粗黑_GBK" panose="03000509000000000000" pitchFamily="65" charset="-122"/>
                  <a:ea typeface="方正超粗黑_GBK" panose="03000509000000000000" pitchFamily="65" charset="-122"/>
                </a:rPr>
                <a:t>3</a:t>
              </a:r>
              <a:endParaRPr lang="zh-CN" altLang="en-US" sz="9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pSp>
        <p:nvGrpSpPr>
          <p:cNvPr id="10" name="组合 9"/>
          <p:cNvGrpSpPr/>
          <p:nvPr/>
        </p:nvGrpSpPr>
        <p:grpSpPr>
          <a:xfrm>
            <a:off x="3746274" y="2793580"/>
            <a:ext cx="1192608" cy="1192608"/>
            <a:chOff x="3272949" y="3722523"/>
            <a:chExt cx="813408" cy="877328"/>
          </a:xfrm>
        </p:grpSpPr>
        <p:sp>
          <p:nvSpPr>
            <p:cNvPr id="12" name="椭圆 11"/>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椭圆 12"/>
            <p:cNvSpPr/>
            <p:nvPr/>
          </p:nvSpPr>
          <p:spPr>
            <a:xfrm>
              <a:off x="3286068"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0" name="矩形 19"/>
          <p:cNvSpPr/>
          <p:nvPr/>
        </p:nvSpPr>
        <p:spPr>
          <a:xfrm>
            <a:off x="4704453" y="5086553"/>
            <a:ext cx="2666114" cy="584775"/>
          </a:xfrm>
          <a:prstGeom prst="rect">
            <a:avLst/>
          </a:prstGeom>
        </p:spPr>
        <p:txBody>
          <a:bodyPr wrap="none">
            <a:spAutoFit/>
          </a:bodyPr>
          <a:lstStyle/>
          <a:p>
            <a:r>
              <a:rPr lang="en-US" altLang="zh-CN" sz="3200" b="1" i="0">
                <a:solidFill>
                  <a:schemeClr val="accent2">
                    <a:lumMod val="75000"/>
                  </a:schemeClr>
                </a:solidFill>
                <a:effectLst/>
                <a:latin typeface="宋体" panose="02010600030101010101" pitchFamily="2" charset="-122"/>
                <a:ea typeface="宋体" panose="02010600030101010101" pitchFamily="2" charset="-122"/>
              </a:rPr>
              <a:t>LOOK FORWART</a:t>
            </a:r>
            <a:endParaRPr lang="zh-CN" altLang="en-US" sz="3200" b="1"/>
          </a:p>
        </p:txBody>
      </p:sp>
      <p:sp>
        <p:nvSpPr>
          <p:cNvPr id="21" name="矩形 20"/>
          <p:cNvSpPr/>
          <p:nvPr/>
        </p:nvSpPr>
        <p:spPr>
          <a:xfrm>
            <a:off x="3585828" y="5745593"/>
            <a:ext cx="5517527" cy="954107"/>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
        <p:nvSpPr>
          <p:cNvPr id="22" name="Freeform 107"/>
          <p:cNvSpPr>
            <a:spLocks noEditPoints="1"/>
          </p:cNvSpPr>
          <p:nvPr/>
        </p:nvSpPr>
        <p:spPr bwMode="auto">
          <a:xfrm>
            <a:off x="3905757" y="2975063"/>
            <a:ext cx="873637" cy="873637"/>
          </a:xfrm>
          <a:custGeom>
            <a:gdLst>
              <a:gd name="T0" fmla="*/ 32 w 257"/>
              <a:gd name="T1" fmla="*/ 152 h 256"/>
              <a:gd name="T2" fmla="*/ 3 w 257"/>
              <a:gd name="T3" fmla="*/ 128 h 256"/>
              <a:gd name="T4" fmla="*/ 3 w 257"/>
              <a:gd name="T5" fmla="*/ 98 h 256"/>
              <a:gd name="T6" fmla="*/ 30 w 257"/>
              <a:gd name="T7" fmla="*/ 75 h 256"/>
              <a:gd name="T8" fmla="*/ 38 w 257"/>
              <a:gd name="T9" fmla="*/ 65 h 256"/>
              <a:gd name="T10" fmla="*/ 65 w 257"/>
              <a:gd name="T11" fmla="*/ 53 h 256"/>
              <a:gd name="T12" fmla="*/ 80 w 257"/>
              <a:gd name="T13" fmla="*/ 15 h 256"/>
              <a:gd name="T14" fmla="*/ 124 w 257"/>
              <a:gd name="T15" fmla="*/ 0 h 256"/>
              <a:gd name="T16" fmla="*/ 172 w 257"/>
              <a:gd name="T17" fmla="*/ 24 h 256"/>
              <a:gd name="T18" fmla="*/ 188 w 257"/>
              <a:gd name="T19" fmla="*/ 57 h 256"/>
              <a:gd name="T20" fmla="*/ 215 w 257"/>
              <a:gd name="T21" fmla="*/ 68 h 256"/>
              <a:gd name="T22" fmla="*/ 227 w 257"/>
              <a:gd name="T23" fmla="*/ 96 h 256"/>
              <a:gd name="T24" fmla="*/ 233 w 257"/>
              <a:gd name="T25" fmla="*/ 98 h 256"/>
              <a:gd name="T26" fmla="*/ 253 w 257"/>
              <a:gd name="T27" fmla="*/ 114 h 256"/>
              <a:gd name="T28" fmla="*/ 253 w 257"/>
              <a:gd name="T29" fmla="*/ 136 h 256"/>
              <a:gd name="T30" fmla="*/ 233 w 257"/>
              <a:gd name="T31" fmla="*/ 153 h 256"/>
              <a:gd name="T32" fmla="*/ 36 w 257"/>
              <a:gd name="T33" fmla="*/ 182 h 256"/>
              <a:gd name="T34" fmla="*/ 26 w 257"/>
              <a:gd name="T35" fmla="*/ 204 h 256"/>
              <a:gd name="T36" fmla="*/ 12 w 257"/>
              <a:gd name="T37" fmla="*/ 196 h 256"/>
              <a:gd name="T38" fmla="*/ 25 w 257"/>
              <a:gd name="T39" fmla="*/ 176 h 256"/>
              <a:gd name="T40" fmla="*/ 63 w 257"/>
              <a:gd name="T41" fmla="*/ 234 h 256"/>
              <a:gd name="T42" fmla="*/ 54 w 257"/>
              <a:gd name="T43" fmla="*/ 256 h 256"/>
              <a:gd name="T44" fmla="*/ 39 w 257"/>
              <a:gd name="T45" fmla="*/ 248 h 256"/>
              <a:gd name="T46" fmla="*/ 52 w 257"/>
              <a:gd name="T47" fmla="*/ 228 h 256"/>
              <a:gd name="T48" fmla="*/ 97 w 257"/>
              <a:gd name="T49" fmla="*/ 182 h 256"/>
              <a:gd name="T50" fmla="*/ 86 w 257"/>
              <a:gd name="T51" fmla="*/ 204 h 256"/>
              <a:gd name="T52" fmla="*/ 72 w 257"/>
              <a:gd name="T53" fmla="*/ 196 h 256"/>
              <a:gd name="T54" fmla="*/ 86 w 257"/>
              <a:gd name="T55" fmla="*/ 176 h 256"/>
              <a:gd name="T56" fmla="*/ 116 w 257"/>
              <a:gd name="T57" fmla="*/ 214 h 256"/>
              <a:gd name="T58" fmla="*/ 120 w 257"/>
              <a:gd name="T59" fmla="*/ 211 h 256"/>
              <a:gd name="T60" fmla="*/ 119 w 257"/>
              <a:gd name="T61" fmla="*/ 193 h 256"/>
              <a:gd name="T62" fmla="*/ 137 w 257"/>
              <a:gd name="T63" fmla="*/ 191 h 256"/>
              <a:gd name="T64" fmla="*/ 140 w 257"/>
              <a:gd name="T65" fmla="*/ 185 h 256"/>
              <a:gd name="T66" fmla="*/ 156 w 257"/>
              <a:gd name="T67" fmla="*/ 182 h 256"/>
              <a:gd name="T68" fmla="*/ 155 w 257"/>
              <a:gd name="T69" fmla="*/ 198 h 256"/>
              <a:gd name="T70" fmla="*/ 173 w 257"/>
              <a:gd name="T71" fmla="*/ 196 h 256"/>
              <a:gd name="T72" fmla="*/ 175 w 257"/>
              <a:gd name="T73" fmla="*/ 210 h 256"/>
              <a:gd name="T74" fmla="*/ 155 w 257"/>
              <a:gd name="T75" fmla="*/ 218 h 256"/>
              <a:gd name="T76" fmla="*/ 172 w 257"/>
              <a:gd name="T77" fmla="*/ 231 h 256"/>
              <a:gd name="T78" fmla="*/ 167 w 257"/>
              <a:gd name="T79" fmla="*/ 244 h 256"/>
              <a:gd name="T80" fmla="*/ 149 w 257"/>
              <a:gd name="T81" fmla="*/ 236 h 256"/>
              <a:gd name="T82" fmla="*/ 146 w 257"/>
              <a:gd name="T83" fmla="*/ 252 h 256"/>
              <a:gd name="T84" fmla="*/ 130 w 257"/>
              <a:gd name="T85" fmla="*/ 243 h 256"/>
              <a:gd name="T86" fmla="*/ 130 w 257"/>
              <a:gd name="T87" fmla="*/ 239 h 256"/>
              <a:gd name="T88" fmla="*/ 114 w 257"/>
              <a:gd name="T89" fmla="*/ 230 h 256"/>
              <a:gd name="T90" fmla="*/ 206 w 257"/>
              <a:gd name="T91" fmla="*/ 180 h 256"/>
              <a:gd name="T92" fmla="*/ 208 w 257"/>
              <a:gd name="T93" fmla="*/ 179 h 256"/>
              <a:gd name="T94" fmla="*/ 211 w 257"/>
              <a:gd name="T95" fmla="*/ 165 h 256"/>
              <a:gd name="T96" fmla="*/ 225 w 257"/>
              <a:gd name="T97" fmla="*/ 166 h 256"/>
              <a:gd name="T98" fmla="*/ 227 w 257"/>
              <a:gd name="T99" fmla="*/ 163 h 256"/>
              <a:gd name="T100" fmla="*/ 241 w 257"/>
              <a:gd name="T101" fmla="*/ 163 h 256"/>
              <a:gd name="T102" fmla="*/ 236 w 257"/>
              <a:gd name="T103" fmla="*/ 175 h 256"/>
              <a:gd name="T104" fmla="*/ 250 w 257"/>
              <a:gd name="T105" fmla="*/ 176 h 256"/>
              <a:gd name="T106" fmla="*/ 249 w 257"/>
              <a:gd name="T107" fmla="*/ 187 h 256"/>
              <a:gd name="T108" fmla="*/ 233 w 257"/>
              <a:gd name="T109" fmla="*/ 189 h 256"/>
              <a:gd name="T110" fmla="*/ 244 w 257"/>
              <a:gd name="T111" fmla="*/ 201 h 256"/>
              <a:gd name="T112" fmla="*/ 237 w 257"/>
              <a:gd name="T113" fmla="*/ 210 h 256"/>
              <a:gd name="T114" fmla="*/ 225 w 257"/>
              <a:gd name="T115" fmla="*/ 201 h 256"/>
              <a:gd name="T116" fmla="*/ 221 w 257"/>
              <a:gd name="T117" fmla="*/ 213 h 256"/>
              <a:gd name="T118" fmla="*/ 211 w 257"/>
              <a:gd name="T119" fmla="*/ 204 h 256"/>
              <a:gd name="T120" fmla="*/ 211 w 257"/>
              <a:gd name="T121" fmla="*/ 200 h 256"/>
              <a:gd name="T122" fmla="*/ 201 w 257"/>
              <a:gd name="T123" fmla="*/ 192 h 25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7" h="256">
                <a:moveTo>
                  <a:pt x="228" y="153"/>
                </a:moveTo>
                <a:lnTo>
                  <a:pt x="228" y="153"/>
                </a:lnTo>
                <a:lnTo>
                  <a:pt x="39" y="153"/>
                </a:lnTo>
                <a:lnTo>
                  <a:pt x="39" y="153"/>
                </a:lnTo>
                <a:lnTo>
                  <a:pt x="32" y="152"/>
                </a:lnTo>
                <a:lnTo>
                  <a:pt x="24" y="150"/>
                </a:lnTo>
                <a:lnTo>
                  <a:pt x="17" y="146"/>
                </a:lnTo>
                <a:lnTo>
                  <a:pt x="12" y="141"/>
                </a:lnTo>
                <a:lnTo>
                  <a:pt x="7" y="135"/>
                </a:lnTo>
                <a:lnTo>
                  <a:pt x="3" y="128"/>
                </a:lnTo>
                <a:lnTo>
                  <a:pt x="2" y="120"/>
                </a:lnTo>
                <a:lnTo>
                  <a:pt x="0" y="113"/>
                </a:lnTo>
                <a:lnTo>
                  <a:pt x="0" y="113"/>
                </a:lnTo>
                <a:lnTo>
                  <a:pt x="2" y="105"/>
                </a:lnTo>
                <a:lnTo>
                  <a:pt x="3" y="98"/>
                </a:lnTo>
                <a:lnTo>
                  <a:pt x="7" y="92"/>
                </a:lnTo>
                <a:lnTo>
                  <a:pt x="11" y="85"/>
                </a:lnTo>
                <a:lnTo>
                  <a:pt x="16" y="81"/>
                </a:lnTo>
                <a:lnTo>
                  <a:pt x="23" y="78"/>
                </a:lnTo>
                <a:lnTo>
                  <a:pt x="30" y="75"/>
                </a:lnTo>
                <a:lnTo>
                  <a:pt x="37" y="74"/>
                </a:lnTo>
                <a:lnTo>
                  <a:pt x="37" y="74"/>
                </a:lnTo>
                <a:lnTo>
                  <a:pt x="37" y="72"/>
                </a:lnTo>
                <a:lnTo>
                  <a:pt x="37" y="72"/>
                </a:lnTo>
                <a:lnTo>
                  <a:pt x="38" y="65"/>
                </a:lnTo>
                <a:lnTo>
                  <a:pt x="41" y="61"/>
                </a:lnTo>
                <a:lnTo>
                  <a:pt x="45" y="57"/>
                </a:lnTo>
                <a:lnTo>
                  <a:pt x="49" y="54"/>
                </a:lnTo>
                <a:lnTo>
                  <a:pt x="58" y="53"/>
                </a:lnTo>
                <a:lnTo>
                  <a:pt x="65" y="53"/>
                </a:lnTo>
                <a:lnTo>
                  <a:pt x="65" y="53"/>
                </a:lnTo>
                <a:lnTo>
                  <a:pt x="67" y="41"/>
                </a:lnTo>
                <a:lnTo>
                  <a:pt x="69" y="32"/>
                </a:lnTo>
                <a:lnTo>
                  <a:pt x="75" y="23"/>
                </a:lnTo>
                <a:lnTo>
                  <a:pt x="80" y="15"/>
                </a:lnTo>
                <a:lnTo>
                  <a:pt x="88" y="9"/>
                </a:lnTo>
                <a:lnTo>
                  <a:pt x="98" y="3"/>
                </a:lnTo>
                <a:lnTo>
                  <a:pt x="110" y="1"/>
                </a:lnTo>
                <a:lnTo>
                  <a:pt x="124" y="0"/>
                </a:lnTo>
                <a:lnTo>
                  <a:pt x="124" y="0"/>
                </a:lnTo>
                <a:lnTo>
                  <a:pt x="136" y="1"/>
                </a:lnTo>
                <a:lnTo>
                  <a:pt x="146" y="3"/>
                </a:lnTo>
                <a:lnTo>
                  <a:pt x="156" y="9"/>
                </a:lnTo>
                <a:lnTo>
                  <a:pt x="164" y="16"/>
                </a:lnTo>
                <a:lnTo>
                  <a:pt x="172" y="24"/>
                </a:lnTo>
                <a:lnTo>
                  <a:pt x="177" y="35"/>
                </a:lnTo>
                <a:lnTo>
                  <a:pt x="181" y="45"/>
                </a:lnTo>
                <a:lnTo>
                  <a:pt x="182" y="57"/>
                </a:lnTo>
                <a:lnTo>
                  <a:pt x="182" y="57"/>
                </a:lnTo>
                <a:lnTo>
                  <a:pt x="188" y="57"/>
                </a:lnTo>
                <a:lnTo>
                  <a:pt x="188" y="57"/>
                </a:lnTo>
                <a:lnTo>
                  <a:pt x="195" y="57"/>
                </a:lnTo>
                <a:lnTo>
                  <a:pt x="203" y="59"/>
                </a:lnTo>
                <a:lnTo>
                  <a:pt x="210" y="63"/>
                </a:lnTo>
                <a:lnTo>
                  <a:pt x="215" y="68"/>
                </a:lnTo>
                <a:lnTo>
                  <a:pt x="220" y="74"/>
                </a:lnTo>
                <a:lnTo>
                  <a:pt x="224" y="80"/>
                </a:lnTo>
                <a:lnTo>
                  <a:pt x="227" y="88"/>
                </a:lnTo>
                <a:lnTo>
                  <a:pt x="227" y="96"/>
                </a:lnTo>
                <a:lnTo>
                  <a:pt x="227" y="96"/>
                </a:lnTo>
                <a:lnTo>
                  <a:pt x="227" y="98"/>
                </a:lnTo>
                <a:lnTo>
                  <a:pt x="227" y="98"/>
                </a:lnTo>
                <a:lnTo>
                  <a:pt x="228" y="97"/>
                </a:lnTo>
                <a:lnTo>
                  <a:pt x="228" y="97"/>
                </a:lnTo>
                <a:lnTo>
                  <a:pt x="233" y="98"/>
                </a:lnTo>
                <a:lnTo>
                  <a:pt x="238" y="100"/>
                </a:lnTo>
                <a:lnTo>
                  <a:pt x="244" y="102"/>
                </a:lnTo>
                <a:lnTo>
                  <a:pt x="247" y="106"/>
                </a:lnTo>
                <a:lnTo>
                  <a:pt x="251" y="110"/>
                </a:lnTo>
                <a:lnTo>
                  <a:pt x="253" y="114"/>
                </a:lnTo>
                <a:lnTo>
                  <a:pt x="255" y="119"/>
                </a:lnTo>
                <a:lnTo>
                  <a:pt x="255" y="124"/>
                </a:lnTo>
                <a:lnTo>
                  <a:pt x="255" y="124"/>
                </a:lnTo>
                <a:lnTo>
                  <a:pt x="255" y="131"/>
                </a:lnTo>
                <a:lnTo>
                  <a:pt x="253" y="136"/>
                </a:lnTo>
                <a:lnTo>
                  <a:pt x="251" y="140"/>
                </a:lnTo>
                <a:lnTo>
                  <a:pt x="247" y="144"/>
                </a:lnTo>
                <a:lnTo>
                  <a:pt x="244" y="148"/>
                </a:lnTo>
                <a:lnTo>
                  <a:pt x="238" y="150"/>
                </a:lnTo>
                <a:lnTo>
                  <a:pt x="233" y="153"/>
                </a:lnTo>
                <a:lnTo>
                  <a:pt x="228" y="153"/>
                </a:lnTo>
                <a:lnTo>
                  <a:pt x="228" y="153"/>
                </a:lnTo>
                <a:close/>
                <a:moveTo>
                  <a:pt x="36" y="170"/>
                </a:moveTo>
                <a:lnTo>
                  <a:pt x="36" y="170"/>
                </a:lnTo>
                <a:lnTo>
                  <a:pt x="36" y="182"/>
                </a:lnTo>
                <a:lnTo>
                  <a:pt x="34" y="192"/>
                </a:lnTo>
                <a:lnTo>
                  <a:pt x="33" y="198"/>
                </a:lnTo>
                <a:lnTo>
                  <a:pt x="33" y="198"/>
                </a:lnTo>
                <a:lnTo>
                  <a:pt x="30" y="201"/>
                </a:lnTo>
                <a:lnTo>
                  <a:pt x="26" y="204"/>
                </a:lnTo>
                <a:lnTo>
                  <a:pt x="21" y="204"/>
                </a:lnTo>
                <a:lnTo>
                  <a:pt x="17" y="202"/>
                </a:lnTo>
                <a:lnTo>
                  <a:pt x="17" y="202"/>
                </a:lnTo>
                <a:lnTo>
                  <a:pt x="13" y="200"/>
                </a:lnTo>
                <a:lnTo>
                  <a:pt x="12" y="196"/>
                </a:lnTo>
                <a:lnTo>
                  <a:pt x="12" y="191"/>
                </a:lnTo>
                <a:lnTo>
                  <a:pt x="13" y="187"/>
                </a:lnTo>
                <a:lnTo>
                  <a:pt x="13" y="187"/>
                </a:lnTo>
                <a:lnTo>
                  <a:pt x="17" y="182"/>
                </a:lnTo>
                <a:lnTo>
                  <a:pt x="25" y="176"/>
                </a:lnTo>
                <a:lnTo>
                  <a:pt x="36" y="170"/>
                </a:lnTo>
                <a:lnTo>
                  <a:pt x="36" y="170"/>
                </a:lnTo>
                <a:close/>
                <a:moveTo>
                  <a:pt x="63" y="222"/>
                </a:moveTo>
                <a:lnTo>
                  <a:pt x="63" y="222"/>
                </a:lnTo>
                <a:lnTo>
                  <a:pt x="63" y="234"/>
                </a:lnTo>
                <a:lnTo>
                  <a:pt x="62" y="244"/>
                </a:lnTo>
                <a:lnTo>
                  <a:pt x="60" y="250"/>
                </a:lnTo>
                <a:lnTo>
                  <a:pt x="60" y="250"/>
                </a:lnTo>
                <a:lnTo>
                  <a:pt x="58" y="253"/>
                </a:lnTo>
                <a:lnTo>
                  <a:pt x="54" y="256"/>
                </a:lnTo>
                <a:lnTo>
                  <a:pt x="49" y="256"/>
                </a:lnTo>
                <a:lnTo>
                  <a:pt x="45" y="254"/>
                </a:lnTo>
                <a:lnTo>
                  <a:pt x="45" y="254"/>
                </a:lnTo>
                <a:lnTo>
                  <a:pt x="41" y="252"/>
                </a:lnTo>
                <a:lnTo>
                  <a:pt x="39" y="248"/>
                </a:lnTo>
                <a:lnTo>
                  <a:pt x="39" y="243"/>
                </a:lnTo>
                <a:lnTo>
                  <a:pt x="41" y="239"/>
                </a:lnTo>
                <a:lnTo>
                  <a:pt x="41" y="239"/>
                </a:lnTo>
                <a:lnTo>
                  <a:pt x="45" y="234"/>
                </a:lnTo>
                <a:lnTo>
                  <a:pt x="52" y="228"/>
                </a:lnTo>
                <a:lnTo>
                  <a:pt x="63" y="222"/>
                </a:lnTo>
                <a:lnTo>
                  <a:pt x="63" y="222"/>
                </a:lnTo>
                <a:close/>
                <a:moveTo>
                  <a:pt x="97" y="170"/>
                </a:moveTo>
                <a:lnTo>
                  <a:pt x="97" y="170"/>
                </a:lnTo>
                <a:lnTo>
                  <a:pt x="97" y="182"/>
                </a:lnTo>
                <a:lnTo>
                  <a:pt x="95" y="192"/>
                </a:lnTo>
                <a:lnTo>
                  <a:pt x="94" y="198"/>
                </a:lnTo>
                <a:lnTo>
                  <a:pt x="94" y="198"/>
                </a:lnTo>
                <a:lnTo>
                  <a:pt x="90" y="201"/>
                </a:lnTo>
                <a:lnTo>
                  <a:pt x="86" y="204"/>
                </a:lnTo>
                <a:lnTo>
                  <a:pt x="82" y="204"/>
                </a:lnTo>
                <a:lnTo>
                  <a:pt x="78" y="202"/>
                </a:lnTo>
                <a:lnTo>
                  <a:pt x="78" y="202"/>
                </a:lnTo>
                <a:lnTo>
                  <a:pt x="75" y="200"/>
                </a:lnTo>
                <a:lnTo>
                  <a:pt x="72" y="196"/>
                </a:lnTo>
                <a:lnTo>
                  <a:pt x="72" y="191"/>
                </a:lnTo>
                <a:lnTo>
                  <a:pt x="73" y="187"/>
                </a:lnTo>
                <a:lnTo>
                  <a:pt x="73" y="187"/>
                </a:lnTo>
                <a:lnTo>
                  <a:pt x="78" y="182"/>
                </a:lnTo>
                <a:lnTo>
                  <a:pt x="86" y="176"/>
                </a:lnTo>
                <a:lnTo>
                  <a:pt x="97" y="170"/>
                </a:lnTo>
                <a:lnTo>
                  <a:pt x="97" y="170"/>
                </a:lnTo>
                <a:close/>
                <a:moveTo>
                  <a:pt x="121" y="223"/>
                </a:moveTo>
                <a:lnTo>
                  <a:pt x="116" y="218"/>
                </a:lnTo>
                <a:lnTo>
                  <a:pt x="116" y="214"/>
                </a:lnTo>
                <a:lnTo>
                  <a:pt x="120" y="213"/>
                </a:lnTo>
                <a:lnTo>
                  <a:pt x="129" y="221"/>
                </a:lnTo>
                <a:lnTo>
                  <a:pt x="142" y="215"/>
                </a:lnTo>
                <a:lnTo>
                  <a:pt x="132" y="208"/>
                </a:lnTo>
                <a:lnTo>
                  <a:pt x="120" y="211"/>
                </a:lnTo>
                <a:lnTo>
                  <a:pt x="117" y="209"/>
                </a:lnTo>
                <a:lnTo>
                  <a:pt x="117" y="205"/>
                </a:lnTo>
                <a:lnTo>
                  <a:pt x="125" y="202"/>
                </a:lnTo>
                <a:lnTo>
                  <a:pt x="117" y="197"/>
                </a:lnTo>
                <a:lnTo>
                  <a:pt x="119" y="193"/>
                </a:lnTo>
                <a:lnTo>
                  <a:pt x="123" y="192"/>
                </a:lnTo>
                <a:lnTo>
                  <a:pt x="129" y="197"/>
                </a:lnTo>
                <a:lnTo>
                  <a:pt x="130" y="189"/>
                </a:lnTo>
                <a:lnTo>
                  <a:pt x="134" y="188"/>
                </a:lnTo>
                <a:lnTo>
                  <a:pt x="137" y="191"/>
                </a:lnTo>
                <a:lnTo>
                  <a:pt x="136" y="202"/>
                </a:lnTo>
                <a:lnTo>
                  <a:pt x="146" y="210"/>
                </a:lnTo>
                <a:lnTo>
                  <a:pt x="147" y="197"/>
                </a:lnTo>
                <a:lnTo>
                  <a:pt x="138" y="189"/>
                </a:lnTo>
                <a:lnTo>
                  <a:pt x="140" y="185"/>
                </a:lnTo>
                <a:lnTo>
                  <a:pt x="143" y="184"/>
                </a:lnTo>
                <a:lnTo>
                  <a:pt x="149" y="189"/>
                </a:lnTo>
                <a:lnTo>
                  <a:pt x="150" y="180"/>
                </a:lnTo>
                <a:lnTo>
                  <a:pt x="154" y="179"/>
                </a:lnTo>
                <a:lnTo>
                  <a:pt x="156" y="182"/>
                </a:lnTo>
                <a:lnTo>
                  <a:pt x="155" y="191"/>
                </a:lnTo>
                <a:lnTo>
                  <a:pt x="163" y="187"/>
                </a:lnTo>
                <a:lnTo>
                  <a:pt x="166" y="189"/>
                </a:lnTo>
                <a:lnTo>
                  <a:pt x="166" y="193"/>
                </a:lnTo>
                <a:lnTo>
                  <a:pt x="155" y="198"/>
                </a:lnTo>
                <a:lnTo>
                  <a:pt x="153" y="211"/>
                </a:lnTo>
                <a:lnTo>
                  <a:pt x="164" y="206"/>
                </a:lnTo>
                <a:lnTo>
                  <a:pt x="167" y="195"/>
                </a:lnTo>
                <a:lnTo>
                  <a:pt x="171" y="193"/>
                </a:lnTo>
                <a:lnTo>
                  <a:pt x="173" y="196"/>
                </a:lnTo>
                <a:lnTo>
                  <a:pt x="172" y="204"/>
                </a:lnTo>
                <a:lnTo>
                  <a:pt x="180" y="200"/>
                </a:lnTo>
                <a:lnTo>
                  <a:pt x="184" y="202"/>
                </a:lnTo>
                <a:lnTo>
                  <a:pt x="182" y="206"/>
                </a:lnTo>
                <a:lnTo>
                  <a:pt x="175" y="210"/>
                </a:lnTo>
                <a:lnTo>
                  <a:pt x="181" y="214"/>
                </a:lnTo>
                <a:lnTo>
                  <a:pt x="180" y="218"/>
                </a:lnTo>
                <a:lnTo>
                  <a:pt x="176" y="219"/>
                </a:lnTo>
                <a:lnTo>
                  <a:pt x="167" y="213"/>
                </a:lnTo>
                <a:lnTo>
                  <a:pt x="155" y="218"/>
                </a:lnTo>
                <a:lnTo>
                  <a:pt x="166" y="226"/>
                </a:lnTo>
                <a:lnTo>
                  <a:pt x="176" y="221"/>
                </a:lnTo>
                <a:lnTo>
                  <a:pt x="180" y="223"/>
                </a:lnTo>
                <a:lnTo>
                  <a:pt x="179" y="227"/>
                </a:lnTo>
                <a:lnTo>
                  <a:pt x="172" y="231"/>
                </a:lnTo>
                <a:lnTo>
                  <a:pt x="179" y="236"/>
                </a:lnTo>
                <a:lnTo>
                  <a:pt x="179" y="240"/>
                </a:lnTo>
                <a:lnTo>
                  <a:pt x="175" y="241"/>
                </a:lnTo>
                <a:lnTo>
                  <a:pt x="167" y="236"/>
                </a:lnTo>
                <a:lnTo>
                  <a:pt x="167" y="244"/>
                </a:lnTo>
                <a:lnTo>
                  <a:pt x="163" y="245"/>
                </a:lnTo>
                <a:lnTo>
                  <a:pt x="159" y="243"/>
                </a:lnTo>
                <a:lnTo>
                  <a:pt x="162" y="231"/>
                </a:lnTo>
                <a:lnTo>
                  <a:pt x="151" y="223"/>
                </a:lnTo>
                <a:lnTo>
                  <a:pt x="149" y="236"/>
                </a:lnTo>
                <a:lnTo>
                  <a:pt x="158" y="243"/>
                </a:lnTo>
                <a:lnTo>
                  <a:pt x="158" y="247"/>
                </a:lnTo>
                <a:lnTo>
                  <a:pt x="154" y="248"/>
                </a:lnTo>
                <a:lnTo>
                  <a:pt x="147" y="244"/>
                </a:lnTo>
                <a:lnTo>
                  <a:pt x="146" y="252"/>
                </a:lnTo>
                <a:lnTo>
                  <a:pt x="143" y="254"/>
                </a:lnTo>
                <a:lnTo>
                  <a:pt x="140" y="252"/>
                </a:lnTo>
                <a:lnTo>
                  <a:pt x="141" y="243"/>
                </a:lnTo>
                <a:lnTo>
                  <a:pt x="134" y="245"/>
                </a:lnTo>
                <a:lnTo>
                  <a:pt x="130" y="243"/>
                </a:lnTo>
                <a:lnTo>
                  <a:pt x="132" y="239"/>
                </a:lnTo>
                <a:lnTo>
                  <a:pt x="142" y="235"/>
                </a:lnTo>
                <a:lnTo>
                  <a:pt x="143" y="222"/>
                </a:lnTo>
                <a:lnTo>
                  <a:pt x="132" y="227"/>
                </a:lnTo>
                <a:lnTo>
                  <a:pt x="130" y="239"/>
                </a:lnTo>
                <a:lnTo>
                  <a:pt x="127" y="240"/>
                </a:lnTo>
                <a:lnTo>
                  <a:pt x="124" y="237"/>
                </a:lnTo>
                <a:lnTo>
                  <a:pt x="124" y="230"/>
                </a:lnTo>
                <a:lnTo>
                  <a:pt x="116" y="232"/>
                </a:lnTo>
                <a:lnTo>
                  <a:pt x="114" y="230"/>
                </a:lnTo>
                <a:lnTo>
                  <a:pt x="114" y="226"/>
                </a:lnTo>
                <a:lnTo>
                  <a:pt x="121" y="223"/>
                </a:lnTo>
                <a:close/>
                <a:moveTo>
                  <a:pt x="208" y="188"/>
                </a:moveTo>
                <a:lnTo>
                  <a:pt x="205" y="183"/>
                </a:lnTo>
                <a:lnTo>
                  <a:pt x="206" y="180"/>
                </a:lnTo>
                <a:lnTo>
                  <a:pt x="208" y="180"/>
                </a:lnTo>
                <a:lnTo>
                  <a:pt x="214" y="187"/>
                </a:lnTo>
                <a:lnTo>
                  <a:pt x="224" y="185"/>
                </a:lnTo>
                <a:lnTo>
                  <a:pt x="218" y="178"/>
                </a:lnTo>
                <a:lnTo>
                  <a:pt x="208" y="179"/>
                </a:lnTo>
                <a:lnTo>
                  <a:pt x="207" y="176"/>
                </a:lnTo>
                <a:lnTo>
                  <a:pt x="208" y="174"/>
                </a:lnTo>
                <a:lnTo>
                  <a:pt x="214" y="172"/>
                </a:lnTo>
                <a:lnTo>
                  <a:pt x="210" y="167"/>
                </a:lnTo>
                <a:lnTo>
                  <a:pt x="211" y="165"/>
                </a:lnTo>
                <a:lnTo>
                  <a:pt x="214" y="165"/>
                </a:lnTo>
                <a:lnTo>
                  <a:pt x="218" y="170"/>
                </a:lnTo>
                <a:lnTo>
                  <a:pt x="220" y="165"/>
                </a:lnTo>
                <a:lnTo>
                  <a:pt x="223" y="163"/>
                </a:lnTo>
                <a:lnTo>
                  <a:pt x="225" y="166"/>
                </a:lnTo>
                <a:lnTo>
                  <a:pt x="221" y="174"/>
                </a:lnTo>
                <a:lnTo>
                  <a:pt x="228" y="182"/>
                </a:lnTo>
                <a:lnTo>
                  <a:pt x="232" y="172"/>
                </a:lnTo>
                <a:lnTo>
                  <a:pt x="225" y="166"/>
                </a:lnTo>
                <a:lnTo>
                  <a:pt x="227" y="163"/>
                </a:lnTo>
                <a:lnTo>
                  <a:pt x="229" y="162"/>
                </a:lnTo>
                <a:lnTo>
                  <a:pt x="233" y="167"/>
                </a:lnTo>
                <a:lnTo>
                  <a:pt x="236" y="161"/>
                </a:lnTo>
                <a:lnTo>
                  <a:pt x="238" y="161"/>
                </a:lnTo>
                <a:lnTo>
                  <a:pt x="241" y="163"/>
                </a:lnTo>
                <a:lnTo>
                  <a:pt x="238" y="169"/>
                </a:lnTo>
                <a:lnTo>
                  <a:pt x="244" y="169"/>
                </a:lnTo>
                <a:lnTo>
                  <a:pt x="246" y="170"/>
                </a:lnTo>
                <a:lnTo>
                  <a:pt x="245" y="174"/>
                </a:lnTo>
                <a:lnTo>
                  <a:pt x="236" y="175"/>
                </a:lnTo>
                <a:lnTo>
                  <a:pt x="233" y="184"/>
                </a:lnTo>
                <a:lnTo>
                  <a:pt x="242" y="183"/>
                </a:lnTo>
                <a:lnTo>
                  <a:pt x="245" y="174"/>
                </a:lnTo>
                <a:lnTo>
                  <a:pt x="249" y="174"/>
                </a:lnTo>
                <a:lnTo>
                  <a:pt x="250" y="176"/>
                </a:lnTo>
                <a:lnTo>
                  <a:pt x="249" y="182"/>
                </a:lnTo>
                <a:lnTo>
                  <a:pt x="255" y="180"/>
                </a:lnTo>
                <a:lnTo>
                  <a:pt x="257" y="183"/>
                </a:lnTo>
                <a:lnTo>
                  <a:pt x="255" y="185"/>
                </a:lnTo>
                <a:lnTo>
                  <a:pt x="249" y="187"/>
                </a:lnTo>
                <a:lnTo>
                  <a:pt x="253" y="191"/>
                </a:lnTo>
                <a:lnTo>
                  <a:pt x="251" y="193"/>
                </a:lnTo>
                <a:lnTo>
                  <a:pt x="249" y="195"/>
                </a:lnTo>
                <a:lnTo>
                  <a:pt x="244" y="188"/>
                </a:lnTo>
                <a:lnTo>
                  <a:pt x="233" y="189"/>
                </a:lnTo>
                <a:lnTo>
                  <a:pt x="240" y="197"/>
                </a:lnTo>
                <a:lnTo>
                  <a:pt x="249" y="196"/>
                </a:lnTo>
                <a:lnTo>
                  <a:pt x="250" y="197"/>
                </a:lnTo>
                <a:lnTo>
                  <a:pt x="249" y="201"/>
                </a:lnTo>
                <a:lnTo>
                  <a:pt x="244" y="201"/>
                </a:lnTo>
                <a:lnTo>
                  <a:pt x="247" y="206"/>
                </a:lnTo>
                <a:lnTo>
                  <a:pt x="246" y="209"/>
                </a:lnTo>
                <a:lnTo>
                  <a:pt x="244" y="210"/>
                </a:lnTo>
                <a:lnTo>
                  <a:pt x="240" y="205"/>
                </a:lnTo>
                <a:lnTo>
                  <a:pt x="237" y="210"/>
                </a:lnTo>
                <a:lnTo>
                  <a:pt x="234" y="210"/>
                </a:lnTo>
                <a:lnTo>
                  <a:pt x="232" y="208"/>
                </a:lnTo>
                <a:lnTo>
                  <a:pt x="236" y="200"/>
                </a:lnTo>
                <a:lnTo>
                  <a:pt x="229" y="192"/>
                </a:lnTo>
                <a:lnTo>
                  <a:pt x="225" y="201"/>
                </a:lnTo>
                <a:lnTo>
                  <a:pt x="232" y="209"/>
                </a:lnTo>
                <a:lnTo>
                  <a:pt x="231" y="211"/>
                </a:lnTo>
                <a:lnTo>
                  <a:pt x="227" y="211"/>
                </a:lnTo>
                <a:lnTo>
                  <a:pt x="224" y="208"/>
                </a:lnTo>
                <a:lnTo>
                  <a:pt x="221" y="213"/>
                </a:lnTo>
                <a:lnTo>
                  <a:pt x="219" y="214"/>
                </a:lnTo>
                <a:lnTo>
                  <a:pt x="216" y="211"/>
                </a:lnTo>
                <a:lnTo>
                  <a:pt x="219" y="205"/>
                </a:lnTo>
                <a:lnTo>
                  <a:pt x="214" y="206"/>
                </a:lnTo>
                <a:lnTo>
                  <a:pt x="211" y="204"/>
                </a:lnTo>
                <a:lnTo>
                  <a:pt x="212" y="201"/>
                </a:lnTo>
                <a:lnTo>
                  <a:pt x="221" y="200"/>
                </a:lnTo>
                <a:lnTo>
                  <a:pt x="224" y="191"/>
                </a:lnTo>
                <a:lnTo>
                  <a:pt x="215" y="192"/>
                </a:lnTo>
                <a:lnTo>
                  <a:pt x="211" y="200"/>
                </a:lnTo>
                <a:lnTo>
                  <a:pt x="208" y="201"/>
                </a:lnTo>
                <a:lnTo>
                  <a:pt x="207" y="198"/>
                </a:lnTo>
                <a:lnTo>
                  <a:pt x="208" y="193"/>
                </a:lnTo>
                <a:lnTo>
                  <a:pt x="202" y="193"/>
                </a:lnTo>
                <a:lnTo>
                  <a:pt x="201" y="192"/>
                </a:lnTo>
                <a:lnTo>
                  <a:pt x="202" y="189"/>
                </a:lnTo>
                <a:lnTo>
                  <a:pt x="208" y="188"/>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3" name="任意多边形 22"/>
          <p:cNvSpPr/>
          <p:nvPr/>
        </p:nvSpPr>
        <p:spPr>
          <a:xfrm>
            <a:off x="1767840" y="1840992"/>
            <a:ext cx="8229600" cy="1149426"/>
          </a:xfrm>
          <a:custGeom>
            <a:gdLst>
              <a:gd name="connsiteX0" fmla="*/ 0 w 8229600"/>
              <a:gd name="connsiteY0" fmla="*/ 0 h 1149426"/>
              <a:gd name="connsiteX1" fmla="*/ 1645920 w 8229600"/>
              <a:gd name="connsiteY1" fmla="*/ 1133856 h 1149426"/>
              <a:gd name="connsiteX2" fmla="*/ 3084576 w 8229600"/>
              <a:gd name="connsiteY2" fmla="*/ 682752 h 1149426"/>
              <a:gd name="connsiteX3" fmla="*/ 5462016 w 8229600"/>
              <a:gd name="connsiteY3" fmla="*/ 1024128 h 1149426"/>
              <a:gd name="connsiteX4" fmla="*/ 7095744 w 8229600"/>
              <a:gd name="connsiteY4" fmla="*/ 475488 h 1149426"/>
              <a:gd name="connsiteX5" fmla="*/ 8229600 w 8229600"/>
              <a:gd name="connsiteY5" fmla="*/ 1085088 h 1149426"/>
              <a:gd name="connsiteX6" fmla="*/ 8229600 w 8229600"/>
              <a:gd name="connsiteY6" fmla="*/ 1085088 h 11494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29600" h="1149426">
                <a:moveTo>
                  <a:pt x="0" y="0"/>
                </a:moveTo>
                <a:cubicBezTo>
                  <a:pt x="565912" y="510032"/>
                  <a:pt x="1131824" y="1020064"/>
                  <a:pt x="1645920" y="1133856"/>
                </a:cubicBezTo>
                <a:cubicBezTo>
                  <a:pt x="2160016" y="1247648"/>
                  <a:pt x="2448560" y="701040"/>
                  <a:pt x="3084576" y="682752"/>
                </a:cubicBezTo>
                <a:cubicBezTo>
                  <a:pt x="3720592" y="664464"/>
                  <a:pt x="4793488" y="1058672"/>
                  <a:pt x="5462016" y="1024128"/>
                </a:cubicBezTo>
                <a:cubicBezTo>
                  <a:pt x="6130544" y="989584"/>
                  <a:pt x="6634480" y="465328"/>
                  <a:pt x="7095744" y="475488"/>
                </a:cubicBezTo>
                <a:cubicBezTo>
                  <a:pt x="7557008" y="485648"/>
                  <a:pt x="8229600" y="1085088"/>
                  <a:pt x="8229600" y="1085088"/>
                </a:cubicBezTo>
                <a:lnTo>
                  <a:pt x="8229600" y="1085088"/>
                </a:lnTo>
              </a:path>
            </a:pathLst>
          </a:custGeom>
          <a:noFill/>
          <a:ln w="19050">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1926336" y="4424877"/>
            <a:ext cx="8180832" cy="1684650"/>
          </a:xfrm>
          <a:custGeom>
            <a:gdLst>
              <a:gd name="connsiteX0" fmla="*/ 0 w 8180832"/>
              <a:gd name="connsiteY0" fmla="*/ 1293171 h 1684650"/>
              <a:gd name="connsiteX1" fmla="*/ 1194816 w 8180832"/>
              <a:gd name="connsiteY1" fmla="*/ 819 h 1684650"/>
              <a:gd name="connsiteX2" fmla="*/ 2499360 w 8180832"/>
              <a:gd name="connsiteY2" fmla="*/ 1098099 h 1684650"/>
              <a:gd name="connsiteX3" fmla="*/ 2987040 w 8180832"/>
              <a:gd name="connsiteY3" fmla="*/ 1110291 h 1684650"/>
              <a:gd name="connsiteX4" fmla="*/ 5376672 w 8180832"/>
              <a:gd name="connsiteY4" fmla="*/ 1049331 h 1684650"/>
              <a:gd name="connsiteX5" fmla="*/ 6144768 w 8180832"/>
              <a:gd name="connsiteY5" fmla="*/ 1683315 h 1684650"/>
              <a:gd name="connsiteX6" fmla="*/ 8180832 w 8180832"/>
              <a:gd name="connsiteY6" fmla="*/ 854259 h 16846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80832" h="1684650">
                <a:moveTo>
                  <a:pt x="0" y="1293171"/>
                </a:moveTo>
                <a:cubicBezTo>
                  <a:pt x="389128" y="663251"/>
                  <a:pt x="778256" y="33331"/>
                  <a:pt x="1194816" y="819"/>
                </a:cubicBezTo>
                <a:cubicBezTo>
                  <a:pt x="1611376" y="-31693"/>
                  <a:pt x="2200656" y="913187"/>
                  <a:pt x="2499360" y="1098099"/>
                </a:cubicBezTo>
                <a:cubicBezTo>
                  <a:pt x="2798064" y="1283011"/>
                  <a:pt x="2987040" y="1110291"/>
                  <a:pt x="2987040" y="1110291"/>
                </a:cubicBezTo>
                <a:cubicBezTo>
                  <a:pt x="3466592" y="1102163"/>
                  <a:pt x="4850384" y="953827"/>
                  <a:pt x="5376672" y="1049331"/>
                </a:cubicBezTo>
                <a:cubicBezTo>
                  <a:pt x="5902960" y="1144835"/>
                  <a:pt x="5677408" y="1715827"/>
                  <a:pt x="6144768" y="1683315"/>
                </a:cubicBezTo>
                <a:cubicBezTo>
                  <a:pt x="6612128" y="1650803"/>
                  <a:pt x="7396480" y="1252531"/>
                  <a:pt x="8180832" y="854259"/>
                </a:cubicBezTo>
              </a:path>
            </a:pathLst>
          </a:custGeom>
          <a:noFill/>
          <a:ln w="19050">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514750" y="0"/>
            <a:ext cx="3082895" cy="1635218"/>
            <a:chOff x="4514750" y="0"/>
            <a:chExt cx="3082895" cy="1635218"/>
          </a:xfrm>
        </p:grpSpPr>
        <p:sp>
          <p:nvSpPr>
            <p:cNvPr id="3" name="矩形 2"/>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4" name="直接连接符 3"/>
            <p:cNvCxnSpPr>
              <a:stCxn id="5" idx="4"/>
              <a:endCxn id="6"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8" name="图片 7"/>
          <p:cNvPicPr>
            <a:picLocks noChangeAspect="1"/>
          </p:cNvPicPr>
          <p:nvPr/>
        </p:nvPicPr>
        <p:blipFill>
          <a:blip r:embed="rId2">
            <a:extLst>
              <a:ext uri="{28A0092B-C50C-407E-A947-70E740481C1C}">
                <a14:useLocalDpi xmlns:a14="http://schemas.microsoft.com/office/drawing/2010/main" val="0"/>
              </a:ext>
            </a:extLst>
          </a:blip>
          <a:srcRect t="-3022" b="3022"/>
          <a:stretch>
            <a:fillRect/>
          </a:stretch>
        </p:blipFill>
        <p:spPr>
          <a:xfrm>
            <a:off x="4409086" y="1373608"/>
            <a:ext cx="3427670" cy="5123991"/>
          </a:xfrm>
          <a:prstGeom prst="rect">
            <a:avLst/>
          </a:prstGeom>
        </p:spPr>
      </p:pic>
      <p:grpSp>
        <p:nvGrpSpPr>
          <p:cNvPr id="25" name="组合 24"/>
          <p:cNvGrpSpPr/>
          <p:nvPr/>
        </p:nvGrpSpPr>
        <p:grpSpPr>
          <a:xfrm>
            <a:off x="2138674" y="2063014"/>
            <a:ext cx="705382" cy="705382"/>
            <a:chOff x="3272949" y="3722523"/>
            <a:chExt cx="813408" cy="877328"/>
          </a:xfrm>
        </p:grpSpPr>
        <p:sp>
          <p:nvSpPr>
            <p:cNvPr id="26" name="椭圆 25"/>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27" name="椭圆 26"/>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accent2">
                      <a:lumMod val="75000"/>
                    </a:schemeClr>
                  </a:solidFill>
                </a:rPr>
                <a:t>1</a:t>
              </a:r>
              <a:endParaRPr lang="zh-CN" altLang="en-US" b="1">
                <a:solidFill>
                  <a:schemeClr val="accent2">
                    <a:lumMod val="75000"/>
                  </a:schemeClr>
                </a:solidFill>
              </a:endParaRPr>
            </a:p>
          </p:txBody>
        </p:sp>
      </p:grpSp>
      <p:grpSp>
        <p:nvGrpSpPr>
          <p:cNvPr id="28" name="组合 27"/>
          <p:cNvGrpSpPr/>
          <p:nvPr/>
        </p:nvGrpSpPr>
        <p:grpSpPr>
          <a:xfrm>
            <a:off x="8505953" y="2005433"/>
            <a:ext cx="705382" cy="705382"/>
            <a:chOff x="3272949" y="3722523"/>
            <a:chExt cx="813408" cy="877328"/>
          </a:xfrm>
        </p:grpSpPr>
        <p:sp>
          <p:nvSpPr>
            <p:cNvPr id="29" name="椭圆 28"/>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30" name="椭圆 29"/>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accent2">
                      <a:lumMod val="75000"/>
                    </a:schemeClr>
                  </a:solidFill>
                </a:rPr>
                <a:t>3</a:t>
              </a:r>
              <a:endParaRPr lang="zh-CN" altLang="en-US" b="1">
                <a:solidFill>
                  <a:schemeClr val="accent2">
                    <a:lumMod val="75000"/>
                  </a:schemeClr>
                </a:solidFill>
              </a:endParaRPr>
            </a:p>
          </p:txBody>
        </p:sp>
      </p:grpSp>
      <p:grpSp>
        <p:nvGrpSpPr>
          <p:cNvPr id="31" name="组合 30"/>
          <p:cNvGrpSpPr/>
          <p:nvPr/>
        </p:nvGrpSpPr>
        <p:grpSpPr>
          <a:xfrm>
            <a:off x="2735772" y="4036805"/>
            <a:ext cx="705382" cy="705382"/>
            <a:chOff x="3272949" y="3722523"/>
            <a:chExt cx="813408" cy="877328"/>
          </a:xfrm>
        </p:grpSpPr>
        <p:sp>
          <p:nvSpPr>
            <p:cNvPr id="32" name="椭圆 31"/>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33" name="椭圆 32"/>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accent2">
                      <a:lumMod val="75000"/>
                    </a:schemeClr>
                  </a:solidFill>
                </a:rPr>
                <a:t>2</a:t>
              </a:r>
              <a:endParaRPr lang="zh-CN" altLang="en-US" b="1">
                <a:solidFill>
                  <a:schemeClr val="accent2">
                    <a:lumMod val="75000"/>
                  </a:schemeClr>
                </a:solidFill>
              </a:endParaRPr>
            </a:p>
          </p:txBody>
        </p:sp>
      </p:grpSp>
      <p:grpSp>
        <p:nvGrpSpPr>
          <p:cNvPr id="34" name="组合 33"/>
          <p:cNvGrpSpPr/>
          <p:nvPr/>
        </p:nvGrpSpPr>
        <p:grpSpPr>
          <a:xfrm>
            <a:off x="7604835" y="5633562"/>
            <a:ext cx="705382" cy="705382"/>
            <a:chOff x="3272949" y="3722523"/>
            <a:chExt cx="813408" cy="877328"/>
          </a:xfrm>
        </p:grpSpPr>
        <p:sp>
          <p:nvSpPr>
            <p:cNvPr id="35" name="椭圆 34"/>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36" name="椭圆 35"/>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accent2">
                      <a:lumMod val="75000"/>
                    </a:schemeClr>
                  </a:solidFill>
                </a:rPr>
                <a:t>4</a:t>
              </a:r>
              <a:endParaRPr lang="zh-CN" altLang="en-US" b="1">
                <a:solidFill>
                  <a:schemeClr val="accent2">
                    <a:lumMod val="75000"/>
                  </a:schemeClr>
                </a:solidFill>
              </a:endParaRPr>
            </a:p>
          </p:txBody>
        </p:sp>
      </p:grpSp>
      <p:sp>
        <p:nvSpPr>
          <p:cNvPr id="37" name="矩形 36"/>
          <p:cNvSpPr/>
          <p:nvPr/>
        </p:nvSpPr>
        <p:spPr>
          <a:xfrm>
            <a:off x="854750" y="2870658"/>
            <a:ext cx="3070370" cy="1015663"/>
          </a:xfrm>
          <a:prstGeom prst="rect">
            <a:avLst/>
          </a:prstGeom>
        </p:spPr>
        <p:txBody>
          <a:bodyPr wrap="square">
            <a:spAutoFit/>
          </a:bodyPr>
          <a:lstStyle/>
          <a:p>
            <a:r>
              <a:rPr lang="en-US" altLang="zh-CN" sz="20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000">
              <a:solidFill>
                <a:schemeClr val="accent2">
                  <a:lumMod val="75000"/>
                </a:schemeClr>
              </a:solidFill>
            </a:endParaRPr>
          </a:p>
        </p:txBody>
      </p:sp>
      <p:sp>
        <p:nvSpPr>
          <p:cNvPr id="38" name="矩形 37"/>
          <p:cNvSpPr/>
          <p:nvPr/>
        </p:nvSpPr>
        <p:spPr>
          <a:xfrm>
            <a:off x="956180" y="5601695"/>
            <a:ext cx="3070370" cy="1015663"/>
          </a:xfrm>
          <a:prstGeom prst="rect">
            <a:avLst/>
          </a:prstGeom>
        </p:spPr>
        <p:txBody>
          <a:bodyPr wrap="square">
            <a:spAutoFit/>
          </a:bodyPr>
          <a:lstStyle/>
          <a:p>
            <a:r>
              <a:rPr lang="en-US" altLang="zh-CN" sz="20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000">
              <a:solidFill>
                <a:schemeClr val="accent2">
                  <a:lumMod val="75000"/>
                </a:schemeClr>
              </a:solidFill>
            </a:endParaRPr>
          </a:p>
        </p:txBody>
      </p:sp>
      <p:sp>
        <p:nvSpPr>
          <p:cNvPr id="39" name="矩形 38"/>
          <p:cNvSpPr/>
          <p:nvPr/>
        </p:nvSpPr>
        <p:spPr>
          <a:xfrm>
            <a:off x="7484841" y="3006328"/>
            <a:ext cx="3070370" cy="1015663"/>
          </a:xfrm>
          <a:prstGeom prst="rect">
            <a:avLst/>
          </a:prstGeom>
        </p:spPr>
        <p:txBody>
          <a:bodyPr wrap="square">
            <a:spAutoFit/>
          </a:bodyPr>
          <a:lstStyle/>
          <a:p>
            <a:r>
              <a:rPr lang="en-US" altLang="zh-CN" sz="20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000">
              <a:solidFill>
                <a:schemeClr val="accent2">
                  <a:lumMod val="75000"/>
                </a:schemeClr>
              </a:solidFill>
            </a:endParaRPr>
          </a:p>
        </p:txBody>
      </p:sp>
      <p:sp>
        <p:nvSpPr>
          <p:cNvPr id="40" name="矩形 39"/>
          <p:cNvSpPr/>
          <p:nvPr/>
        </p:nvSpPr>
        <p:spPr>
          <a:xfrm>
            <a:off x="9121630" y="5633562"/>
            <a:ext cx="3070370" cy="1015663"/>
          </a:xfrm>
          <a:prstGeom prst="rect">
            <a:avLst/>
          </a:prstGeom>
        </p:spPr>
        <p:txBody>
          <a:bodyPr wrap="square">
            <a:spAutoFit/>
          </a:bodyPr>
          <a:lstStyle/>
          <a:p>
            <a:r>
              <a:rPr lang="en-US" altLang="zh-CN" sz="20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000">
              <a:solidFill>
                <a:schemeClr val="accent2">
                  <a:lumMod val="75000"/>
                </a:schemeClr>
              </a:solidFill>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 name="组合 2"/>
          <p:cNvGrpSpPr/>
          <p:nvPr/>
        </p:nvGrpSpPr>
        <p:grpSpPr>
          <a:xfrm>
            <a:off x="1709115" y="2654992"/>
            <a:ext cx="1665500" cy="1665501"/>
            <a:chOff x="3176812" y="2273198"/>
            <a:chExt cx="2641825" cy="2726239"/>
          </a:xfrm>
        </p:grpSpPr>
        <p:sp>
          <p:nvSpPr>
            <p:cNvPr id="5" name="椭圆 4"/>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6" name="椭圆 5"/>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grpSp>
        <p:nvGrpSpPr>
          <p:cNvPr id="8" name="组合 7"/>
          <p:cNvGrpSpPr/>
          <p:nvPr/>
        </p:nvGrpSpPr>
        <p:grpSpPr>
          <a:xfrm>
            <a:off x="8275815" y="2654992"/>
            <a:ext cx="1665500" cy="1665501"/>
            <a:chOff x="3176812" y="2273198"/>
            <a:chExt cx="2641825" cy="2726239"/>
          </a:xfrm>
        </p:grpSpPr>
        <p:sp>
          <p:nvSpPr>
            <p:cNvPr id="10" name="椭圆 9"/>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11" name="椭圆 10"/>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sp>
        <p:nvSpPr>
          <p:cNvPr id="12" name="右箭头 11"/>
          <p:cNvSpPr/>
          <p:nvPr/>
        </p:nvSpPr>
        <p:spPr>
          <a:xfrm>
            <a:off x="5283964" y="2742031"/>
            <a:ext cx="1343251" cy="512064"/>
          </a:xfrm>
          <a:prstGeom prst="rightArrow">
            <a:avLst/>
          </a:prstGeom>
          <a:solidFill>
            <a:srgbClr val="C55A11"/>
          </a:solidFill>
          <a:ln>
            <a:solidFill>
              <a:srgbClr val="C55A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rot="10800000">
            <a:off x="5214783" y="3750332"/>
            <a:ext cx="1343251" cy="512064"/>
          </a:xfrm>
          <a:prstGeom prst="rightArrow">
            <a:avLst/>
          </a:prstGeom>
          <a:solidFill>
            <a:srgbClr val="C55A11"/>
          </a:solidFill>
          <a:ln>
            <a:solidFill>
              <a:srgbClr val="C55A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1432941" y="2613770"/>
            <a:ext cx="8703919" cy="1836310"/>
          </a:xfrm>
          <a:custGeom>
            <a:gdLst>
              <a:gd name="connsiteX0" fmla="*/ 268866 w 2650116"/>
              <a:gd name="connsiteY0" fmla="*/ 0 h 675411"/>
              <a:gd name="connsiteX1" fmla="*/ 2336657 w 2650116"/>
              <a:gd name="connsiteY1" fmla="*/ 0 h 675411"/>
              <a:gd name="connsiteX2" fmla="*/ 2336657 w 2650116"/>
              <a:gd name="connsiteY2" fmla="*/ 3473 h 675411"/>
              <a:gd name="connsiteX3" fmla="*/ 2365665 w 2650116"/>
              <a:gd name="connsiteY3" fmla="*/ 1 h 675411"/>
              <a:gd name="connsiteX4" fmla="*/ 2650116 w 2650116"/>
              <a:gd name="connsiteY4" fmla="*/ 337706 h 675411"/>
              <a:gd name="connsiteX5" fmla="*/ 2365665 w 2650116"/>
              <a:gd name="connsiteY5" fmla="*/ 675411 h 675411"/>
              <a:gd name="connsiteX6" fmla="*/ 2336657 w 2650116"/>
              <a:gd name="connsiteY6" fmla="*/ 671940 h 675411"/>
              <a:gd name="connsiteX7" fmla="*/ 2336657 w 2650116"/>
              <a:gd name="connsiteY7" fmla="*/ 675409 h 675411"/>
              <a:gd name="connsiteX8" fmla="*/ 284468 w 2650116"/>
              <a:gd name="connsiteY8" fmla="*/ 675409 h 675411"/>
              <a:gd name="connsiteX9" fmla="*/ 284451 w 2650116"/>
              <a:gd name="connsiteY9" fmla="*/ 675411 h 675411"/>
              <a:gd name="connsiteX10" fmla="*/ 284434 w 2650116"/>
              <a:gd name="connsiteY10" fmla="*/ 675409 h 675411"/>
              <a:gd name="connsiteX11" fmla="*/ 268866 w 2650116"/>
              <a:gd name="connsiteY11" fmla="*/ 675409 h 675411"/>
              <a:gd name="connsiteX12" fmla="*/ 268866 w 2650116"/>
              <a:gd name="connsiteY12" fmla="*/ 673546 h 675411"/>
              <a:gd name="connsiteX13" fmla="*/ 227124 w 2650116"/>
              <a:gd name="connsiteY13" fmla="*/ 668550 h 675411"/>
              <a:gd name="connsiteX14" fmla="*/ 0 w 2650116"/>
              <a:gd name="connsiteY14" fmla="*/ 337706 h 675411"/>
              <a:gd name="connsiteX15" fmla="*/ 227124 w 2650116"/>
              <a:gd name="connsiteY15" fmla="*/ 6862 h 675411"/>
              <a:gd name="connsiteX16" fmla="*/ 268866 w 2650116"/>
              <a:gd name="connsiteY16" fmla="*/ 1866 h 6754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50116" h="675411">
                <a:moveTo>
                  <a:pt x="268866" y="0"/>
                </a:moveTo>
                <a:lnTo>
                  <a:pt x="2336657" y="0"/>
                </a:lnTo>
                <a:lnTo>
                  <a:pt x="2336657" y="3473"/>
                </a:lnTo>
                <a:lnTo>
                  <a:pt x="2365665" y="1"/>
                </a:lnTo>
                <a:cubicBezTo>
                  <a:pt x="2522763" y="1"/>
                  <a:pt x="2650116" y="151197"/>
                  <a:pt x="2650116" y="337706"/>
                </a:cubicBezTo>
                <a:cubicBezTo>
                  <a:pt x="2650116" y="524215"/>
                  <a:pt x="2522763" y="675411"/>
                  <a:pt x="2365665" y="675411"/>
                </a:cubicBezTo>
                <a:lnTo>
                  <a:pt x="2336657" y="671940"/>
                </a:lnTo>
                <a:lnTo>
                  <a:pt x="2336657" y="675409"/>
                </a:lnTo>
                <a:lnTo>
                  <a:pt x="284468" y="675409"/>
                </a:lnTo>
                <a:lnTo>
                  <a:pt x="284451" y="675411"/>
                </a:lnTo>
                <a:lnTo>
                  <a:pt x="284434" y="675409"/>
                </a:lnTo>
                <a:lnTo>
                  <a:pt x="268866" y="675409"/>
                </a:lnTo>
                <a:lnTo>
                  <a:pt x="268866" y="673546"/>
                </a:lnTo>
                <a:lnTo>
                  <a:pt x="227124" y="668550"/>
                </a:lnTo>
                <a:cubicBezTo>
                  <a:pt x="97505" y="637060"/>
                  <a:pt x="0" y="500902"/>
                  <a:pt x="0" y="337706"/>
                </a:cubicBezTo>
                <a:cubicBezTo>
                  <a:pt x="0" y="174511"/>
                  <a:pt x="97505" y="38352"/>
                  <a:pt x="227124" y="6862"/>
                </a:cubicBezTo>
                <a:lnTo>
                  <a:pt x="268866" y="1866"/>
                </a:lnTo>
                <a:close/>
              </a:path>
            </a:pathLst>
          </a:custGeom>
          <a:noFill/>
          <a:ln>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21" name="组合 20"/>
          <p:cNvGrpSpPr/>
          <p:nvPr/>
        </p:nvGrpSpPr>
        <p:grpSpPr>
          <a:xfrm>
            <a:off x="4514750" y="0"/>
            <a:ext cx="3082895" cy="1635218"/>
            <a:chOff x="4514750" y="0"/>
            <a:chExt cx="3082895" cy="1635218"/>
          </a:xfrm>
        </p:grpSpPr>
        <p:sp>
          <p:nvSpPr>
            <p:cNvPr id="22" name="矩形 21"/>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23" name="直接连接符 22"/>
            <p:cNvCxnSpPr>
              <a:stCxn id="24" idx="4"/>
              <a:endCxn id="25"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3899412" y="2747493"/>
            <a:ext cx="560308" cy="1193615"/>
          </a:xfrm>
          <a:prstGeom prst="rect">
            <a:avLst/>
          </a:prstGeom>
          <a:noFill/>
        </p:spPr>
        <p:txBody>
          <a:bodyPr wrap="square" rtlCol="0">
            <a:spAutoFit/>
          </a:bodyPr>
          <a:lstStyle/>
          <a:p>
            <a:pPr algn="ctr"/>
            <a:r>
              <a:rPr lang="en-US" altLang="zh-CN" sz="9600">
                <a:solidFill>
                  <a:schemeClr val="accent2">
                    <a:lumMod val="75000"/>
                  </a:schemeClr>
                </a:solidFill>
                <a:latin typeface="方正超粗黑_GBK" panose="03000509000000000000" pitchFamily="65" charset="-122"/>
                <a:ea typeface="方正超粗黑_GBK" panose="03000509000000000000" pitchFamily="65" charset="-122"/>
              </a:rPr>
              <a:t>A</a:t>
            </a:r>
            <a:endParaRPr lang="zh-CN" altLang="en-US" sz="9600">
              <a:solidFill>
                <a:schemeClr val="accent2">
                  <a:lumMod val="75000"/>
                </a:schemeClr>
              </a:solidFill>
              <a:latin typeface="方正超粗黑_GBK" panose="03000509000000000000" pitchFamily="65" charset="-122"/>
              <a:ea typeface="方正超粗黑_GBK" panose="03000509000000000000" pitchFamily="65" charset="-122"/>
            </a:endParaRPr>
          </a:p>
        </p:txBody>
      </p:sp>
      <p:sp>
        <p:nvSpPr>
          <p:cNvPr id="27" name="文本框 26"/>
          <p:cNvSpPr txBox="1"/>
          <p:nvPr/>
        </p:nvSpPr>
        <p:spPr>
          <a:xfrm>
            <a:off x="7210109" y="2747493"/>
            <a:ext cx="560308" cy="1193615"/>
          </a:xfrm>
          <a:prstGeom prst="rect">
            <a:avLst/>
          </a:prstGeom>
          <a:noFill/>
        </p:spPr>
        <p:txBody>
          <a:bodyPr wrap="square" rtlCol="0">
            <a:spAutoFit/>
          </a:bodyPr>
          <a:lstStyle/>
          <a:p>
            <a:pPr algn="ctr"/>
            <a:r>
              <a:rPr lang="en-US" altLang="zh-CN" sz="9600">
                <a:solidFill>
                  <a:schemeClr val="accent2">
                    <a:lumMod val="75000"/>
                  </a:schemeClr>
                </a:solidFill>
                <a:latin typeface="方正超粗黑_GBK" panose="03000509000000000000" pitchFamily="65" charset="-122"/>
                <a:ea typeface="方正超粗黑_GBK" panose="03000509000000000000" pitchFamily="65" charset="-122"/>
              </a:rPr>
              <a:t>B</a:t>
            </a:r>
            <a:endParaRPr lang="zh-CN" altLang="en-US" sz="9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nvGrpSpPr>
          <p:cNvPr id="28" name="组合 27"/>
          <p:cNvGrpSpPr/>
          <p:nvPr/>
        </p:nvGrpSpPr>
        <p:grpSpPr>
          <a:xfrm>
            <a:off x="2147324" y="3158605"/>
            <a:ext cx="789082" cy="658273"/>
            <a:chOff x="2338387" y="1427163"/>
            <a:chExt cx="593725" cy="495301"/>
          </a:xfrm>
          <a:solidFill>
            <a:srgbClr val="C55A11"/>
          </a:solidFill>
        </p:grpSpPr>
        <p:sp>
          <p:nvSpPr>
            <p:cNvPr id="29" name="Freeform 583"/>
            <p:cNvSpPr/>
            <p:nvPr/>
          </p:nvSpPr>
          <p:spPr bwMode="auto">
            <a:xfrm>
              <a:off x="2547937" y="1568451"/>
              <a:ext cx="15875" cy="9525"/>
            </a:xfrm>
            <a:custGeom>
              <a:gdLst>
                <a:gd name="T0" fmla="*/ 9 w 9"/>
                <a:gd name="T1" fmla="*/ 3 h 5"/>
                <a:gd name="T2" fmla="*/ 2 w 9"/>
                <a:gd name="T3" fmla="*/ 0 h 5"/>
                <a:gd name="T4" fmla="*/ 0 w 9"/>
                <a:gd name="T5" fmla="*/ 5 h 5"/>
                <a:gd name="T6" fmla="*/ 8 w 9"/>
                <a:gd name="T7" fmla="*/ 5 h 5"/>
                <a:gd name="T8" fmla="*/ 9 w 9"/>
                <a:gd name="T9" fmla="*/ 3 h 5"/>
              </a:gdLst>
              <a:cxnLst>
                <a:cxn ang="0">
                  <a:pos x="T0" y="T1"/>
                </a:cxn>
                <a:cxn ang="0">
                  <a:pos x="T2" y="T3"/>
                </a:cxn>
                <a:cxn ang="0">
                  <a:pos x="T4" y="T5"/>
                </a:cxn>
                <a:cxn ang="0">
                  <a:pos x="T6" y="T7"/>
                </a:cxn>
                <a:cxn ang="0">
                  <a:pos x="T8" y="T9"/>
                </a:cxn>
              </a:cxnLst>
              <a:rect l="0" t="0" r="r" b="b"/>
              <a:pathLst>
                <a:path w="9" h="5">
                  <a:moveTo>
                    <a:pt x="9" y="3"/>
                  </a:moveTo>
                  <a:cubicBezTo>
                    <a:pt x="2" y="0"/>
                    <a:pt x="2" y="0"/>
                    <a:pt x="2" y="0"/>
                  </a:cubicBezTo>
                  <a:cubicBezTo>
                    <a:pt x="0" y="5"/>
                    <a:pt x="0" y="5"/>
                    <a:pt x="0" y="5"/>
                  </a:cubicBezTo>
                  <a:cubicBezTo>
                    <a:pt x="2" y="5"/>
                    <a:pt x="5" y="5"/>
                    <a:pt x="8" y="5"/>
                  </a:cubicBezTo>
                  <a:cubicBezTo>
                    <a:pt x="8" y="4"/>
                    <a:pt x="9" y="3"/>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584"/>
            <p:cNvSpPr/>
            <p:nvPr/>
          </p:nvSpPr>
          <p:spPr bwMode="auto">
            <a:xfrm>
              <a:off x="2630487" y="1571626"/>
              <a:ext cx="12700" cy="6350"/>
            </a:xfrm>
            <a:custGeom>
              <a:gdLst>
                <a:gd name="T0" fmla="*/ 7 w 7"/>
                <a:gd name="T1" fmla="*/ 0 h 3"/>
                <a:gd name="T2" fmla="*/ 0 w 7"/>
                <a:gd name="T3" fmla="*/ 0 h 3"/>
                <a:gd name="T4" fmla="*/ 0 w 7"/>
                <a:gd name="T5" fmla="*/ 3 h 3"/>
                <a:gd name="T6" fmla="*/ 7 w 7"/>
                <a:gd name="T7" fmla="*/ 3 h 3"/>
                <a:gd name="T8" fmla="*/ 7 w 7"/>
                <a:gd name="T9" fmla="*/ 0 h 3"/>
              </a:gdLst>
              <a:cxnLst>
                <a:cxn ang="0">
                  <a:pos x="T0" y="T1"/>
                </a:cxn>
                <a:cxn ang="0">
                  <a:pos x="T2" y="T3"/>
                </a:cxn>
                <a:cxn ang="0">
                  <a:pos x="T4" y="T5"/>
                </a:cxn>
                <a:cxn ang="0">
                  <a:pos x="T6" y="T7"/>
                </a:cxn>
                <a:cxn ang="0">
                  <a:pos x="T8" y="T9"/>
                </a:cxn>
              </a:cxnLst>
              <a:rect l="0" t="0" r="r" b="b"/>
              <a:pathLst>
                <a:path w="7" h="3">
                  <a:moveTo>
                    <a:pt x="7" y="0"/>
                  </a:moveTo>
                  <a:cubicBezTo>
                    <a:pt x="0" y="0"/>
                    <a:pt x="0" y="0"/>
                    <a:pt x="0" y="0"/>
                  </a:cubicBezTo>
                  <a:cubicBezTo>
                    <a:pt x="0" y="0"/>
                    <a:pt x="0" y="1"/>
                    <a:pt x="0" y="3"/>
                  </a:cubicBezTo>
                  <a:cubicBezTo>
                    <a:pt x="2" y="3"/>
                    <a:pt x="5" y="3"/>
                    <a:pt x="7" y="3"/>
                  </a:cubicBez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585"/>
            <p:cNvSpPr>
              <a:spLocks noEditPoints="1"/>
            </p:cNvSpPr>
            <p:nvPr/>
          </p:nvSpPr>
          <p:spPr bwMode="auto">
            <a:xfrm>
              <a:off x="2390775" y="1565276"/>
              <a:ext cx="490537" cy="357188"/>
            </a:xfrm>
            <a:custGeom>
              <a:gdLst>
                <a:gd name="T0" fmla="*/ 216 w 261"/>
                <a:gd name="T1" fmla="*/ 0 h 190"/>
                <a:gd name="T2" fmla="*/ 214 w 261"/>
                <a:gd name="T3" fmla="*/ 0 h 190"/>
                <a:gd name="T4" fmla="*/ 45 w 261"/>
                <a:gd name="T5" fmla="*/ 0 h 190"/>
                <a:gd name="T6" fmla="*/ 0 w 261"/>
                <a:gd name="T7" fmla="*/ 60 h 190"/>
                <a:gd name="T8" fmla="*/ 128 w 261"/>
                <a:gd name="T9" fmla="*/ 187 h 190"/>
                <a:gd name="T10" fmla="*/ 130 w 261"/>
                <a:gd name="T11" fmla="*/ 190 h 190"/>
                <a:gd name="T12" fmla="*/ 134 w 261"/>
                <a:gd name="T13" fmla="*/ 187 h 190"/>
                <a:gd name="T14" fmla="*/ 261 w 261"/>
                <a:gd name="T15" fmla="*/ 60 h 190"/>
                <a:gd name="T16" fmla="*/ 216 w 261"/>
                <a:gd name="T17" fmla="*/ 0 h 190"/>
                <a:gd name="T18" fmla="*/ 212 w 261"/>
                <a:gd name="T19" fmla="*/ 7 h 190"/>
                <a:gd name="T20" fmla="*/ 249 w 261"/>
                <a:gd name="T21" fmla="*/ 56 h 190"/>
                <a:gd name="T22" fmla="*/ 202 w 261"/>
                <a:gd name="T23" fmla="*/ 56 h 190"/>
                <a:gd name="T24" fmla="*/ 178 w 261"/>
                <a:gd name="T25" fmla="*/ 7 h 190"/>
                <a:gd name="T26" fmla="*/ 212 w 261"/>
                <a:gd name="T27" fmla="*/ 7 h 190"/>
                <a:gd name="T28" fmla="*/ 48 w 261"/>
                <a:gd name="T29" fmla="*/ 7 h 190"/>
                <a:gd name="T30" fmla="*/ 83 w 261"/>
                <a:gd name="T31" fmla="*/ 7 h 190"/>
                <a:gd name="T32" fmla="*/ 85 w 261"/>
                <a:gd name="T33" fmla="*/ 2 h 190"/>
                <a:gd name="T34" fmla="*/ 92 w 261"/>
                <a:gd name="T35" fmla="*/ 5 h 190"/>
                <a:gd name="T36" fmla="*/ 91 w 261"/>
                <a:gd name="T37" fmla="*/ 7 h 190"/>
                <a:gd name="T38" fmla="*/ 127 w 261"/>
                <a:gd name="T39" fmla="*/ 7 h 190"/>
                <a:gd name="T40" fmla="*/ 127 w 261"/>
                <a:gd name="T41" fmla="*/ 4 h 190"/>
                <a:gd name="T42" fmla="*/ 134 w 261"/>
                <a:gd name="T43" fmla="*/ 4 h 190"/>
                <a:gd name="T44" fmla="*/ 134 w 261"/>
                <a:gd name="T45" fmla="*/ 7 h 190"/>
                <a:gd name="T46" fmla="*/ 170 w 261"/>
                <a:gd name="T47" fmla="*/ 7 h 190"/>
                <a:gd name="T48" fmla="*/ 194 w 261"/>
                <a:gd name="T49" fmla="*/ 56 h 190"/>
                <a:gd name="T50" fmla="*/ 134 w 261"/>
                <a:gd name="T51" fmla="*/ 56 h 190"/>
                <a:gd name="T52" fmla="*/ 134 w 261"/>
                <a:gd name="T53" fmla="*/ 7 h 190"/>
                <a:gd name="T54" fmla="*/ 127 w 261"/>
                <a:gd name="T55" fmla="*/ 7 h 190"/>
                <a:gd name="T56" fmla="*/ 127 w 261"/>
                <a:gd name="T57" fmla="*/ 56 h 190"/>
                <a:gd name="T58" fmla="*/ 66 w 261"/>
                <a:gd name="T59" fmla="*/ 56 h 190"/>
                <a:gd name="T60" fmla="*/ 91 w 261"/>
                <a:gd name="T61" fmla="*/ 7 h 190"/>
                <a:gd name="T62" fmla="*/ 83 w 261"/>
                <a:gd name="T63" fmla="*/ 7 h 190"/>
                <a:gd name="T64" fmla="*/ 58 w 261"/>
                <a:gd name="T65" fmla="*/ 56 h 190"/>
                <a:gd name="T66" fmla="*/ 12 w 261"/>
                <a:gd name="T67" fmla="*/ 56 h 190"/>
                <a:gd name="T68" fmla="*/ 48 w 261"/>
                <a:gd name="T69" fmla="*/ 7 h 190"/>
                <a:gd name="T70" fmla="*/ 127 w 261"/>
                <a:gd name="T71" fmla="*/ 171 h 190"/>
                <a:gd name="T72" fmla="*/ 67 w 261"/>
                <a:gd name="T73" fmla="*/ 63 h 190"/>
                <a:gd name="T74" fmla="*/ 127 w 261"/>
                <a:gd name="T75" fmla="*/ 63 h 190"/>
                <a:gd name="T76" fmla="*/ 127 w 261"/>
                <a:gd name="T77" fmla="*/ 171 h 190"/>
                <a:gd name="T78" fmla="*/ 134 w 261"/>
                <a:gd name="T79" fmla="*/ 63 h 190"/>
                <a:gd name="T80" fmla="*/ 194 w 261"/>
                <a:gd name="T81" fmla="*/ 63 h 190"/>
                <a:gd name="T82" fmla="*/ 134 w 261"/>
                <a:gd name="T83" fmla="*/ 171 h 190"/>
                <a:gd name="T84" fmla="*/ 134 w 261"/>
                <a:gd name="T85" fmla="*/ 63 h 190"/>
                <a:gd name="T86" fmla="*/ 13 w 261"/>
                <a:gd name="T87" fmla="*/ 63 h 190"/>
                <a:gd name="T88" fmla="*/ 59 w 261"/>
                <a:gd name="T89" fmla="*/ 63 h 190"/>
                <a:gd name="T90" fmla="*/ 115 w 261"/>
                <a:gd name="T91" fmla="*/ 165 h 190"/>
                <a:gd name="T92" fmla="*/ 13 w 261"/>
                <a:gd name="T93" fmla="*/ 63 h 190"/>
                <a:gd name="T94" fmla="*/ 146 w 261"/>
                <a:gd name="T95" fmla="*/ 165 h 190"/>
                <a:gd name="T96" fmla="*/ 202 w 261"/>
                <a:gd name="T97" fmla="*/ 63 h 190"/>
                <a:gd name="T98" fmla="*/ 247 w 261"/>
                <a:gd name="T99" fmla="*/ 63 h 190"/>
                <a:gd name="T100" fmla="*/ 146 w 261"/>
                <a:gd name="T101" fmla="*/ 165 h 19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1" h="190">
                  <a:moveTo>
                    <a:pt x="216" y="0"/>
                  </a:moveTo>
                  <a:cubicBezTo>
                    <a:pt x="214" y="0"/>
                    <a:pt x="214" y="0"/>
                    <a:pt x="214" y="0"/>
                  </a:cubicBezTo>
                  <a:cubicBezTo>
                    <a:pt x="45" y="0"/>
                    <a:pt x="45" y="0"/>
                    <a:pt x="45" y="0"/>
                  </a:cubicBezTo>
                  <a:cubicBezTo>
                    <a:pt x="0" y="60"/>
                    <a:pt x="0" y="60"/>
                    <a:pt x="0" y="60"/>
                  </a:cubicBezTo>
                  <a:cubicBezTo>
                    <a:pt x="128" y="187"/>
                    <a:pt x="128" y="187"/>
                    <a:pt x="128" y="187"/>
                  </a:cubicBezTo>
                  <a:cubicBezTo>
                    <a:pt x="130" y="190"/>
                    <a:pt x="130" y="190"/>
                    <a:pt x="130" y="190"/>
                  </a:cubicBezTo>
                  <a:cubicBezTo>
                    <a:pt x="134" y="187"/>
                    <a:pt x="134" y="187"/>
                    <a:pt x="134" y="187"/>
                  </a:cubicBezTo>
                  <a:cubicBezTo>
                    <a:pt x="261" y="60"/>
                    <a:pt x="261" y="60"/>
                    <a:pt x="261" y="60"/>
                  </a:cubicBezTo>
                  <a:lnTo>
                    <a:pt x="216" y="0"/>
                  </a:lnTo>
                  <a:close/>
                  <a:moveTo>
                    <a:pt x="212" y="7"/>
                  </a:moveTo>
                  <a:cubicBezTo>
                    <a:pt x="214" y="10"/>
                    <a:pt x="240" y="45"/>
                    <a:pt x="249" y="56"/>
                  </a:cubicBezTo>
                  <a:cubicBezTo>
                    <a:pt x="202" y="56"/>
                    <a:pt x="202" y="56"/>
                    <a:pt x="202" y="56"/>
                  </a:cubicBezTo>
                  <a:cubicBezTo>
                    <a:pt x="178" y="7"/>
                    <a:pt x="178" y="7"/>
                    <a:pt x="178" y="7"/>
                  </a:cubicBezTo>
                  <a:cubicBezTo>
                    <a:pt x="197" y="7"/>
                    <a:pt x="211" y="7"/>
                    <a:pt x="212" y="7"/>
                  </a:cubicBezTo>
                  <a:close/>
                  <a:moveTo>
                    <a:pt x="48" y="7"/>
                  </a:moveTo>
                  <a:cubicBezTo>
                    <a:pt x="49" y="7"/>
                    <a:pt x="63" y="7"/>
                    <a:pt x="83" y="7"/>
                  </a:cubicBezTo>
                  <a:cubicBezTo>
                    <a:pt x="85" y="2"/>
                    <a:pt x="85" y="2"/>
                    <a:pt x="85" y="2"/>
                  </a:cubicBezTo>
                  <a:cubicBezTo>
                    <a:pt x="92" y="5"/>
                    <a:pt x="92" y="5"/>
                    <a:pt x="92" y="5"/>
                  </a:cubicBezTo>
                  <a:cubicBezTo>
                    <a:pt x="92" y="5"/>
                    <a:pt x="91" y="6"/>
                    <a:pt x="91" y="7"/>
                  </a:cubicBezTo>
                  <a:cubicBezTo>
                    <a:pt x="102" y="7"/>
                    <a:pt x="114" y="7"/>
                    <a:pt x="127" y="7"/>
                  </a:cubicBezTo>
                  <a:cubicBezTo>
                    <a:pt x="127" y="5"/>
                    <a:pt x="127" y="4"/>
                    <a:pt x="127" y="4"/>
                  </a:cubicBezTo>
                  <a:cubicBezTo>
                    <a:pt x="134" y="4"/>
                    <a:pt x="134" y="4"/>
                    <a:pt x="134" y="4"/>
                  </a:cubicBezTo>
                  <a:cubicBezTo>
                    <a:pt x="134" y="7"/>
                    <a:pt x="134" y="7"/>
                    <a:pt x="134" y="7"/>
                  </a:cubicBezTo>
                  <a:cubicBezTo>
                    <a:pt x="147" y="7"/>
                    <a:pt x="159" y="7"/>
                    <a:pt x="170" y="7"/>
                  </a:cubicBezTo>
                  <a:cubicBezTo>
                    <a:pt x="174" y="15"/>
                    <a:pt x="189" y="46"/>
                    <a:pt x="194" y="56"/>
                  </a:cubicBezTo>
                  <a:cubicBezTo>
                    <a:pt x="134" y="56"/>
                    <a:pt x="134" y="56"/>
                    <a:pt x="134" y="56"/>
                  </a:cubicBezTo>
                  <a:cubicBezTo>
                    <a:pt x="134" y="7"/>
                    <a:pt x="134" y="7"/>
                    <a:pt x="134" y="7"/>
                  </a:cubicBezTo>
                  <a:cubicBezTo>
                    <a:pt x="132" y="7"/>
                    <a:pt x="129" y="7"/>
                    <a:pt x="127" y="7"/>
                  </a:cubicBezTo>
                  <a:cubicBezTo>
                    <a:pt x="127" y="15"/>
                    <a:pt x="127" y="34"/>
                    <a:pt x="127" y="56"/>
                  </a:cubicBezTo>
                  <a:cubicBezTo>
                    <a:pt x="66" y="56"/>
                    <a:pt x="66" y="56"/>
                    <a:pt x="66" y="56"/>
                  </a:cubicBezTo>
                  <a:cubicBezTo>
                    <a:pt x="72" y="46"/>
                    <a:pt x="87" y="15"/>
                    <a:pt x="91" y="7"/>
                  </a:cubicBezTo>
                  <a:cubicBezTo>
                    <a:pt x="88" y="7"/>
                    <a:pt x="85" y="7"/>
                    <a:pt x="83" y="7"/>
                  </a:cubicBezTo>
                  <a:cubicBezTo>
                    <a:pt x="58" y="56"/>
                    <a:pt x="58" y="56"/>
                    <a:pt x="58" y="56"/>
                  </a:cubicBezTo>
                  <a:cubicBezTo>
                    <a:pt x="12" y="56"/>
                    <a:pt x="12" y="56"/>
                    <a:pt x="12" y="56"/>
                  </a:cubicBezTo>
                  <a:cubicBezTo>
                    <a:pt x="20" y="45"/>
                    <a:pt x="47" y="10"/>
                    <a:pt x="48" y="7"/>
                  </a:cubicBezTo>
                  <a:close/>
                  <a:moveTo>
                    <a:pt x="127" y="171"/>
                  </a:moveTo>
                  <a:cubicBezTo>
                    <a:pt x="117" y="154"/>
                    <a:pt x="76" y="81"/>
                    <a:pt x="67" y="63"/>
                  </a:cubicBezTo>
                  <a:cubicBezTo>
                    <a:pt x="127" y="63"/>
                    <a:pt x="127" y="63"/>
                    <a:pt x="127" y="63"/>
                  </a:cubicBezTo>
                  <a:cubicBezTo>
                    <a:pt x="127" y="106"/>
                    <a:pt x="127" y="158"/>
                    <a:pt x="127" y="171"/>
                  </a:cubicBezTo>
                  <a:close/>
                  <a:moveTo>
                    <a:pt x="134" y="63"/>
                  </a:moveTo>
                  <a:cubicBezTo>
                    <a:pt x="194" y="63"/>
                    <a:pt x="194" y="63"/>
                    <a:pt x="194" y="63"/>
                  </a:cubicBezTo>
                  <a:cubicBezTo>
                    <a:pt x="185" y="79"/>
                    <a:pt x="149" y="144"/>
                    <a:pt x="134" y="171"/>
                  </a:cubicBezTo>
                  <a:lnTo>
                    <a:pt x="134" y="63"/>
                  </a:lnTo>
                  <a:close/>
                  <a:moveTo>
                    <a:pt x="13" y="63"/>
                  </a:moveTo>
                  <a:cubicBezTo>
                    <a:pt x="59" y="63"/>
                    <a:pt x="59" y="63"/>
                    <a:pt x="59" y="63"/>
                  </a:cubicBezTo>
                  <a:cubicBezTo>
                    <a:pt x="115" y="165"/>
                    <a:pt x="115" y="165"/>
                    <a:pt x="115" y="165"/>
                  </a:cubicBezTo>
                  <a:cubicBezTo>
                    <a:pt x="87" y="137"/>
                    <a:pt x="29" y="79"/>
                    <a:pt x="13" y="63"/>
                  </a:cubicBezTo>
                  <a:close/>
                  <a:moveTo>
                    <a:pt x="146" y="165"/>
                  </a:moveTo>
                  <a:cubicBezTo>
                    <a:pt x="202" y="63"/>
                    <a:pt x="202" y="63"/>
                    <a:pt x="202" y="63"/>
                  </a:cubicBezTo>
                  <a:cubicBezTo>
                    <a:pt x="247" y="63"/>
                    <a:pt x="247" y="63"/>
                    <a:pt x="247" y="63"/>
                  </a:cubicBezTo>
                  <a:cubicBezTo>
                    <a:pt x="232" y="79"/>
                    <a:pt x="174" y="137"/>
                    <a:pt x="146"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586"/>
            <p:cNvSpPr/>
            <p:nvPr/>
          </p:nvSpPr>
          <p:spPr bwMode="auto">
            <a:xfrm>
              <a:off x="2338387" y="1519238"/>
              <a:ext cx="66675" cy="58738"/>
            </a:xfrm>
            <a:custGeom>
              <a:gdLst>
                <a:gd name="T0" fmla="*/ 42 w 42"/>
                <a:gd name="T1" fmla="*/ 30 h 37"/>
                <a:gd name="T2" fmla="*/ 6 w 42"/>
                <a:gd name="T3" fmla="*/ 0 h 37"/>
                <a:gd name="T4" fmla="*/ 0 w 42"/>
                <a:gd name="T5" fmla="*/ 7 h 37"/>
                <a:gd name="T6" fmla="*/ 37 w 42"/>
                <a:gd name="T7" fmla="*/ 37 h 37"/>
                <a:gd name="T8" fmla="*/ 42 w 42"/>
                <a:gd name="T9" fmla="*/ 30 h 37"/>
              </a:gdLst>
              <a:cxnLst>
                <a:cxn ang="0">
                  <a:pos x="T0" y="T1"/>
                </a:cxn>
                <a:cxn ang="0">
                  <a:pos x="T2" y="T3"/>
                </a:cxn>
                <a:cxn ang="0">
                  <a:pos x="T4" y="T5"/>
                </a:cxn>
                <a:cxn ang="0">
                  <a:pos x="T6" y="T7"/>
                </a:cxn>
                <a:cxn ang="0">
                  <a:pos x="T8" y="T9"/>
                </a:cxn>
              </a:cxnLst>
              <a:rect l="0" t="0" r="r" b="b"/>
              <a:pathLst>
                <a:path w="42" h="37">
                  <a:moveTo>
                    <a:pt x="42" y="30"/>
                  </a:moveTo>
                  <a:lnTo>
                    <a:pt x="6" y="0"/>
                  </a:lnTo>
                  <a:lnTo>
                    <a:pt x="0" y="7"/>
                  </a:lnTo>
                  <a:lnTo>
                    <a:pt x="37" y="37"/>
                  </a:lnTo>
                  <a:lnTo>
                    <a:pt x="42"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587"/>
            <p:cNvSpPr/>
            <p:nvPr/>
          </p:nvSpPr>
          <p:spPr bwMode="auto">
            <a:xfrm>
              <a:off x="2425700" y="1454151"/>
              <a:ext cx="46037" cy="69850"/>
            </a:xfrm>
            <a:custGeom>
              <a:gdLst>
                <a:gd name="T0" fmla="*/ 29 w 29"/>
                <a:gd name="T1" fmla="*/ 39 h 44"/>
                <a:gd name="T2" fmla="*/ 7 w 29"/>
                <a:gd name="T3" fmla="*/ 0 h 44"/>
                <a:gd name="T4" fmla="*/ 0 w 29"/>
                <a:gd name="T5" fmla="*/ 5 h 44"/>
                <a:gd name="T6" fmla="*/ 22 w 29"/>
                <a:gd name="T7" fmla="*/ 44 h 44"/>
                <a:gd name="T8" fmla="*/ 29 w 29"/>
                <a:gd name="T9" fmla="*/ 39 h 44"/>
              </a:gdLst>
              <a:cxnLst>
                <a:cxn ang="0">
                  <a:pos x="T0" y="T1"/>
                </a:cxn>
                <a:cxn ang="0">
                  <a:pos x="T2" y="T3"/>
                </a:cxn>
                <a:cxn ang="0">
                  <a:pos x="T4" y="T5"/>
                </a:cxn>
                <a:cxn ang="0">
                  <a:pos x="T6" y="T7"/>
                </a:cxn>
                <a:cxn ang="0">
                  <a:pos x="T8" y="T9"/>
                </a:cxn>
              </a:cxnLst>
              <a:rect l="0" t="0" r="r" b="b"/>
              <a:pathLst>
                <a:path w="28" h="44">
                  <a:moveTo>
                    <a:pt x="29" y="39"/>
                  </a:moveTo>
                  <a:lnTo>
                    <a:pt x="7" y="0"/>
                  </a:lnTo>
                  <a:lnTo>
                    <a:pt x="0" y="5"/>
                  </a:lnTo>
                  <a:lnTo>
                    <a:pt x="22" y="44"/>
                  </a:lnTo>
                  <a:lnTo>
                    <a:pt x="29"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588"/>
            <p:cNvSpPr/>
            <p:nvPr/>
          </p:nvSpPr>
          <p:spPr bwMode="auto">
            <a:xfrm>
              <a:off x="2530475" y="1431926"/>
              <a:ext cx="23812" cy="73025"/>
            </a:xfrm>
            <a:custGeom>
              <a:gdLst>
                <a:gd name="T0" fmla="*/ 15 w 15"/>
                <a:gd name="T1" fmla="*/ 43 h 46"/>
                <a:gd name="T2" fmla="*/ 8 w 15"/>
                <a:gd name="T3" fmla="*/ 0 h 46"/>
                <a:gd name="T4" fmla="*/ 0 w 15"/>
                <a:gd name="T5" fmla="*/ 1 h 46"/>
                <a:gd name="T6" fmla="*/ 7 w 15"/>
                <a:gd name="T7" fmla="*/ 46 h 46"/>
                <a:gd name="T8" fmla="*/ 15 w 15"/>
                <a:gd name="T9" fmla="*/ 43 h 46"/>
              </a:gdLst>
              <a:cxnLst>
                <a:cxn ang="0">
                  <a:pos x="T0" y="T1"/>
                </a:cxn>
                <a:cxn ang="0">
                  <a:pos x="T2" y="T3"/>
                </a:cxn>
                <a:cxn ang="0">
                  <a:pos x="T4" y="T5"/>
                </a:cxn>
                <a:cxn ang="0">
                  <a:pos x="T6" y="T7"/>
                </a:cxn>
                <a:cxn ang="0">
                  <a:pos x="T8" y="T9"/>
                </a:cxn>
              </a:cxnLst>
              <a:rect l="0" t="0" r="r" b="b"/>
              <a:pathLst>
                <a:path w="15" h="46">
                  <a:moveTo>
                    <a:pt x="15" y="43"/>
                  </a:moveTo>
                  <a:lnTo>
                    <a:pt x="8" y="0"/>
                  </a:lnTo>
                  <a:lnTo>
                    <a:pt x="0" y="1"/>
                  </a:lnTo>
                  <a:lnTo>
                    <a:pt x="7" y="46"/>
                  </a:lnTo>
                  <a:lnTo>
                    <a:pt x="15"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Rectangle 589"/>
            <p:cNvSpPr>
              <a:spLocks noChangeArrowheads="1"/>
            </p:cNvSpPr>
            <p:nvPr/>
          </p:nvSpPr>
          <p:spPr bwMode="auto">
            <a:xfrm>
              <a:off x="2630487" y="1427163"/>
              <a:ext cx="12700" cy="73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6" name="Freeform 590"/>
            <p:cNvSpPr/>
            <p:nvPr/>
          </p:nvSpPr>
          <p:spPr bwMode="auto">
            <a:xfrm>
              <a:off x="2867025" y="1519238"/>
              <a:ext cx="65087" cy="58738"/>
            </a:xfrm>
            <a:custGeom>
              <a:gdLst>
                <a:gd name="T0" fmla="*/ 41 w 41"/>
                <a:gd name="T1" fmla="*/ 7 h 37"/>
                <a:gd name="T2" fmla="*/ 35 w 41"/>
                <a:gd name="T3" fmla="*/ 0 h 37"/>
                <a:gd name="T4" fmla="*/ 0 w 41"/>
                <a:gd name="T5" fmla="*/ 30 h 37"/>
                <a:gd name="T6" fmla="*/ 6 w 41"/>
                <a:gd name="T7" fmla="*/ 37 h 37"/>
                <a:gd name="T8" fmla="*/ 41 w 41"/>
                <a:gd name="T9" fmla="*/ 7 h 37"/>
              </a:gdLst>
              <a:cxnLst>
                <a:cxn ang="0">
                  <a:pos x="T0" y="T1"/>
                </a:cxn>
                <a:cxn ang="0">
                  <a:pos x="T2" y="T3"/>
                </a:cxn>
                <a:cxn ang="0">
                  <a:pos x="T4" y="T5"/>
                </a:cxn>
                <a:cxn ang="0">
                  <a:pos x="T6" y="T7"/>
                </a:cxn>
                <a:cxn ang="0">
                  <a:pos x="T8" y="T9"/>
                </a:cxn>
              </a:cxnLst>
              <a:rect l="0" t="0" r="r" b="b"/>
              <a:pathLst>
                <a:path w="41" h="37">
                  <a:moveTo>
                    <a:pt x="41" y="7"/>
                  </a:moveTo>
                  <a:lnTo>
                    <a:pt x="35" y="0"/>
                  </a:lnTo>
                  <a:lnTo>
                    <a:pt x="0" y="30"/>
                  </a:lnTo>
                  <a:lnTo>
                    <a:pt x="6" y="37"/>
                  </a:lnTo>
                  <a:lnTo>
                    <a:pt x="41"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591"/>
            <p:cNvSpPr/>
            <p:nvPr/>
          </p:nvSpPr>
          <p:spPr bwMode="auto">
            <a:xfrm>
              <a:off x="2800350" y="1454151"/>
              <a:ext cx="47625" cy="69850"/>
            </a:xfrm>
            <a:custGeom>
              <a:gdLst>
                <a:gd name="T0" fmla="*/ 30 w 30"/>
                <a:gd name="T1" fmla="*/ 5 h 44"/>
                <a:gd name="T2" fmla="*/ 23 w 30"/>
                <a:gd name="T3" fmla="*/ 0 h 44"/>
                <a:gd name="T4" fmla="*/ 0 w 30"/>
                <a:gd name="T5" fmla="*/ 39 h 44"/>
                <a:gd name="T6" fmla="*/ 8 w 30"/>
                <a:gd name="T7" fmla="*/ 44 h 44"/>
                <a:gd name="T8" fmla="*/ 30 w 30"/>
                <a:gd name="T9" fmla="*/ 5 h 44"/>
              </a:gdLst>
              <a:cxnLst>
                <a:cxn ang="0">
                  <a:pos x="T0" y="T1"/>
                </a:cxn>
                <a:cxn ang="0">
                  <a:pos x="T2" y="T3"/>
                </a:cxn>
                <a:cxn ang="0">
                  <a:pos x="T4" y="T5"/>
                </a:cxn>
                <a:cxn ang="0">
                  <a:pos x="T6" y="T7"/>
                </a:cxn>
                <a:cxn ang="0">
                  <a:pos x="T8" y="T9"/>
                </a:cxn>
              </a:cxnLst>
              <a:rect l="0" t="0" r="r" b="b"/>
              <a:pathLst>
                <a:path w="30" h="44">
                  <a:moveTo>
                    <a:pt x="30" y="5"/>
                  </a:moveTo>
                  <a:lnTo>
                    <a:pt x="23" y="0"/>
                  </a:lnTo>
                  <a:lnTo>
                    <a:pt x="0" y="39"/>
                  </a:lnTo>
                  <a:lnTo>
                    <a:pt x="8" y="44"/>
                  </a:lnTo>
                  <a:lnTo>
                    <a:pt x="3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592"/>
            <p:cNvSpPr/>
            <p:nvPr/>
          </p:nvSpPr>
          <p:spPr bwMode="auto">
            <a:xfrm>
              <a:off x="2716212" y="1431926"/>
              <a:ext cx="26987" cy="73025"/>
            </a:xfrm>
            <a:custGeom>
              <a:gdLst>
                <a:gd name="T0" fmla="*/ 17 w 17"/>
                <a:gd name="T1" fmla="*/ 1 h 46"/>
                <a:gd name="T2" fmla="*/ 9 w 17"/>
                <a:gd name="T3" fmla="*/ 0 h 46"/>
                <a:gd name="T4" fmla="*/ 0 w 17"/>
                <a:gd name="T5" fmla="*/ 43 h 46"/>
                <a:gd name="T6" fmla="*/ 9 w 17"/>
                <a:gd name="T7" fmla="*/ 46 h 46"/>
                <a:gd name="T8" fmla="*/ 17 w 17"/>
                <a:gd name="T9" fmla="*/ 1 h 46"/>
              </a:gdLst>
              <a:cxnLst>
                <a:cxn ang="0">
                  <a:pos x="T0" y="T1"/>
                </a:cxn>
                <a:cxn ang="0">
                  <a:pos x="T2" y="T3"/>
                </a:cxn>
                <a:cxn ang="0">
                  <a:pos x="T4" y="T5"/>
                </a:cxn>
                <a:cxn ang="0">
                  <a:pos x="T6" y="T7"/>
                </a:cxn>
                <a:cxn ang="0">
                  <a:pos x="T8" y="T9"/>
                </a:cxn>
              </a:cxnLst>
              <a:rect l="0" t="0" r="r" b="b"/>
              <a:pathLst>
                <a:path w="17" h="46">
                  <a:moveTo>
                    <a:pt x="17" y="1"/>
                  </a:moveTo>
                  <a:lnTo>
                    <a:pt x="9" y="0"/>
                  </a:lnTo>
                  <a:lnTo>
                    <a:pt x="0" y="43"/>
                  </a:lnTo>
                  <a:lnTo>
                    <a:pt x="9" y="46"/>
                  </a:lnTo>
                  <a:lnTo>
                    <a:pt x="17"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9" name="Freeform 21"/>
          <p:cNvSpPr>
            <a:spLocks noEditPoints="1"/>
          </p:cNvSpPr>
          <p:nvPr/>
        </p:nvSpPr>
        <p:spPr bwMode="auto">
          <a:xfrm>
            <a:off x="8798487" y="3051371"/>
            <a:ext cx="620156" cy="585857"/>
          </a:xfrm>
          <a:custGeom>
            <a:gdLst>
              <a:gd name="T0" fmla="*/ 68 w 283"/>
              <a:gd name="T1" fmla="*/ 150 h 267"/>
              <a:gd name="T2" fmla="*/ 92 w 283"/>
              <a:gd name="T3" fmla="*/ 161 h 267"/>
              <a:gd name="T4" fmla="*/ 115 w 283"/>
              <a:gd name="T5" fmla="*/ 149 h 267"/>
              <a:gd name="T6" fmla="*/ 138 w 283"/>
              <a:gd name="T7" fmla="*/ 161 h 267"/>
              <a:gd name="T8" fmla="*/ 163 w 283"/>
              <a:gd name="T9" fmla="*/ 148 h 267"/>
              <a:gd name="T10" fmla="*/ 182 w 283"/>
              <a:gd name="T11" fmla="*/ 149 h 267"/>
              <a:gd name="T12" fmla="*/ 208 w 283"/>
              <a:gd name="T13" fmla="*/ 152 h 267"/>
              <a:gd name="T14" fmla="*/ 228 w 283"/>
              <a:gd name="T15" fmla="*/ 147 h 267"/>
              <a:gd name="T16" fmla="*/ 199 w 283"/>
              <a:gd name="T17" fmla="*/ 107 h 267"/>
              <a:gd name="T18" fmla="*/ 169 w 283"/>
              <a:gd name="T19" fmla="*/ 90 h 267"/>
              <a:gd name="T20" fmla="*/ 141 w 283"/>
              <a:gd name="T21" fmla="*/ 108 h 267"/>
              <a:gd name="T22" fmla="*/ 114 w 283"/>
              <a:gd name="T23" fmla="*/ 90 h 267"/>
              <a:gd name="T24" fmla="*/ 84 w 283"/>
              <a:gd name="T25" fmla="*/ 107 h 267"/>
              <a:gd name="T26" fmla="*/ 55 w 283"/>
              <a:gd name="T27" fmla="*/ 147 h 267"/>
              <a:gd name="T28" fmla="*/ 89 w 283"/>
              <a:gd name="T29" fmla="*/ 97 h 267"/>
              <a:gd name="T30" fmla="*/ 92 w 283"/>
              <a:gd name="T31" fmla="*/ 79 h 267"/>
              <a:gd name="T32" fmla="*/ 205 w 283"/>
              <a:gd name="T33" fmla="*/ 80 h 267"/>
              <a:gd name="T34" fmla="*/ 183 w 283"/>
              <a:gd name="T35" fmla="*/ 77 h 267"/>
              <a:gd name="T36" fmla="*/ 205 w 283"/>
              <a:gd name="T37" fmla="*/ 80 h 267"/>
              <a:gd name="T38" fmla="*/ 129 w 283"/>
              <a:gd name="T39" fmla="*/ 82 h 267"/>
              <a:gd name="T40" fmla="*/ 141 w 283"/>
              <a:gd name="T41" fmla="*/ 79 h 267"/>
              <a:gd name="T42" fmla="*/ 283 w 283"/>
              <a:gd name="T43" fmla="*/ 267 h 267"/>
              <a:gd name="T44" fmla="*/ 283 w 283"/>
              <a:gd name="T45" fmla="*/ 256 h 267"/>
              <a:gd name="T46" fmla="*/ 230 w 283"/>
              <a:gd name="T47" fmla="*/ 192 h 267"/>
              <a:gd name="T48" fmla="*/ 200 w 283"/>
              <a:gd name="T49" fmla="*/ 172 h 267"/>
              <a:gd name="T50" fmla="*/ 169 w 283"/>
              <a:gd name="T51" fmla="*/ 193 h 267"/>
              <a:gd name="T52" fmla="*/ 138 w 283"/>
              <a:gd name="T53" fmla="*/ 172 h 267"/>
              <a:gd name="T54" fmla="*/ 111 w 283"/>
              <a:gd name="T55" fmla="*/ 191 h 267"/>
              <a:gd name="T56" fmla="*/ 63 w 283"/>
              <a:gd name="T57" fmla="*/ 192 h 267"/>
              <a:gd name="T58" fmla="*/ 38 w 283"/>
              <a:gd name="T59" fmla="*/ 174 h 267"/>
              <a:gd name="T60" fmla="*/ 260 w 283"/>
              <a:gd name="T61" fmla="*/ 243 h 267"/>
              <a:gd name="T62" fmla="*/ 70 w 283"/>
              <a:gd name="T63" fmla="*/ 162 h 267"/>
              <a:gd name="T64" fmla="*/ 48 w 283"/>
              <a:gd name="T65" fmla="*/ 165 h 267"/>
              <a:gd name="T66" fmla="*/ 70 w 283"/>
              <a:gd name="T67" fmla="*/ 162 h 267"/>
              <a:gd name="T68" fmla="*/ 214 w 283"/>
              <a:gd name="T69" fmla="*/ 162 h 267"/>
              <a:gd name="T70" fmla="*/ 236 w 283"/>
              <a:gd name="T71" fmla="*/ 165 h 267"/>
              <a:gd name="T72" fmla="*/ 115 w 283"/>
              <a:gd name="T73" fmla="*/ 181 h 267"/>
              <a:gd name="T74" fmla="*/ 115 w 283"/>
              <a:gd name="T75" fmla="*/ 163 h 267"/>
              <a:gd name="T76" fmla="*/ 128 w 283"/>
              <a:gd name="T77" fmla="*/ 167 h 267"/>
              <a:gd name="T78" fmla="*/ 156 w 283"/>
              <a:gd name="T79" fmla="*/ 167 h 267"/>
              <a:gd name="T80" fmla="*/ 169 w 283"/>
              <a:gd name="T81" fmla="*/ 163 h 267"/>
              <a:gd name="T82" fmla="*/ 191 w 283"/>
              <a:gd name="T83" fmla="*/ 33 h 267"/>
              <a:gd name="T84" fmla="*/ 125 w 283"/>
              <a:gd name="T85" fmla="*/ 64 h 267"/>
              <a:gd name="T86" fmla="*/ 134 w 283"/>
              <a:gd name="T87" fmla="*/ 12 h 267"/>
              <a:gd name="T88" fmla="*/ 182 w 283"/>
              <a:gd name="T89" fmla="*/ 33 h 267"/>
              <a:gd name="T90" fmla="*/ 137 w 283"/>
              <a:gd name="T91" fmla="*/ 41 h 267"/>
              <a:gd name="T92" fmla="*/ 129 w 283"/>
              <a:gd name="T93" fmla="*/ 20 h 267"/>
              <a:gd name="T94" fmla="*/ 125 w 283"/>
              <a:gd name="T95" fmla="*/ 56 h 267"/>
              <a:gd name="T96" fmla="*/ 146 w 283"/>
              <a:gd name="T97" fmla="*/ 20 h 267"/>
              <a:gd name="T98" fmla="*/ 158 w 283"/>
              <a:gd name="T99" fmla="*/ 56 h 2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3" h="267">
                <a:moveTo>
                  <a:pt x="55" y="147"/>
                </a:moveTo>
                <a:cubicBezTo>
                  <a:pt x="59" y="147"/>
                  <a:pt x="63" y="148"/>
                  <a:pt x="66" y="150"/>
                </a:cubicBezTo>
                <a:cubicBezTo>
                  <a:pt x="66" y="150"/>
                  <a:pt x="67" y="150"/>
                  <a:pt x="68" y="150"/>
                </a:cubicBezTo>
                <a:cubicBezTo>
                  <a:pt x="70" y="150"/>
                  <a:pt x="73" y="151"/>
                  <a:pt x="76" y="152"/>
                </a:cubicBezTo>
                <a:cubicBezTo>
                  <a:pt x="79" y="154"/>
                  <a:pt x="82" y="157"/>
                  <a:pt x="84" y="161"/>
                </a:cubicBezTo>
                <a:cubicBezTo>
                  <a:pt x="92" y="161"/>
                  <a:pt x="92" y="161"/>
                  <a:pt x="92" y="161"/>
                </a:cubicBezTo>
                <a:cubicBezTo>
                  <a:pt x="93" y="156"/>
                  <a:pt x="97" y="151"/>
                  <a:pt x="102" y="149"/>
                </a:cubicBezTo>
                <a:cubicBezTo>
                  <a:pt x="104" y="148"/>
                  <a:pt x="106" y="148"/>
                  <a:pt x="109" y="148"/>
                </a:cubicBezTo>
                <a:cubicBezTo>
                  <a:pt x="111" y="148"/>
                  <a:pt x="113" y="148"/>
                  <a:pt x="115" y="149"/>
                </a:cubicBezTo>
                <a:cubicBezTo>
                  <a:pt x="117" y="148"/>
                  <a:pt x="119" y="148"/>
                  <a:pt x="121" y="148"/>
                </a:cubicBezTo>
                <a:cubicBezTo>
                  <a:pt x="124" y="148"/>
                  <a:pt x="126" y="148"/>
                  <a:pt x="128" y="149"/>
                </a:cubicBezTo>
                <a:cubicBezTo>
                  <a:pt x="133" y="151"/>
                  <a:pt x="137" y="156"/>
                  <a:pt x="138" y="161"/>
                </a:cubicBezTo>
                <a:cubicBezTo>
                  <a:pt x="146" y="161"/>
                  <a:pt x="146" y="161"/>
                  <a:pt x="146" y="161"/>
                </a:cubicBezTo>
                <a:cubicBezTo>
                  <a:pt x="147" y="156"/>
                  <a:pt x="151" y="151"/>
                  <a:pt x="156" y="149"/>
                </a:cubicBezTo>
                <a:cubicBezTo>
                  <a:pt x="158" y="148"/>
                  <a:pt x="160" y="148"/>
                  <a:pt x="163" y="148"/>
                </a:cubicBezTo>
                <a:cubicBezTo>
                  <a:pt x="165" y="148"/>
                  <a:pt x="167" y="148"/>
                  <a:pt x="169" y="149"/>
                </a:cubicBezTo>
                <a:cubicBezTo>
                  <a:pt x="171" y="148"/>
                  <a:pt x="173" y="148"/>
                  <a:pt x="175" y="148"/>
                </a:cubicBezTo>
                <a:cubicBezTo>
                  <a:pt x="178" y="148"/>
                  <a:pt x="180" y="148"/>
                  <a:pt x="182" y="149"/>
                </a:cubicBezTo>
                <a:cubicBezTo>
                  <a:pt x="187" y="151"/>
                  <a:pt x="191" y="156"/>
                  <a:pt x="193" y="161"/>
                </a:cubicBezTo>
                <a:cubicBezTo>
                  <a:pt x="200" y="161"/>
                  <a:pt x="200" y="161"/>
                  <a:pt x="200" y="161"/>
                </a:cubicBezTo>
                <a:cubicBezTo>
                  <a:pt x="202" y="157"/>
                  <a:pt x="205" y="154"/>
                  <a:pt x="208" y="152"/>
                </a:cubicBezTo>
                <a:cubicBezTo>
                  <a:pt x="211" y="151"/>
                  <a:pt x="214" y="150"/>
                  <a:pt x="216" y="150"/>
                </a:cubicBezTo>
                <a:cubicBezTo>
                  <a:pt x="217" y="150"/>
                  <a:pt x="218" y="150"/>
                  <a:pt x="218" y="150"/>
                </a:cubicBezTo>
                <a:cubicBezTo>
                  <a:pt x="221" y="148"/>
                  <a:pt x="224" y="147"/>
                  <a:pt x="228" y="147"/>
                </a:cubicBezTo>
                <a:cubicBezTo>
                  <a:pt x="228" y="115"/>
                  <a:pt x="228" y="115"/>
                  <a:pt x="228" y="115"/>
                </a:cubicBezTo>
                <a:cubicBezTo>
                  <a:pt x="228" y="105"/>
                  <a:pt x="222" y="96"/>
                  <a:pt x="214" y="92"/>
                </a:cubicBezTo>
                <a:cubicBezTo>
                  <a:pt x="209" y="101"/>
                  <a:pt x="200" y="106"/>
                  <a:pt x="199" y="107"/>
                </a:cubicBezTo>
                <a:cubicBezTo>
                  <a:pt x="195" y="109"/>
                  <a:pt x="195" y="109"/>
                  <a:pt x="195" y="109"/>
                </a:cubicBezTo>
                <a:cubicBezTo>
                  <a:pt x="190" y="108"/>
                  <a:pt x="190" y="108"/>
                  <a:pt x="190" y="108"/>
                </a:cubicBezTo>
                <a:cubicBezTo>
                  <a:pt x="187" y="107"/>
                  <a:pt x="174" y="101"/>
                  <a:pt x="169" y="90"/>
                </a:cubicBezTo>
                <a:cubicBezTo>
                  <a:pt x="164" y="90"/>
                  <a:pt x="164" y="90"/>
                  <a:pt x="164" y="90"/>
                </a:cubicBezTo>
                <a:cubicBezTo>
                  <a:pt x="160" y="101"/>
                  <a:pt x="147" y="106"/>
                  <a:pt x="146" y="107"/>
                </a:cubicBezTo>
                <a:cubicBezTo>
                  <a:pt x="141" y="108"/>
                  <a:pt x="141" y="108"/>
                  <a:pt x="141" y="108"/>
                </a:cubicBezTo>
                <a:cubicBezTo>
                  <a:pt x="137" y="107"/>
                  <a:pt x="137" y="107"/>
                  <a:pt x="137" y="107"/>
                </a:cubicBezTo>
                <a:cubicBezTo>
                  <a:pt x="135" y="105"/>
                  <a:pt x="123" y="100"/>
                  <a:pt x="119" y="90"/>
                </a:cubicBezTo>
                <a:cubicBezTo>
                  <a:pt x="114" y="90"/>
                  <a:pt x="114" y="90"/>
                  <a:pt x="114" y="90"/>
                </a:cubicBezTo>
                <a:cubicBezTo>
                  <a:pt x="109" y="101"/>
                  <a:pt x="96" y="107"/>
                  <a:pt x="93" y="108"/>
                </a:cubicBezTo>
                <a:cubicBezTo>
                  <a:pt x="88" y="109"/>
                  <a:pt x="88" y="109"/>
                  <a:pt x="88" y="109"/>
                </a:cubicBezTo>
                <a:cubicBezTo>
                  <a:pt x="84" y="107"/>
                  <a:pt x="84" y="107"/>
                  <a:pt x="84" y="107"/>
                </a:cubicBezTo>
                <a:cubicBezTo>
                  <a:pt x="83" y="106"/>
                  <a:pt x="74" y="101"/>
                  <a:pt x="69" y="92"/>
                </a:cubicBezTo>
                <a:cubicBezTo>
                  <a:pt x="61" y="96"/>
                  <a:pt x="55" y="105"/>
                  <a:pt x="55" y="115"/>
                </a:cubicBezTo>
                <a:cubicBezTo>
                  <a:pt x="55" y="147"/>
                  <a:pt x="55" y="147"/>
                  <a:pt x="55" y="147"/>
                </a:cubicBezTo>
                <a:cubicBezTo>
                  <a:pt x="55" y="147"/>
                  <a:pt x="55" y="147"/>
                  <a:pt x="55" y="147"/>
                </a:cubicBezTo>
                <a:close/>
                <a:moveTo>
                  <a:pt x="104" y="84"/>
                </a:moveTo>
                <a:cubicBezTo>
                  <a:pt x="102" y="92"/>
                  <a:pt x="89" y="97"/>
                  <a:pt x="89" y="97"/>
                </a:cubicBezTo>
                <a:cubicBezTo>
                  <a:pt x="89" y="97"/>
                  <a:pt x="77" y="90"/>
                  <a:pt x="78" y="80"/>
                </a:cubicBezTo>
                <a:cubicBezTo>
                  <a:pt x="78" y="77"/>
                  <a:pt x="81" y="74"/>
                  <a:pt x="84" y="74"/>
                </a:cubicBezTo>
                <a:cubicBezTo>
                  <a:pt x="88" y="73"/>
                  <a:pt x="92" y="75"/>
                  <a:pt x="92" y="79"/>
                </a:cubicBezTo>
                <a:cubicBezTo>
                  <a:pt x="94" y="77"/>
                  <a:pt x="97" y="76"/>
                  <a:pt x="100" y="77"/>
                </a:cubicBezTo>
                <a:cubicBezTo>
                  <a:pt x="103" y="79"/>
                  <a:pt x="104" y="81"/>
                  <a:pt x="104" y="84"/>
                </a:cubicBezTo>
                <a:close/>
                <a:moveTo>
                  <a:pt x="205" y="80"/>
                </a:moveTo>
                <a:cubicBezTo>
                  <a:pt x="206" y="90"/>
                  <a:pt x="194" y="97"/>
                  <a:pt x="194" y="97"/>
                </a:cubicBezTo>
                <a:cubicBezTo>
                  <a:pt x="194" y="97"/>
                  <a:pt x="181" y="92"/>
                  <a:pt x="179" y="84"/>
                </a:cubicBezTo>
                <a:cubicBezTo>
                  <a:pt x="179" y="81"/>
                  <a:pt x="180" y="79"/>
                  <a:pt x="183" y="77"/>
                </a:cubicBezTo>
                <a:cubicBezTo>
                  <a:pt x="186" y="76"/>
                  <a:pt x="189" y="77"/>
                  <a:pt x="191" y="79"/>
                </a:cubicBezTo>
                <a:cubicBezTo>
                  <a:pt x="191" y="75"/>
                  <a:pt x="195" y="73"/>
                  <a:pt x="199" y="74"/>
                </a:cubicBezTo>
                <a:cubicBezTo>
                  <a:pt x="202" y="74"/>
                  <a:pt x="205" y="77"/>
                  <a:pt x="205" y="80"/>
                </a:cubicBezTo>
                <a:close/>
                <a:moveTo>
                  <a:pt x="154" y="82"/>
                </a:moveTo>
                <a:cubicBezTo>
                  <a:pt x="154" y="91"/>
                  <a:pt x="141" y="96"/>
                  <a:pt x="141" y="96"/>
                </a:cubicBezTo>
                <a:cubicBezTo>
                  <a:pt x="141" y="96"/>
                  <a:pt x="129" y="91"/>
                  <a:pt x="129" y="82"/>
                </a:cubicBezTo>
                <a:cubicBezTo>
                  <a:pt x="128" y="79"/>
                  <a:pt x="130" y="76"/>
                  <a:pt x="133" y="75"/>
                </a:cubicBezTo>
                <a:cubicBezTo>
                  <a:pt x="137" y="73"/>
                  <a:pt x="140" y="76"/>
                  <a:pt x="141" y="79"/>
                </a:cubicBezTo>
                <a:cubicBezTo>
                  <a:pt x="141" y="79"/>
                  <a:pt x="141" y="79"/>
                  <a:pt x="141" y="79"/>
                </a:cubicBezTo>
                <a:cubicBezTo>
                  <a:pt x="143" y="76"/>
                  <a:pt x="146" y="73"/>
                  <a:pt x="150" y="75"/>
                </a:cubicBezTo>
                <a:cubicBezTo>
                  <a:pt x="153" y="76"/>
                  <a:pt x="155" y="79"/>
                  <a:pt x="154" y="82"/>
                </a:cubicBezTo>
                <a:close/>
                <a:moveTo>
                  <a:pt x="283" y="267"/>
                </a:moveTo>
                <a:cubicBezTo>
                  <a:pt x="0" y="267"/>
                  <a:pt x="0" y="267"/>
                  <a:pt x="0" y="267"/>
                </a:cubicBezTo>
                <a:cubicBezTo>
                  <a:pt x="0" y="256"/>
                  <a:pt x="0" y="256"/>
                  <a:pt x="0" y="256"/>
                </a:cubicBezTo>
                <a:cubicBezTo>
                  <a:pt x="283" y="256"/>
                  <a:pt x="283" y="256"/>
                  <a:pt x="283" y="256"/>
                </a:cubicBezTo>
                <a:cubicBezTo>
                  <a:pt x="283" y="267"/>
                  <a:pt x="283" y="267"/>
                  <a:pt x="283" y="267"/>
                </a:cubicBezTo>
                <a:close/>
                <a:moveTo>
                  <a:pt x="246" y="175"/>
                </a:moveTo>
                <a:cubicBezTo>
                  <a:pt x="242" y="185"/>
                  <a:pt x="232" y="191"/>
                  <a:pt x="230" y="192"/>
                </a:cubicBezTo>
                <a:cubicBezTo>
                  <a:pt x="226" y="194"/>
                  <a:pt x="226" y="194"/>
                  <a:pt x="226" y="194"/>
                </a:cubicBezTo>
                <a:cubicBezTo>
                  <a:pt x="221" y="192"/>
                  <a:pt x="221" y="192"/>
                  <a:pt x="221" y="192"/>
                </a:cubicBezTo>
                <a:cubicBezTo>
                  <a:pt x="218" y="191"/>
                  <a:pt x="203" y="185"/>
                  <a:pt x="200" y="172"/>
                </a:cubicBezTo>
                <a:cubicBezTo>
                  <a:pt x="192" y="172"/>
                  <a:pt x="192" y="172"/>
                  <a:pt x="192" y="172"/>
                </a:cubicBezTo>
                <a:cubicBezTo>
                  <a:pt x="189" y="185"/>
                  <a:pt x="175" y="191"/>
                  <a:pt x="173" y="191"/>
                </a:cubicBezTo>
                <a:cubicBezTo>
                  <a:pt x="169" y="193"/>
                  <a:pt x="169" y="193"/>
                  <a:pt x="169" y="193"/>
                </a:cubicBezTo>
                <a:cubicBezTo>
                  <a:pt x="165" y="191"/>
                  <a:pt x="165" y="191"/>
                  <a:pt x="165" y="191"/>
                </a:cubicBezTo>
                <a:cubicBezTo>
                  <a:pt x="162" y="190"/>
                  <a:pt x="149" y="184"/>
                  <a:pt x="146" y="172"/>
                </a:cubicBezTo>
                <a:cubicBezTo>
                  <a:pt x="138" y="172"/>
                  <a:pt x="138" y="172"/>
                  <a:pt x="138" y="172"/>
                </a:cubicBezTo>
                <a:cubicBezTo>
                  <a:pt x="135" y="185"/>
                  <a:pt x="121" y="191"/>
                  <a:pt x="119" y="191"/>
                </a:cubicBezTo>
                <a:cubicBezTo>
                  <a:pt x="115" y="193"/>
                  <a:pt x="115" y="193"/>
                  <a:pt x="115" y="193"/>
                </a:cubicBezTo>
                <a:cubicBezTo>
                  <a:pt x="111" y="191"/>
                  <a:pt x="111" y="191"/>
                  <a:pt x="111" y="191"/>
                </a:cubicBezTo>
                <a:cubicBezTo>
                  <a:pt x="108" y="190"/>
                  <a:pt x="95" y="184"/>
                  <a:pt x="92" y="172"/>
                </a:cubicBezTo>
                <a:cubicBezTo>
                  <a:pt x="84" y="172"/>
                  <a:pt x="84" y="172"/>
                  <a:pt x="84" y="172"/>
                </a:cubicBezTo>
                <a:cubicBezTo>
                  <a:pt x="81" y="185"/>
                  <a:pt x="66" y="191"/>
                  <a:pt x="63" y="192"/>
                </a:cubicBezTo>
                <a:cubicBezTo>
                  <a:pt x="58" y="194"/>
                  <a:pt x="58" y="194"/>
                  <a:pt x="58" y="194"/>
                </a:cubicBezTo>
                <a:cubicBezTo>
                  <a:pt x="54" y="192"/>
                  <a:pt x="54" y="192"/>
                  <a:pt x="54" y="192"/>
                </a:cubicBezTo>
                <a:cubicBezTo>
                  <a:pt x="52" y="191"/>
                  <a:pt x="42" y="185"/>
                  <a:pt x="38" y="174"/>
                </a:cubicBezTo>
                <a:cubicBezTo>
                  <a:pt x="29" y="178"/>
                  <a:pt x="22" y="187"/>
                  <a:pt x="22" y="197"/>
                </a:cubicBezTo>
                <a:cubicBezTo>
                  <a:pt x="22" y="243"/>
                  <a:pt x="22" y="243"/>
                  <a:pt x="22" y="243"/>
                </a:cubicBezTo>
                <a:cubicBezTo>
                  <a:pt x="260" y="243"/>
                  <a:pt x="260" y="243"/>
                  <a:pt x="260" y="243"/>
                </a:cubicBezTo>
                <a:cubicBezTo>
                  <a:pt x="260" y="197"/>
                  <a:pt x="260" y="197"/>
                  <a:pt x="260" y="197"/>
                </a:cubicBezTo>
                <a:cubicBezTo>
                  <a:pt x="260" y="187"/>
                  <a:pt x="254" y="179"/>
                  <a:pt x="246" y="175"/>
                </a:cubicBezTo>
                <a:close/>
                <a:moveTo>
                  <a:pt x="70" y="162"/>
                </a:moveTo>
                <a:cubicBezTo>
                  <a:pt x="67" y="160"/>
                  <a:pt x="64" y="162"/>
                  <a:pt x="62" y="164"/>
                </a:cubicBezTo>
                <a:cubicBezTo>
                  <a:pt x="62" y="160"/>
                  <a:pt x="58" y="158"/>
                  <a:pt x="54" y="158"/>
                </a:cubicBezTo>
                <a:cubicBezTo>
                  <a:pt x="51" y="159"/>
                  <a:pt x="48" y="162"/>
                  <a:pt x="48" y="165"/>
                </a:cubicBezTo>
                <a:cubicBezTo>
                  <a:pt x="47" y="175"/>
                  <a:pt x="59" y="182"/>
                  <a:pt x="59" y="182"/>
                </a:cubicBezTo>
                <a:cubicBezTo>
                  <a:pt x="59" y="182"/>
                  <a:pt x="72" y="177"/>
                  <a:pt x="74" y="169"/>
                </a:cubicBezTo>
                <a:cubicBezTo>
                  <a:pt x="74" y="166"/>
                  <a:pt x="73" y="163"/>
                  <a:pt x="70" y="162"/>
                </a:cubicBezTo>
                <a:close/>
                <a:moveTo>
                  <a:pt x="225" y="182"/>
                </a:moveTo>
                <a:cubicBezTo>
                  <a:pt x="225" y="182"/>
                  <a:pt x="212" y="177"/>
                  <a:pt x="210" y="169"/>
                </a:cubicBezTo>
                <a:cubicBezTo>
                  <a:pt x="210" y="166"/>
                  <a:pt x="211" y="163"/>
                  <a:pt x="214" y="162"/>
                </a:cubicBezTo>
                <a:cubicBezTo>
                  <a:pt x="217" y="160"/>
                  <a:pt x="220" y="162"/>
                  <a:pt x="222" y="164"/>
                </a:cubicBezTo>
                <a:cubicBezTo>
                  <a:pt x="222" y="160"/>
                  <a:pt x="226" y="158"/>
                  <a:pt x="230" y="158"/>
                </a:cubicBezTo>
                <a:cubicBezTo>
                  <a:pt x="233" y="159"/>
                  <a:pt x="236" y="162"/>
                  <a:pt x="236" y="165"/>
                </a:cubicBezTo>
                <a:cubicBezTo>
                  <a:pt x="237" y="175"/>
                  <a:pt x="225" y="182"/>
                  <a:pt x="225" y="182"/>
                </a:cubicBezTo>
                <a:close/>
                <a:moveTo>
                  <a:pt x="128" y="167"/>
                </a:moveTo>
                <a:cubicBezTo>
                  <a:pt x="127" y="176"/>
                  <a:pt x="115" y="181"/>
                  <a:pt x="115" y="181"/>
                </a:cubicBezTo>
                <a:cubicBezTo>
                  <a:pt x="115" y="181"/>
                  <a:pt x="103" y="176"/>
                  <a:pt x="102" y="167"/>
                </a:cubicBezTo>
                <a:cubicBezTo>
                  <a:pt x="102" y="164"/>
                  <a:pt x="103" y="161"/>
                  <a:pt x="106" y="160"/>
                </a:cubicBezTo>
                <a:cubicBezTo>
                  <a:pt x="110" y="158"/>
                  <a:pt x="114" y="161"/>
                  <a:pt x="115" y="163"/>
                </a:cubicBezTo>
                <a:cubicBezTo>
                  <a:pt x="115" y="163"/>
                  <a:pt x="115" y="163"/>
                  <a:pt x="115" y="163"/>
                </a:cubicBezTo>
                <a:cubicBezTo>
                  <a:pt x="116" y="161"/>
                  <a:pt x="120" y="158"/>
                  <a:pt x="124" y="160"/>
                </a:cubicBezTo>
                <a:cubicBezTo>
                  <a:pt x="126" y="161"/>
                  <a:pt x="128" y="164"/>
                  <a:pt x="128" y="167"/>
                </a:cubicBezTo>
                <a:close/>
                <a:moveTo>
                  <a:pt x="182" y="167"/>
                </a:moveTo>
                <a:cubicBezTo>
                  <a:pt x="181" y="176"/>
                  <a:pt x="169" y="181"/>
                  <a:pt x="169" y="181"/>
                </a:cubicBezTo>
                <a:cubicBezTo>
                  <a:pt x="169" y="181"/>
                  <a:pt x="157" y="176"/>
                  <a:pt x="156" y="167"/>
                </a:cubicBezTo>
                <a:cubicBezTo>
                  <a:pt x="156" y="164"/>
                  <a:pt x="158" y="161"/>
                  <a:pt x="160" y="160"/>
                </a:cubicBezTo>
                <a:cubicBezTo>
                  <a:pt x="164" y="158"/>
                  <a:pt x="168" y="161"/>
                  <a:pt x="169" y="163"/>
                </a:cubicBezTo>
                <a:cubicBezTo>
                  <a:pt x="169" y="163"/>
                  <a:pt x="169" y="163"/>
                  <a:pt x="169" y="163"/>
                </a:cubicBezTo>
                <a:cubicBezTo>
                  <a:pt x="170" y="161"/>
                  <a:pt x="174" y="158"/>
                  <a:pt x="178" y="160"/>
                </a:cubicBezTo>
                <a:cubicBezTo>
                  <a:pt x="181" y="161"/>
                  <a:pt x="182" y="164"/>
                  <a:pt x="182" y="167"/>
                </a:cubicBezTo>
                <a:close/>
                <a:moveTo>
                  <a:pt x="191" y="33"/>
                </a:moveTo>
                <a:cubicBezTo>
                  <a:pt x="191" y="50"/>
                  <a:pt x="176" y="65"/>
                  <a:pt x="158" y="65"/>
                </a:cubicBezTo>
                <a:cubicBezTo>
                  <a:pt x="152" y="65"/>
                  <a:pt x="146" y="63"/>
                  <a:pt x="141" y="59"/>
                </a:cubicBezTo>
                <a:cubicBezTo>
                  <a:pt x="136" y="62"/>
                  <a:pt x="131" y="64"/>
                  <a:pt x="125" y="64"/>
                </a:cubicBezTo>
                <a:cubicBezTo>
                  <a:pt x="110" y="64"/>
                  <a:pt x="98" y="52"/>
                  <a:pt x="98" y="37"/>
                </a:cubicBezTo>
                <a:cubicBezTo>
                  <a:pt x="98" y="23"/>
                  <a:pt x="110" y="11"/>
                  <a:pt x="125" y="11"/>
                </a:cubicBezTo>
                <a:cubicBezTo>
                  <a:pt x="128" y="11"/>
                  <a:pt x="131" y="11"/>
                  <a:pt x="134" y="12"/>
                </a:cubicBezTo>
                <a:cubicBezTo>
                  <a:pt x="140" y="5"/>
                  <a:pt x="148" y="0"/>
                  <a:pt x="158" y="0"/>
                </a:cubicBezTo>
                <a:cubicBezTo>
                  <a:pt x="176" y="0"/>
                  <a:pt x="191" y="15"/>
                  <a:pt x="191" y="33"/>
                </a:cubicBezTo>
                <a:close/>
                <a:moveTo>
                  <a:pt x="182" y="33"/>
                </a:moveTo>
                <a:cubicBezTo>
                  <a:pt x="182" y="20"/>
                  <a:pt x="171" y="9"/>
                  <a:pt x="158" y="9"/>
                </a:cubicBezTo>
                <a:cubicBezTo>
                  <a:pt x="146" y="9"/>
                  <a:pt x="135" y="20"/>
                  <a:pt x="135" y="33"/>
                </a:cubicBezTo>
                <a:cubicBezTo>
                  <a:pt x="135" y="36"/>
                  <a:pt x="136" y="39"/>
                  <a:pt x="137" y="41"/>
                </a:cubicBezTo>
                <a:cubicBezTo>
                  <a:pt x="136" y="44"/>
                  <a:pt x="133" y="47"/>
                  <a:pt x="131" y="49"/>
                </a:cubicBezTo>
                <a:cubicBezTo>
                  <a:pt x="128" y="44"/>
                  <a:pt x="126" y="38"/>
                  <a:pt x="126" y="33"/>
                </a:cubicBezTo>
                <a:cubicBezTo>
                  <a:pt x="126" y="28"/>
                  <a:pt x="127" y="24"/>
                  <a:pt x="129" y="20"/>
                </a:cubicBezTo>
                <a:cubicBezTo>
                  <a:pt x="128" y="20"/>
                  <a:pt x="126" y="19"/>
                  <a:pt x="125" y="19"/>
                </a:cubicBezTo>
                <a:cubicBezTo>
                  <a:pt x="115" y="19"/>
                  <a:pt x="107" y="27"/>
                  <a:pt x="107" y="37"/>
                </a:cubicBezTo>
                <a:cubicBezTo>
                  <a:pt x="107" y="48"/>
                  <a:pt x="115" y="56"/>
                  <a:pt x="125" y="56"/>
                </a:cubicBezTo>
                <a:cubicBezTo>
                  <a:pt x="135" y="56"/>
                  <a:pt x="143" y="48"/>
                  <a:pt x="143" y="37"/>
                </a:cubicBezTo>
                <a:cubicBezTo>
                  <a:pt x="143" y="35"/>
                  <a:pt x="142" y="32"/>
                  <a:pt x="141" y="29"/>
                </a:cubicBezTo>
                <a:cubicBezTo>
                  <a:pt x="142" y="26"/>
                  <a:pt x="143" y="23"/>
                  <a:pt x="146" y="20"/>
                </a:cubicBezTo>
                <a:cubicBezTo>
                  <a:pt x="149" y="25"/>
                  <a:pt x="152" y="31"/>
                  <a:pt x="152" y="37"/>
                </a:cubicBezTo>
                <a:cubicBezTo>
                  <a:pt x="152" y="43"/>
                  <a:pt x="150" y="49"/>
                  <a:pt x="147" y="53"/>
                </a:cubicBezTo>
                <a:cubicBezTo>
                  <a:pt x="150" y="55"/>
                  <a:pt x="154" y="56"/>
                  <a:pt x="158" y="56"/>
                </a:cubicBezTo>
                <a:cubicBezTo>
                  <a:pt x="171" y="56"/>
                  <a:pt x="182" y="46"/>
                  <a:pt x="182" y="33"/>
                </a:cubicBez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40" name="矩形 39"/>
          <p:cNvSpPr/>
          <p:nvPr/>
        </p:nvSpPr>
        <p:spPr>
          <a:xfrm>
            <a:off x="1485765" y="4953440"/>
            <a:ext cx="2666114" cy="584775"/>
          </a:xfrm>
          <a:prstGeom prst="rect">
            <a:avLst/>
          </a:prstGeom>
        </p:spPr>
        <p:txBody>
          <a:bodyPr wrap="none">
            <a:spAutoFit/>
          </a:bodyPr>
          <a:lstStyle/>
          <a:p>
            <a:r>
              <a:rPr lang="en-US" altLang="zh-CN" sz="3200" b="1" i="0">
                <a:solidFill>
                  <a:schemeClr val="accent2">
                    <a:lumMod val="75000"/>
                  </a:schemeClr>
                </a:solidFill>
                <a:effectLst/>
                <a:latin typeface="宋体" panose="02010600030101010101" pitchFamily="2" charset="-122"/>
                <a:ea typeface="宋体" panose="02010600030101010101" pitchFamily="2" charset="-122"/>
              </a:rPr>
              <a:t>LOOK FORWART</a:t>
            </a:r>
            <a:endParaRPr lang="zh-CN" altLang="en-US" sz="3200" b="1"/>
          </a:p>
        </p:txBody>
      </p:sp>
      <p:sp>
        <p:nvSpPr>
          <p:cNvPr id="41" name="矩形 40"/>
          <p:cNvSpPr/>
          <p:nvPr/>
        </p:nvSpPr>
        <p:spPr>
          <a:xfrm>
            <a:off x="367140" y="5612480"/>
            <a:ext cx="5517527" cy="954107"/>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
        <p:nvSpPr>
          <p:cNvPr id="42" name="矩形 41"/>
          <p:cNvSpPr/>
          <p:nvPr/>
        </p:nvSpPr>
        <p:spPr>
          <a:xfrm>
            <a:off x="7676659" y="4946317"/>
            <a:ext cx="2666114" cy="584775"/>
          </a:xfrm>
          <a:prstGeom prst="rect">
            <a:avLst/>
          </a:prstGeom>
        </p:spPr>
        <p:txBody>
          <a:bodyPr wrap="none">
            <a:spAutoFit/>
          </a:bodyPr>
          <a:lstStyle/>
          <a:p>
            <a:r>
              <a:rPr lang="en-US" altLang="zh-CN" sz="3200" b="1" i="0">
                <a:solidFill>
                  <a:schemeClr val="accent2">
                    <a:lumMod val="75000"/>
                  </a:schemeClr>
                </a:solidFill>
                <a:effectLst/>
                <a:latin typeface="宋体" panose="02010600030101010101" pitchFamily="2" charset="-122"/>
                <a:ea typeface="宋体" panose="02010600030101010101" pitchFamily="2" charset="-122"/>
              </a:rPr>
              <a:t>LOOK FORWART</a:t>
            </a:r>
            <a:endParaRPr lang="zh-CN" altLang="en-US" sz="3200" b="1"/>
          </a:p>
        </p:txBody>
      </p:sp>
      <p:sp>
        <p:nvSpPr>
          <p:cNvPr id="43" name="矩形 42"/>
          <p:cNvSpPr/>
          <p:nvPr/>
        </p:nvSpPr>
        <p:spPr>
          <a:xfrm>
            <a:off x="6558034" y="5605357"/>
            <a:ext cx="5517527" cy="954107"/>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5277978" y="2240464"/>
            <a:ext cx="1665500" cy="1665501"/>
            <a:chOff x="3176812" y="2273198"/>
            <a:chExt cx="2641825" cy="2726239"/>
          </a:xfrm>
        </p:grpSpPr>
        <p:sp>
          <p:nvSpPr>
            <p:cNvPr id="3" name="椭圆 2"/>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4" name="椭圆 3"/>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grpSp>
        <p:nvGrpSpPr>
          <p:cNvPr id="5" name="组合 4"/>
          <p:cNvGrpSpPr/>
          <p:nvPr/>
        </p:nvGrpSpPr>
        <p:grpSpPr>
          <a:xfrm>
            <a:off x="4514750" y="0"/>
            <a:ext cx="3082895" cy="1635218"/>
            <a:chOff x="4514750" y="0"/>
            <a:chExt cx="3082895" cy="1635218"/>
          </a:xfrm>
        </p:grpSpPr>
        <p:sp>
          <p:nvSpPr>
            <p:cNvPr id="6" name="矩形 5"/>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7" name="直接连接符 6"/>
            <p:cNvCxnSpPr>
              <a:stCxn id="8" idx="4"/>
              <a:endCxn id="9"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5784385" y="2721205"/>
            <a:ext cx="543623" cy="704018"/>
            <a:chOff x="10221913" y="385762"/>
            <a:chExt cx="801688" cy="1038225"/>
          </a:xfrm>
        </p:grpSpPr>
        <p:sp>
          <p:nvSpPr>
            <p:cNvPr id="10" name="Oval 325"/>
            <p:cNvSpPr>
              <a:spLocks noChangeArrowheads="1"/>
            </p:cNvSpPr>
            <p:nvPr/>
          </p:nvSpPr>
          <p:spPr bwMode="auto">
            <a:xfrm>
              <a:off x="10325101" y="385762"/>
              <a:ext cx="157163" cy="155575"/>
            </a:xfrm>
            <a:prstGeom prst="ellipse">
              <a:avLst/>
            </a:prstGeom>
            <a:solidFill>
              <a:srgbClr val="C55A11"/>
            </a:solidFill>
            <a:ln>
              <a:noFill/>
            </a:ln>
          </p:spPr>
          <p:txBody>
            <a:bodyPr vert="horz" wrap="square" lIns="91440" tIns="45720" rIns="91440" bIns="45720" numCol="1" anchor="t" anchorCtr="0" compatLnSpc="1"/>
            <a:lstStyle/>
            <a:p>
              <a:endParaRPr lang="zh-CN" altLang="en-US"/>
            </a:p>
          </p:txBody>
        </p:sp>
        <p:sp>
          <p:nvSpPr>
            <p:cNvPr id="11" name="Oval 326"/>
            <p:cNvSpPr>
              <a:spLocks noChangeArrowheads="1"/>
            </p:cNvSpPr>
            <p:nvPr/>
          </p:nvSpPr>
          <p:spPr bwMode="auto">
            <a:xfrm>
              <a:off x="10761663" y="385762"/>
              <a:ext cx="157163" cy="155575"/>
            </a:xfrm>
            <a:prstGeom prst="ellipse">
              <a:avLst/>
            </a:prstGeom>
            <a:solidFill>
              <a:srgbClr val="C55A11"/>
            </a:solidFill>
            <a:ln>
              <a:noFill/>
            </a:ln>
          </p:spPr>
          <p:txBody>
            <a:bodyPr vert="horz" wrap="square" lIns="91440" tIns="45720" rIns="91440" bIns="45720" numCol="1" anchor="t" anchorCtr="0" compatLnSpc="1"/>
            <a:lstStyle/>
            <a:p>
              <a:endParaRPr lang="zh-CN" altLang="en-US"/>
            </a:p>
          </p:txBody>
        </p:sp>
        <p:sp>
          <p:nvSpPr>
            <p:cNvPr id="12" name="Freeform 327"/>
            <p:cNvSpPr/>
            <p:nvPr/>
          </p:nvSpPr>
          <p:spPr bwMode="auto">
            <a:xfrm>
              <a:off x="10221913" y="574675"/>
              <a:ext cx="801688" cy="849312"/>
            </a:xfrm>
            <a:custGeom>
              <a:gdLst>
                <a:gd name="T0" fmla="*/ 442 w 493"/>
                <a:gd name="T1" fmla="*/ 5 h 522"/>
                <a:gd name="T2" fmla="*/ 412 w 493"/>
                <a:gd name="T3" fmla="*/ 0 h 522"/>
                <a:gd name="T4" fmla="*/ 380 w 493"/>
                <a:gd name="T5" fmla="*/ 0 h 522"/>
                <a:gd name="T6" fmla="*/ 348 w 493"/>
                <a:gd name="T7" fmla="*/ 0 h 522"/>
                <a:gd name="T8" fmla="*/ 318 w 493"/>
                <a:gd name="T9" fmla="*/ 5 h 522"/>
                <a:gd name="T10" fmla="*/ 276 w 493"/>
                <a:gd name="T11" fmla="*/ 69 h 522"/>
                <a:gd name="T12" fmla="*/ 246 w 493"/>
                <a:gd name="T13" fmla="*/ 180 h 522"/>
                <a:gd name="T14" fmla="*/ 217 w 493"/>
                <a:gd name="T15" fmla="*/ 69 h 522"/>
                <a:gd name="T16" fmla="*/ 175 w 493"/>
                <a:gd name="T17" fmla="*/ 5 h 522"/>
                <a:gd name="T18" fmla="*/ 144 w 493"/>
                <a:gd name="T19" fmla="*/ 0 h 522"/>
                <a:gd name="T20" fmla="*/ 112 w 493"/>
                <a:gd name="T21" fmla="*/ 0 h 522"/>
                <a:gd name="T22" fmla="*/ 80 w 493"/>
                <a:gd name="T23" fmla="*/ 0 h 522"/>
                <a:gd name="T24" fmla="*/ 50 w 493"/>
                <a:gd name="T25" fmla="*/ 5 h 522"/>
                <a:gd name="T26" fmla="*/ 7 w 493"/>
                <a:gd name="T27" fmla="*/ 94 h 522"/>
                <a:gd name="T28" fmla="*/ 18 w 493"/>
                <a:gd name="T29" fmla="*/ 250 h 522"/>
                <a:gd name="T30" fmla="*/ 50 w 493"/>
                <a:gd name="T31" fmla="*/ 250 h 522"/>
                <a:gd name="T32" fmla="*/ 29 w 493"/>
                <a:gd name="T33" fmla="*/ 344 h 522"/>
                <a:gd name="T34" fmla="*/ 60 w 493"/>
                <a:gd name="T35" fmla="*/ 344 h 522"/>
                <a:gd name="T36" fmla="*/ 81 w 493"/>
                <a:gd name="T37" fmla="*/ 522 h 522"/>
                <a:gd name="T38" fmla="*/ 106 w 493"/>
                <a:gd name="T39" fmla="*/ 522 h 522"/>
                <a:gd name="T40" fmla="*/ 106 w 493"/>
                <a:gd name="T41" fmla="*/ 344 h 522"/>
                <a:gd name="T42" fmla="*/ 118 w 493"/>
                <a:gd name="T43" fmla="*/ 344 h 522"/>
                <a:gd name="T44" fmla="*/ 118 w 493"/>
                <a:gd name="T45" fmla="*/ 522 h 522"/>
                <a:gd name="T46" fmla="*/ 144 w 493"/>
                <a:gd name="T47" fmla="*/ 522 h 522"/>
                <a:gd name="T48" fmla="*/ 164 w 493"/>
                <a:gd name="T49" fmla="*/ 344 h 522"/>
                <a:gd name="T50" fmla="*/ 196 w 493"/>
                <a:gd name="T51" fmla="*/ 344 h 522"/>
                <a:gd name="T52" fmla="*/ 175 w 493"/>
                <a:gd name="T53" fmla="*/ 250 h 522"/>
                <a:gd name="T54" fmla="*/ 175 w 493"/>
                <a:gd name="T55" fmla="*/ 103 h 522"/>
                <a:gd name="T56" fmla="*/ 230 w 493"/>
                <a:gd name="T57" fmla="*/ 240 h 522"/>
                <a:gd name="T58" fmla="*/ 262 w 493"/>
                <a:gd name="T59" fmla="*/ 240 h 522"/>
                <a:gd name="T60" fmla="*/ 317 w 493"/>
                <a:gd name="T61" fmla="*/ 103 h 522"/>
                <a:gd name="T62" fmla="*/ 317 w 493"/>
                <a:gd name="T63" fmla="*/ 250 h 522"/>
                <a:gd name="T64" fmla="*/ 317 w 493"/>
                <a:gd name="T65" fmla="*/ 522 h 522"/>
                <a:gd name="T66" fmla="*/ 359 w 493"/>
                <a:gd name="T67" fmla="*/ 522 h 522"/>
                <a:gd name="T68" fmla="*/ 380 w 493"/>
                <a:gd name="T69" fmla="*/ 292 h 522"/>
                <a:gd name="T70" fmla="*/ 401 w 493"/>
                <a:gd name="T71" fmla="*/ 522 h 522"/>
                <a:gd name="T72" fmla="*/ 443 w 493"/>
                <a:gd name="T73" fmla="*/ 522 h 522"/>
                <a:gd name="T74" fmla="*/ 443 w 493"/>
                <a:gd name="T75" fmla="*/ 250 h 522"/>
                <a:gd name="T76" fmla="*/ 475 w 493"/>
                <a:gd name="T77" fmla="*/ 250 h 522"/>
                <a:gd name="T78" fmla="*/ 485 w 493"/>
                <a:gd name="T79" fmla="*/ 94 h 522"/>
                <a:gd name="T80" fmla="*/ 442 w 493"/>
                <a:gd name="T81" fmla="*/ 5 h 52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92" h="522">
                  <a:moveTo>
                    <a:pt x="442" y="5"/>
                  </a:moveTo>
                  <a:cubicBezTo>
                    <a:pt x="434" y="2"/>
                    <a:pt x="424" y="0"/>
                    <a:pt x="412" y="0"/>
                  </a:cubicBezTo>
                  <a:cubicBezTo>
                    <a:pt x="380" y="0"/>
                    <a:pt x="380" y="0"/>
                    <a:pt x="380" y="0"/>
                  </a:cubicBezTo>
                  <a:cubicBezTo>
                    <a:pt x="348" y="0"/>
                    <a:pt x="348" y="0"/>
                    <a:pt x="348" y="0"/>
                  </a:cubicBezTo>
                  <a:cubicBezTo>
                    <a:pt x="336" y="0"/>
                    <a:pt x="326" y="2"/>
                    <a:pt x="318" y="5"/>
                  </a:cubicBezTo>
                  <a:cubicBezTo>
                    <a:pt x="287" y="17"/>
                    <a:pt x="281" y="47"/>
                    <a:pt x="276" y="69"/>
                  </a:cubicBezTo>
                  <a:cubicBezTo>
                    <a:pt x="246" y="180"/>
                    <a:pt x="246" y="180"/>
                    <a:pt x="246" y="180"/>
                  </a:cubicBezTo>
                  <a:cubicBezTo>
                    <a:pt x="217" y="69"/>
                    <a:pt x="217" y="69"/>
                    <a:pt x="217" y="69"/>
                  </a:cubicBezTo>
                  <a:cubicBezTo>
                    <a:pt x="211" y="46"/>
                    <a:pt x="205" y="17"/>
                    <a:pt x="175" y="5"/>
                  </a:cubicBezTo>
                  <a:cubicBezTo>
                    <a:pt x="166" y="2"/>
                    <a:pt x="156" y="0"/>
                    <a:pt x="144" y="0"/>
                  </a:cubicBezTo>
                  <a:cubicBezTo>
                    <a:pt x="112" y="0"/>
                    <a:pt x="112" y="0"/>
                    <a:pt x="112" y="0"/>
                  </a:cubicBezTo>
                  <a:cubicBezTo>
                    <a:pt x="80" y="0"/>
                    <a:pt x="80" y="0"/>
                    <a:pt x="80" y="0"/>
                  </a:cubicBezTo>
                  <a:cubicBezTo>
                    <a:pt x="68" y="0"/>
                    <a:pt x="58" y="2"/>
                    <a:pt x="50" y="5"/>
                  </a:cubicBezTo>
                  <a:cubicBezTo>
                    <a:pt x="0" y="25"/>
                    <a:pt x="7" y="94"/>
                    <a:pt x="7" y="94"/>
                  </a:cubicBezTo>
                  <a:cubicBezTo>
                    <a:pt x="18" y="250"/>
                    <a:pt x="18" y="250"/>
                    <a:pt x="18" y="250"/>
                  </a:cubicBezTo>
                  <a:cubicBezTo>
                    <a:pt x="50" y="250"/>
                    <a:pt x="50" y="250"/>
                    <a:pt x="50" y="250"/>
                  </a:cubicBezTo>
                  <a:cubicBezTo>
                    <a:pt x="29" y="344"/>
                    <a:pt x="29" y="344"/>
                    <a:pt x="29" y="344"/>
                  </a:cubicBezTo>
                  <a:cubicBezTo>
                    <a:pt x="60" y="344"/>
                    <a:pt x="60" y="344"/>
                    <a:pt x="60" y="344"/>
                  </a:cubicBezTo>
                  <a:cubicBezTo>
                    <a:pt x="81" y="522"/>
                    <a:pt x="81" y="522"/>
                    <a:pt x="81" y="522"/>
                  </a:cubicBezTo>
                  <a:cubicBezTo>
                    <a:pt x="106" y="522"/>
                    <a:pt x="106" y="522"/>
                    <a:pt x="106" y="522"/>
                  </a:cubicBezTo>
                  <a:cubicBezTo>
                    <a:pt x="106" y="344"/>
                    <a:pt x="106" y="344"/>
                    <a:pt x="106" y="344"/>
                  </a:cubicBezTo>
                  <a:cubicBezTo>
                    <a:pt x="118" y="344"/>
                    <a:pt x="118" y="344"/>
                    <a:pt x="118" y="344"/>
                  </a:cubicBezTo>
                  <a:cubicBezTo>
                    <a:pt x="118" y="522"/>
                    <a:pt x="118" y="522"/>
                    <a:pt x="118" y="522"/>
                  </a:cubicBezTo>
                  <a:cubicBezTo>
                    <a:pt x="144" y="522"/>
                    <a:pt x="144" y="522"/>
                    <a:pt x="144" y="522"/>
                  </a:cubicBezTo>
                  <a:cubicBezTo>
                    <a:pt x="164" y="344"/>
                    <a:pt x="164" y="344"/>
                    <a:pt x="164" y="344"/>
                  </a:cubicBezTo>
                  <a:cubicBezTo>
                    <a:pt x="196" y="344"/>
                    <a:pt x="196" y="344"/>
                    <a:pt x="196" y="344"/>
                  </a:cubicBezTo>
                  <a:cubicBezTo>
                    <a:pt x="175" y="250"/>
                    <a:pt x="175" y="250"/>
                    <a:pt x="175" y="250"/>
                  </a:cubicBezTo>
                  <a:cubicBezTo>
                    <a:pt x="175" y="103"/>
                    <a:pt x="175" y="103"/>
                    <a:pt x="175" y="103"/>
                  </a:cubicBezTo>
                  <a:cubicBezTo>
                    <a:pt x="230" y="240"/>
                    <a:pt x="230" y="240"/>
                    <a:pt x="230" y="240"/>
                  </a:cubicBezTo>
                  <a:cubicBezTo>
                    <a:pt x="262" y="240"/>
                    <a:pt x="262" y="240"/>
                    <a:pt x="262" y="240"/>
                  </a:cubicBezTo>
                  <a:cubicBezTo>
                    <a:pt x="317" y="103"/>
                    <a:pt x="317" y="103"/>
                    <a:pt x="317" y="103"/>
                  </a:cubicBezTo>
                  <a:cubicBezTo>
                    <a:pt x="317" y="250"/>
                    <a:pt x="317" y="250"/>
                    <a:pt x="317" y="250"/>
                  </a:cubicBezTo>
                  <a:cubicBezTo>
                    <a:pt x="317" y="522"/>
                    <a:pt x="317" y="522"/>
                    <a:pt x="317" y="522"/>
                  </a:cubicBezTo>
                  <a:cubicBezTo>
                    <a:pt x="359" y="522"/>
                    <a:pt x="359" y="522"/>
                    <a:pt x="359" y="522"/>
                  </a:cubicBezTo>
                  <a:cubicBezTo>
                    <a:pt x="380" y="292"/>
                    <a:pt x="380" y="292"/>
                    <a:pt x="380" y="292"/>
                  </a:cubicBezTo>
                  <a:cubicBezTo>
                    <a:pt x="401" y="522"/>
                    <a:pt x="401" y="522"/>
                    <a:pt x="401" y="522"/>
                  </a:cubicBezTo>
                  <a:cubicBezTo>
                    <a:pt x="443" y="522"/>
                    <a:pt x="443" y="522"/>
                    <a:pt x="443" y="522"/>
                  </a:cubicBezTo>
                  <a:cubicBezTo>
                    <a:pt x="443" y="250"/>
                    <a:pt x="443" y="250"/>
                    <a:pt x="443" y="250"/>
                  </a:cubicBezTo>
                  <a:cubicBezTo>
                    <a:pt x="475" y="250"/>
                    <a:pt x="475" y="250"/>
                    <a:pt x="475" y="250"/>
                  </a:cubicBezTo>
                  <a:cubicBezTo>
                    <a:pt x="485" y="94"/>
                    <a:pt x="485" y="94"/>
                    <a:pt x="485" y="94"/>
                  </a:cubicBezTo>
                  <a:cubicBezTo>
                    <a:pt x="485" y="94"/>
                    <a:pt x="493" y="25"/>
                    <a:pt x="442" y="5"/>
                  </a:cubicBezTo>
                  <a:close/>
                </a:path>
              </a:pathLst>
            </a:custGeom>
            <a:solidFill>
              <a:srgbClr val="C55A11"/>
            </a:solidFill>
            <a:ln>
              <a:noFill/>
            </a:ln>
          </p:spPr>
          <p:txBody>
            <a:bodyPr vert="horz" wrap="square" lIns="91440" tIns="45720" rIns="91440" bIns="45720" numCol="1" anchor="t" anchorCtr="0" compatLnSpc="1"/>
            <a:lstStyle/>
            <a:p>
              <a:endParaRPr lang="zh-CN" altLang="en-US"/>
            </a:p>
          </p:txBody>
        </p:sp>
      </p:grpSp>
      <p:sp>
        <p:nvSpPr>
          <p:cNvPr id="14" name="椭圆 13"/>
          <p:cNvSpPr/>
          <p:nvPr/>
        </p:nvSpPr>
        <p:spPr>
          <a:xfrm>
            <a:off x="1255776" y="3073214"/>
            <a:ext cx="3145536" cy="3145536"/>
          </a:xfrm>
          <a:prstGeom prst="ellipse">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a:t>
            </a:r>
            <a:endParaRPr lang="zh-CN" altLang="en-US"/>
          </a:p>
        </p:txBody>
      </p:sp>
      <p:sp>
        <p:nvSpPr>
          <p:cNvPr id="15" name="椭圆 14"/>
          <p:cNvSpPr/>
          <p:nvPr/>
        </p:nvSpPr>
        <p:spPr>
          <a:xfrm>
            <a:off x="3668176" y="2267237"/>
            <a:ext cx="1055438" cy="1055438"/>
          </a:xfrm>
          <a:prstGeom prst="ellipse">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647329" y="3538298"/>
            <a:ext cx="2713219" cy="2713219"/>
          </a:xfrm>
          <a:prstGeom prst="ellipse">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a:t>
            </a:r>
            <a:endParaRPr lang="zh-CN" altLang="en-US"/>
          </a:p>
        </p:txBody>
      </p:sp>
      <p:sp>
        <p:nvSpPr>
          <p:cNvPr id="17" name="椭圆 16"/>
          <p:cNvSpPr/>
          <p:nvPr/>
        </p:nvSpPr>
        <p:spPr>
          <a:xfrm>
            <a:off x="6969007" y="2298562"/>
            <a:ext cx="1340503" cy="1340503"/>
          </a:xfrm>
          <a:prstGeom prst="ellipse">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4280640" y="5215938"/>
            <a:ext cx="1055438" cy="1055438"/>
          </a:xfrm>
          <a:prstGeom prst="ellipse">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5525649" y="4822481"/>
            <a:ext cx="763987" cy="763987"/>
          </a:xfrm>
          <a:prstGeom prst="ellipse">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15" name="组合 14"/>
          <p:cNvGrpSpPr/>
          <p:nvPr/>
        </p:nvGrpSpPr>
        <p:grpSpPr>
          <a:xfrm>
            <a:off x="4039699" y="2050416"/>
            <a:ext cx="1192608" cy="1192608"/>
            <a:chOff x="3272949" y="3722523"/>
            <a:chExt cx="813408" cy="877328"/>
          </a:xfrm>
        </p:grpSpPr>
        <p:sp>
          <p:nvSpPr>
            <p:cNvPr id="16" name="椭圆 15"/>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椭圆 16"/>
            <p:cNvSpPr/>
            <p:nvPr/>
          </p:nvSpPr>
          <p:spPr>
            <a:xfrm>
              <a:off x="3286068"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 name="矩形 1"/>
          <p:cNvSpPr/>
          <p:nvPr/>
        </p:nvSpPr>
        <p:spPr>
          <a:xfrm>
            <a:off x="4636003" y="1636587"/>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grpSp>
        <p:nvGrpSpPr>
          <p:cNvPr id="3" name="组合 2"/>
          <p:cNvGrpSpPr/>
          <p:nvPr/>
        </p:nvGrpSpPr>
        <p:grpSpPr>
          <a:xfrm>
            <a:off x="6044005" y="0"/>
            <a:ext cx="138209" cy="1686967"/>
            <a:chOff x="6044005" y="0"/>
            <a:chExt cx="138209" cy="1686967"/>
          </a:xfrm>
        </p:grpSpPr>
        <p:cxnSp>
          <p:nvCxnSpPr>
            <p:cNvPr id="4" name="直接连接符 3"/>
            <p:cNvCxnSpPr/>
            <p:nvPr/>
          </p:nvCxnSpPr>
          <p:spPr>
            <a:xfrm flipH="1">
              <a:off x="6096000" y="36610"/>
              <a:ext cx="1" cy="1558157"/>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048768" y="1553521"/>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607760" y="4307319"/>
            <a:ext cx="705382" cy="705382"/>
            <a:chOff x="3272949" y="3722523"/>
            <a:chExt cx="813408" cy="877328"/>
          </a:xfrm>
        </p:grpSpPr>
        <p:sp>
          <p:nvSpPr>
            <p:cNvPr id="8" name="椭圆 7"/>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椭圆 8"/>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0" name="组合 9"/>
          <p:cNvGrpSpPr/>
          <p:nvPr/>
        </p:nvGrpSpPr>
        <p:grpSpPr>
          <a:xfrm>
            <a:off x="4881070" y="2242874"/>
            <a:ext cx="2190211" cy="2190212"/>
            <a:chOff x="1488310" y="1579494"/>
            <a:chExt cx="1414094" cy="1414094"/>
          </a:xfrm>
        </p:grpSpPr>
        <p:grpSp>
          <p:nvGrpSpPr>
            <p:cNvPr id="11" name="组合 10"/>
            <p:cNvGrpSpPr/>
            <p:nvPr/>
          </p:nvGrpSpPr>
          <p:grpSpPr>
            <a:xfrm>
              <a:off x="1488310" y="1579494"/>
              <a:ext cx="1414094" cy="1414094"/>
              <a:chOff x="3176812" y="2273198"/>
              <a:chExt cx="2641825" cy="2726239"/>
            </a:xfrm>
          </p:grpSpPr>
          <p:sp>
            <p:nvSpPr>
              <p:cNvPr id="13" name="椭圆 12"/>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14" name="椭圆 13"/>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sp>
          <p:nvSpPr>
            <p:cNvPr id="12" name="文本框 11"/>
            <p:cNvSpPr txBox="1"/>
            <p:nvPr/>
          </p:nvSpPr>
          <p:spPr>
            <a:xfrm>
              <a:off x="1957492" y="1840234"/>
              <a:ext cx="475730" cy="1013439"/>
            </a:xfrm>
            <a:prstGeom prst="rect">
              <a:avLst/>
            </a:prstGeom>
            <a:noFill/>
          </p:spPr>
          <p:txBody>
            <a:bodyPr wrap="square" rtlCol="0">
              <a:spAutoFit/>
            </a:bodyPr>
            <a:lstStyle/>
            <a:p>
              <a:pPr algn="ctr"/>
              <a:r>
                <a:rPr lang="en-US" altLang="zh-CN" sz="9600">
                  <a:solidFill>
                    <a:schemeClr val="accent2">
                      <a:lumMod val="75000"/>
                    </a:schemeClr>
                  </a:solidFill>
                  <a:latin typeface="方正超粗黑_GBK" panose="03000509000000000000" pitchFamily="65" charset="-122"/>
                  <a:ea typeface="方正超粗黑_GBK" panose="03000509000000000000" pitchFamily="65" charset="-122"/>
                </a:rPr>
                <a:t>4</a:t>
              </a:r>
              <a:endParaRPr lang="zh-CN" altLang="en-US" sz="9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sp>
        <p:nvSpPr>
          <p:cNvPr id="18" name="Freeform 232"/>
          <p:cNvSpPr>
            <a:spLocks noEditPoints="1"/>
          </p:cNvSpPr>
          <p:nvPr/>
        </p:nvSpPr>
        <p:spPr bwMode="auto">
          <a:xfrm>
            <a:off x="4264875" y="2279020"/>
            <a:ext cx="742251" cy="649082"/>
          </a:xfrm>
          <a:custGeom>
            <a:gdLst>
              <a:gd name="T0" fmla="*/ 171 w 192"/>
              <a:gd name="T1" fmla="*/ 168 h 168"/>
              <a:gd name="T2" fmla="*/ 99 w 192"/>
              <a:gd name="T3" fmla="*/ 168 h 168"/>
              <a:gd name="T4" fmla="*/ 92 w 192"/>
              <a:gd name="T5" fmla="*/ 168 h 168"/>
              <a:gd name="T6" fmla="*/ 19 w 192"/>
              <a:gd name="T7" fmla="*/ 168 h 168"/>
              <a:gd name="T8" fmla="*/ 0 w 192"/>
              <a:gd name="T9" fmla="*/ 146 h 168"/>
              <a:gd name="T10" fmla="*/ 0 w 192"/>
              <a:gd name="T11" fmla="*/ 52 h 168"/>
              <a:gd name="T12" fmla="*/ 19 w 192"/>
              <a:gd name="T13" fmla="*/ 32 h 168"/>
              <a:gd name="T14" fmla="*/ 33 w 192"/>
              <a:gd name="T15" fmla="*/ 32 h 168"/>
              <a:gd name="T16" fmla="*/ 38 w 192"/>
              <a:gd name="T17" fmla="*/ 17 h 168"/>
              <a:gd name="T18" fmla="*/ 64 w 192"/>
              <a:gd name="T19" fmla="*/ 0 h 168"/>
              <a:gd name="T20" fmla="*/ 125 w 192"/>
              <a:gd name="T21" fmla="*/ 0 h 168"/>
              <a:gd name="T22" fmla="*/ 152 w 192"/>
              <a:gd name="T23" fmla="*/ 17 h 168"/>
              <a:gd name="T24" fmla="*/ 157 w 192"/>
              <a:gd name="T25" fmla="*/ 32 h 168"/>
              <a:gd name="T26" fmla="*/ 171 w 192"/>
              <a:gd name="T27" fmla="*/ 32 h 168"/>
              <a:gd name="T28" fmla="*/ 192 w 192"/>
              <a:gd name="T29" fmla="*/ 53 h 168"/>
              <a:gd name="T30" fmla="*/ 192 w 192"/>
              <a:gd name="T31" fmla="*/ 146 h 168"/>
              <a:gd name="T32" fmla="*/ 171 w 192"/>
              <a:gd name="T33" fmla="*/ 168 h 168"/>
              <a:gd name="T34" fmla="*/ 95 w 192"/>
              <a:gd name="T35" fmla="*/ 40 h 168"/>
              <a:gd name="T36" fmla="*/ 39 w 192"/>
              <a:gd name="T37" fmla="*/ 94 h 168"/>
              <a:gd name="T38" fmla="*/ 95 w 192"/>
              <a:gd name="T39" fmla="*/ 152 h 168"/>
              <a:gd name="T40" fmla="*/ 152 w 192"/>
              <a:gd name="T41" fmla="*/ 94 h 168"/>
              <a:gd name="T42" fmla="*/ 95 w 192"/>
              <a:gd name="T43" fmla="*/ 40 h 168"/>
              <a:gd name="T44" fmla="*/ 96 w 192"/>
              <a:gd name="T45" fmla="*/ 140 h 168"/>
              <a:gd name="T46" fmla="*/ 52 w 192"/>
              <a:gd name="T47" fmla="*/ 96 h 168"/>
              <a:gd name="T48" fmla="*/ 96 w 192"/>
              <a:gd name="T49" fmla="*/ 52 h 168"/>
              <a:gd name="T50" fmla="*/ 140 w 192"/>
              <a:gd name="T51" fmla="*/ 96 h 168"/>
              <a:gd name="T52" fmla="*/ 96 w 192"/>
              <a:gd name="T53" fmla="*/ 140 h 1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2" h="168">
                <a:moveTo>
                  <a:pt x="171" y="168"/>
                </a:moveTo>
                <a:cubicBezTo>
                  <a:pt x="99" y="168"/>
                  <a:pt x="99" y="168"/>
                  <a:pt x="99" y="168"/>
                </a:cubicBezTo>
                <a:cubicBezTo>
                  <a:pt x="92" y="168"/>
                  <a:pt x="92" y="168"/>
                  <a:pt x="92" y="168"/>
                </a:cubicBezTo>
                <a:cubicBezTo>
                  <a:pt x="19" y="168"/>
                  <a:pt x="19" y="168"/>
                  <a:pt x="19" y="168"/>
                </a:cubicBezTo>
                <a:cubicBezTo>
                  <a:pt x="9" y="168"/>
                  <a:pt x="0" y="157"/>
                  <a:pt x="0" y="146"/>
                </a:cubicBezTo>
                <a:cubicBezTo>
                  <a:pt x="0" y="52"/>
                  <a:pt x="0" y="52"/>
                  <a:pt x="0" y="52"/>
                </a:cubicBezTo>
                <a:cubicBezTo>
                  <a:pt x="0" y="41"/>
                  <a:pt x="9" y="32"/>
                  <a:pt x="19" y="32"/>
                </a:cubicBezTo>
                <a:cubicBezTo>
                  <a:pt x="33" y="32"/>
                  <a:pt x="33" y="32"/>
                  <a:pt x="33" y="32"/>
                </a:cubicBezTo>
                <a:cubicBezTo>
                  <a:pt x="38" y="17"/>
                  <a:pt x="38" y="17"/>
                  <a:pt x="38" y="17"/>
                </a:cubicBezTo>
                <a:cubicBezTo>
                  <a:pt x="42" y="7"/>
                  <a:pt x="53" y="0"/>
                  <a:pt x="64" y="0"/>
                </a:cubicBezTo>
                <a:cubicBezTo>
                  <a:pt x="125" y="0"/>
                  <a:pt x="125" y="0"/>
                  <a:pt x="125" y="0"/>
                </a:cubicBezTo>
                <a:cubicBezTo>
                  <a:pt x="136" y="0"/>
                  <a:pt x="148" y="7"/>
                  <a:pt x="152" y="17"/>
                </a:cubicBezTo>
                <a:cubicBezTo>
                  <a:pt x="157" y="32"/>
                  <a:pt x="157" y="32"/>
                  <a:pt x="157" y="32"/>
                </a:cubicBezTo>
                <a:cubicBezTo>
                  <a:pt x="171" y="32"/>
                  <a:pt x="171" y="32"/>
                  <a:pt x="171" y="32"/>
                </a:cubicBezTo>
                <a:cubicBezTo>
                  <a:pt x="182" y="32"/>
                  <a:pt x="192" y="42"/>
                  <a:pt x="192" y="53"/>
                </a:cubicBezTo>
                <a:cubicBezTo>
                  <a:pt x="192" y="146"/>
                  <a:pt x="192" y="146"/>
                  <a:pt x="192" y="146"/>
                </a:cubicBezTo>
                <a:cubicBezTo>
                  <a:pt x="192" y="157"/>
                  <a:pt x="182" y="168"/>
                  <a:pt x="171" y="168"/>
                </a:cubicBezTo>
                <a:close/>
                <a:moveTo>
                  <a:pt x="95" y="40"/>
                </a:moveTo>
                <a:cubicBezTo>
                  <a:pt x="54" y="41"/>
                  <a:pt x="39" y="75"/>
                  <a:pt x="39" y="94"/>
                </a:cubicBezTo>
                <a:cubicBezTo>
                  <a:pt x="39" y="113"/>
                  <a:pt x="44" y="150"/>
                  <a:pt x="95" y="152"/>
                </a:cubicBezTo>
                <a:cubicBezTo>
                  <a:pt x="147" y="150"/>
                  <a:pt x="152" y="113"/>
                  <a:pt x="152" y="94"/>
                </a:cubicBezTo>
                <a:cubicBezTo>
                  <a:pt x="152" y="75"/>
                  <a:pt x="137" y="41"/>
                  <a:pt x="95" y="40"/>
                </a:cubicBezTo>
                <a:close/>
                <a:moveTo>
                  <a:pt x="96" y="140"/>
                </a:moveTo>
                <a:cubicBezTo>
                  <a:pt x="71" y="140"/>
                  <a:pt x="52" y="120"/>
                  <a:pt x="52" y="96"/>
                </a:cubicBezTo>
                <a:cubicBezTo>
                  <a:pt x="52" y="72"/>
                  <a:pt x="71" y="52"/>
                  <a:pt x="96" y="52"/>
                </a:cubicBezTo>
                <a:cubicBezTo>
                  <a:pt x="120" y="52"/>
                  <a:pt x="140" y="72"/>
                  <a:pt x="140" y="96"/>
                </a:cubicBezTo>
                <a:cubicBezTo>
                  <a:pt x="140" y="120"/>
                  <a:pt x="120" y="140"/>
                  <a:pt x="96" y="140"/>
                </a:cubicBezTo>
                <a:close/>
              </a:path>
            </a:pathLst>
          </a:custGeom>
          <a:solidFill>
            <a:srgbClr val="C55A11"/>
          </a:solidFill>
          <a:ln>
            <a:noFill/>
          </a:ln>
        </p:spPr>
        <p:txBody>
          <a:bodyPr vert="horz" wrap="square" lIns="91440" tIns="45720" rIns="91440" bIns="45720" numCol="1" anchor="t" anchorCtr="0" compatLnSpc="1"/>
          <a:lstStyle/>
          <a:p>
            <a:endParaRPr lang="zh-CN" altLang="en-US"/>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5" name="组合 4"/>
          <p:cNvGrpSpPr/>
          <p:nvPr/>
        </p:nvGrpSpPr>
        <p:grpSpPr>
          <a:xfrm>
            <a:off x="667512" y="4629912"/>
            <a:ext cx="274320" cy="2228088"/>
            <a:chOff x="801624" y="4629912"/>
            <a:chExt cx="274320" cy="2228088"/>
          </a:xfrm>
        </p:grpSpPr>
        <p:cxnSp>
          <p:nvCxnSpPr>
            <p:cNvPr id="2" name="直接连接符 1"/>
            <p:cNvCxnSpPr/>
            <p:nvPr/>
          </p:nvCxnSpPr>
          <p:spPr>
            <a:xfrm>
              <a:off x="938784" y="4767072"/>
              <a:ext cx="2537" cy="2090928"/>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801624" y="4629912"/>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p:nvPr/>
        </p:nvCxnSpPr>
        <p:spPr>
          <a:xfrm flipH="1">
            <a:off x="2052418" y="3614741"/>
            <a:ext cx="12505" cy="325539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1993170" y="3492820"/>
            <a:ext cx="143506" cy="1219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a:stCxn id="12" idx="4"/>
          </p:cNvCxnSpPr>
          <p:nvPr/>
        </p:nvCxnSpPr>
        <p:spPr>
          <a:xfrm>
            <a:off x="3525730" y="2475101"/>
            <a:ext cx="9950" cy="4382899"/>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3394728" y="2213098"/>
            <a:ext cx="262003" cy="2620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a:off x="5309616" y="5812536"/>
            <a:ext cx="2537" cy="1045464"/>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5241036" y="5675376"/>
            <a:ext cx="137160" cy="13716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flipH="1">
            <a:off x="6929533" y="4904232"/>
            <a:ext cx="7504" cy="1953768"/>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6868656" y="4767134"/>
            <a:ext cx="138506" cy="1385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flipH="1">
            <a:off x="8617038" y="2938272"/>
            <a:ext cx="28091" cy="3919666"/>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椭圆 26"/>
          <p:cNvSpPr/>
          <p:nvPr/>
        </p:nvSpPr>
        <p:spPr>
          <a:xfrm>
            <a:off x="8575876" y="2865120"/>
            <a:ext cx="138506" cy="1385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p:nvPr/>
        </p:nvCxnSpPr>
        <p:spPr>
          <a:xfrm flipH="1">
            <a:off x="10817695" y="4108704"/>
            <a:ext cx="69761" cy="2756769"/>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10756454" y="3846701"/>
            <a:ext cx="262003" cy="2620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形标注 32"/>
          <p:cNvSpPr/>
          <p:nvPr/>
        </p:nvSpPr>
        <p:spPr>
          <a:xfrm>
            <a:off x="1148229" y="1812842"/>
            <a:ext cx="1976893" cy="1324518"/>
          </a:xfrm>
          <a:prstGeom prst="wedgeEllipseCallout">
            <a:avLst>
              <a:gd name="adj1" fmla="val -3713"/>
              <a:gd name="adj2" fmla="val 66200"/>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a:t>
            </a:r>
            <a:endParaRPr lang="zh-CN" altLang="en-US"/>
          </a:p>
        </p:txBody>
      </p:sp>
      <p:sp>
        <p:nvSpPr>
          <p:cNvPr id="34" name="椭圆形标注 33"/>
          <p:cNvSpPr/>
          <p:nvPr/>
        </p:nvSpPr>
        <p:spPr>
          <a:xfrm>
            <a:off x="4403175" y="4004291"/>
            <a:ext cx="1976893" cy="1324518"/>
          </a:xfrm>
          <a:prstGeom prst="wedgeEllipseCallout">
            <a:avLst>
              <a:gd name="adj1" fmla="val -3713"/>
              <a:gd name="adj2" fmla="val 66200"/>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a:t>
            </a:r>
            <a:endParaRPr lang="zh-CN" altLang="en-US"/>
          </a:p>
        </p:txBody>
      </p:sp>
      <p:sp>
        <p:nvSpPr>
          <p:cNvPr id="35" name="椭圆形标注 34"/>
          <p:cNvSpPr/>
          <p:nvPr/>
        </p:nvSpPr>
        <p:spPr>
          <a:xfrm>
            <a:off x="7725935" y="1279379"/>
            <a:ext cx="1976893" cy="1324518"/>
          </a:xfrm>
          <a:prstGeom prst="wedgeEllipseCallout">
            <a:avLst>
              <a:gd name="adj1" fmla="val -3713"/>
              <a:gd name="adj2" fmla="val 66200"/>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a:t>
            </a:r>
            <a:endParaRPr lang="zh-CN" altLang="en-US"/>
          </a:p>
        </p:txBody>
      </p:sp>
      <p:grpSp>
        <p:nvGrpSpPr>
          <p:cNvPr id="36" name="组合 35"/>
          <p:cNvGrpSpPr/>
          <p:nvPr/>
        </p:nvGrpSpPr>
        <p:grpSpPr>
          <a:xfrm>
            <a:off x="902994" y="4898105"/>
            <a:ext cx="949120" cy="949121"/>
            <a:chOff x="3176812" y="2273198"/>
            <a:chExt cx="2641825" cy="2726239"/>
          </a:xfrm>
        </p:grpSpPr>
        <p:sp>
          <p:nvSpPr>
            <p:cNvPr id="37" name="椭圆 36"/>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38" name="椭圆 37"/>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grpSp>
        <p:nvGrpSpPr>
          <p:cNvPr id="39" name="组合 38"/>
          <p:cNvGrpSpPr/>
          <p:nvPr/>
        </p:nvGrpSpPr>
        <p:grpSpPr>
          <a:xfrm>
            <a:off x="3651522" y="5200815"/>
            <a:ext cx="949120" cy="949121"/>
            <a:chOff x="3176812" y="2273198"/>
            <a:chExt cx="2641825" cy="2726239"/>
          </a:xfrm>
        </p:grpSpPr>
        <p:sp>
          <p:nvSpPr>
            <p:cNvPr id="40" name="椭圆 39"/>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41" name="椭圆 40"/>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grpSp>
        <p:nvGrpSpPr>
          <p:cNvPr id="42" name="组合 41"/>
          <p:cNvGrpSpPr/>
          <p:nvPr/>
        </p:nvGrpSpPr>
        <p:grpSpPr>
          <a:xfrm>
            <a:off x="7390197" y="3680791"/>
            <a:ext cx="949120" cy="949121"/>
            <a:chOff x="3176812" y="2273198"/>
            <a:chExt cx="2641825" cy="2726239"/>
          </a:xfrm>
        </p:grpSpPr>
        <p:sp>
          <p:nvSpPr>
            <p:cNvPr id="43" name="椭圆 42"/>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44" name="椭圆 43"/>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grpSp>
        <p:nvGrpSpPr>
          <p:cNvPr id="45" name="组合 44"/>
          <p:cNvGrpSpPr/>
          <p:nvPr/>
        </p:nvGrpSpPr>
        <p:grpSpPr>
          <a:xfrm>
            <a:off x="10988156" y="2344099"/>
            <a:ext cx="949120" cy="949121"/>
            <a:chOff x="3176812" y="2273198"/>
            <a:chExt cx="2641825" cy="2726239"/>
          </a:xfrm>
        </p:grpSpPr>
        <p:sp>
          <p:nvSpPr>
            <p:cNvPr id="46" name="椭圆 45"/>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47" name="椭圆 46"/>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sp>
        <p:nvSpPr>
          <p:cNvPr id="48" name="矩形 47"/>
          <p:cNvSpPr/>
          <p:nvPr/>
        </p:nvSpPr>
        <p:spPr>
          <a:xfrm>
            <a:off x="4636003" y="1636587"/>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grpSp>
        <p:nvGrpSpPr>
          <p:cNvPr id="49" name="组合 48"/>
          <p:cNvGrpSpPr/>
          <p:nvPr/>
        </p:nvGrpSpPr>
        <p:grpSpPr>
          <a:xfrm>
            <a:off x="6044005" y="0"/>
            <a:ext cx="138209" cy="1686967"/>
            <a:chOff x="6044005" y="0"/>
            <a:chExt cx="138209" cy="1686967"/>
          </a:xfrm>
        </p:grpSpPr>
        <p:cxnSp>
          <p:nvCxnSpPr>
            <p:cNvPr id="50" name="直接连接符 49"/>
            <p:cNvCxnSpPr/>
            <p:nvPr/>
          </p:nvCxnSpPr>
          <p:spPr>
            <a:xfrm flipH="1">
              <a:off x="6096000" y="36610"/>
              <a:ext cx="1" cy="1558157"/>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1" name="椭圆 50"/>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6048768" y="1553521"/>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3" name="Freeform 74"/>
          <p:cNvSpPr>
            <a:spLocks noEditPoints="1"/>
          </p:cNvSpPr>
          <p:nvPr/>
        </p:nvSpPr>
        <p:spPr bwMode="auto">
          <a:xfrm>
            <a:off x="1093939" y="5096522"/>
            <a:ext cx="554503" cy="552286"/>
          </a:xfrm>
          <a:custGeom>
            <a:gdLst>
              <a:gd name="T0" fmla="*/ 100 w 200"/>
              <a:gd name="T1" fmla="*/ 200 h 200"/>
              <a:gd name="T2" fmla="*/ 0 w 200"/>
              <a:gd name="T3" fmla="*/ 100 h 200"/>
              <a:gd name="T4" fmla="*/ 100 w 200"/>
              <a:gd name="T5" fmla="*/ 0 h 200"/>
              <a:gd name="T6" fmla="*/ 200 w 200"/>
              <a:gd name="T7" fmla="*/ 100 h 200"/>
              <a:gd name="T8" fmla="*/ 100 w 200"/>
              <a:gd name="T9" fmla="*/ 200 h 200"/>
              <a:gd name="T10" fmla="*/ 155 w 200"/>
              <a:gd name="T11" fmla="*/ 43 h 200"/>
              <a:gd name="T12" fmla="*/ 138 w 200"/>
              <a:gd name="T13" fmla="*/ 43 h 200"/>
              <a:gd name="T14" fmla="*/ 108 w 200"/>
              <a:gd name="T15" fmla="*/ 73 h 200"/>
              <a:gd name="T16" fmla="*/ 44 w 200"/>
              <a:gd name="T17" fmla="*/ 60 h 200"/>
              <a:gd name="T18" fmla="*/ 36 w 200"/>
              <a:gd name="T19" fmla="*/ 68 h 200"/>
              <a:gd name="T20" fmla="*/ 87 w 200"/>
              <a:gd name="T21" fmla="*/ 94 h 200"/>
              <a:gd name="T22" fmla="*/ 63 w 200"/>
              <a:gd name="T23" fmla="*/ 118 h 200"/>
              <a:gd name="T24" fmla="*/ 40 w 200"/>
              <a:gd name="T25" fmla="*/ 115 h 200"/>
              <a:gd name="T26" fmla="*/ 31 w 200"/>
              <a:gd name="T27" fmla="*/ 124 h 200"/>
              <a:gd name="T28" fmla="*/ 61 w 200"/>
              <a:gd name="T29" fmla="*/ 136 h 200"/>
              <a:gd name="T30" fmla="*/ 74 w 200"/>
              <a:gd name="T31" fmla="*/ 166 h 200"/>
              <a:gd name="T32" fmla="*/ 82 w 200"/>
              <a:gd name="T33" fmla="*/ 158 h 200"/>
              <a:gd name="T34" fmla="*/ 80 w 200"/>
              <a:gd name="T35" fmla="*/ 135 h 200"/>
              <a:gd name="T36" fmla="*/ 104 w 200"/>
              <a:gd name="T37" fmla="*/ 111 h 200"/>
              <a:gd name="T38" fmla="*/ 129 w 200"/>
              <a:gd name="T39" fmla="*/ 162 h 200"/>
              <a:gd name="T40" fmla="*/ 138 w 200"/>
              <a:gd name="T41" fmla="*/ 153 h 200"/>
              <a:gd name="T42" fmla="*/ 125 w 200"/>
              <a:gd name="T43" fmla="*/ 90 h 200"/>
              <a:gd name="T44" fmla="*/ 155 w 200"/>
              <a:gd name="T45" fmla="*/ 60 h 200"/>
              <a:gd name="T46" fmla="*/ 155 w 200"/>
              <a:gd name="T47" fmla="*/ 43 h 2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0" h="200">
                <a:moveTo>
                  <a:pt x="100" y="200"/>
                </a:moveTo>
                <a:cubicBezTo>
                  <a:pt x="44" y="200"/>
                  <a:pt x="0" y="155"/>
                  <a:pt x="0" y="100"/>
                </a:cubicBezTo>
                <a:cubicBezTo>
                  <a:pt x="0" y="45"/>
                  <a:pt x="44" y="0"/>
                  <a:pt x="100" y="0"/>
                </a:cubicBezTo>
                <a:cubicBezTo>
                  <a:pt x="155" y="0"/>
                  <a:pt x="200" y="45"/>
                  <a:pt x="200" y="100"/>
                </a:cubicBezTo>
                <a:cubicBezTo>
                  <a:pt x="200" y="155"/>
                  <a:pt x="155" y="200"/>
                  <a:pt x="100" y="200"/>
                </a:cubicBezTo>
                <a:close/>
                <a:moveTo>
                  <a:pt x="155" y="43"/>
                </a:moveTo>
                <a:cubicBezTo>
                  <a:pt x="146" y="34"/>
                  <a:pt x="138" y="43"/>
                  <a:pt x="138" y="43"/>
                </a:cubicBezTo>
                <a:cubicBezTo>
                  <a:pt x="108" y="73"/>
                  <a:pt x="108" y="73"/>
                  <a:pt x="108" y="73"/>
                </a:cubicBezTo>
                <a:cubicBezTo>
                  <a:pt x="44" y="60"/>
                  <a:pt x="44" y="60"/>
                  <a:pt x="44" y="60"/>
                </a:cubicBezTo>
                <a:cubicBezTo>
                  <a:pt x="36" y="68"/>
                  <a:pt x="36" y="68"/>
                  <a:pt x="36" y="68"/>
                </a:cubicBezTo>
                <a:cubicBezTo>
                  <a:pt x="87" y="94"/>
                  <a:pt x="87" y="94"/>
                  <a:pt x="87" y="94"/>
                </a:cubicBezTo>
                <a:cubicBezTo>
                  <a:pt x="63" y="118"/>
                  <a:pt x="63" y="118"/>
                  <a:pt x="63" y="118"/>
                </a:cubicBezTo>
                <a:cubicBezTo>
                  <a:pt x="40" y="115"/>
                  <a:pt x="40" y="115"/>
                  <a:pt x="40" y="115"/>
                </a:cubicBezTo>
                <a:cubicBezTo>
                  <a:pt x="31" y="124"/>
                  <a:pt x="31" y="124"/>
                  <a:pt x="31" y="124"/>
                </a:cubicBezTo>
                <a:cubicBezTo>
                  <a:pt x="61" y="136"/>
                  <a:pt x="61" y="136"/>
                  <a:pt x="61" y="136"/>
                </a:cubicBezTo>
                <a:cubicBezTo>
                  <a:pt x="74" y="166"/>
                  <a:pt x="74" y="166"/>
                  <a:pt x="74" y="166"/>
                </a:cubicBezTo>
                <a:cubicBezTo>
                  <a:pt x="82" y="158"/>
                  <a:pt x="82" y="158"/>
                  <a:pt x="82" y="158"/>
                </a:cubicBezTo>
                <a:cubicBezTo>
                  <a:pt x="80" y="135"/>
                  <a:pt x="80" y="135"/>
                  <a:pt x="80" y="135"/>
                </a:cubicBezTo>
                <a:cubicBezTo>
                  <a:pt x="104" y="111"/>
                  <a:pt x="104" y="111"/>
                  <a:pt x="104" y="111"/>
                </a:cubicBezTo>
                <a:cubicBezTo>
                  <a:pt x="129" y="162"/>
                  <a:pt x="129" y="162"/>
                  <a:pt x="129" y="162"/>
                </a:cubicBezTo>
                <a:cubicBezTo>
                  <a:pt x="138" y="153"/>
                  <a:pt x="138" y="153"/>
                  <a:pt x="138" y="153"/>
                </a:cubicBezTo>
                <a:cubicBezTo>
                  <a:pt x="125" y="90"/>
                  <a:pt x="125" y="90"/>
                  <a:pt x="125" y="90"/>
                </a:cubicBezTo>
                <a:cubicBezTo>
                  <a:pt x="155" y="60"/>
                  <a:pt x="155" y="60"/>
                  <a:pt x="155" y="60"/>
                </a:cubicBezTo>
                <a:cubicBezTo>
                  <a:pt x="155" y="60"/>
                  <a:pt x="163" y="51"/>
                  <a:pt x="155" y="43"/>
                </a:cubicBez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54" name="Freeform 77"/>
          <p:cNvSpPr>
            <a:spLocks noEditPoints="1"/>
          </p:cNvSpPr>
          <p:nvPr/>
        </p:nvSpPr>
        <p:spPr bwMode="auto">
          <a:xfrm>
            <a:off x="11188228" y="2543069"/>
            <a:ext cx="548976" cy="551180"/>
          </a:xfrm>
          <a:custGeom>
            <a:gdLst>
              <a:gd name="T0" fmla="*/ 100 w 200"/>
              <a:gd name="T1" fmla="*/ 0 h 200"/>
              <a:gd name="T2" fmla="*/ 138 w 200"/>
              <a:gd name="T3" fmla="*/ 162 h 200"/>
              <a:gd name="T4" fmla="*/ 125 w 200"/>
              <a:gd name="T5" fmla="*/ 149 h 200"/>
              <a:gd name="T6" fmla="*/ 97 w 200"/>
              <a:gd name="T7" fmla="*/ 149 h 200"/>
              <a:gd name="T8" fmla="*/ 85 w 200"/>
              <a:gd name="T9" fmla="*/ 162 h 200"/>
              <a:gd name="T10" fmla="*/ 156 w 200"/>
              <a:gd name="T11" fmla="*/ 77 h 200"/>
              <a:gd name="T12" fmla="*/ 56 w 200"/>
              <a:gd name="T13" fmla="*/ 66 h 200"/>
              <a:gd name="T14" fmla="*/ 52 w 200"/>
              <a:gd name="T15" fmla="*/ 56 h 200"/>
              <a:gd name="T16" fmla="*/ 28 w 200"/>
              <a:gd name="T17" fmla="*/ 59 h 200"/>
              <a:gd name="T18" fmla="*/ 49 w 200"/>
              <a:gd name="T19" fmla="*/ 62 h 200"/>
              <a:gd name="T20" fmla="*/ 69 w 200"/>
              <a:gd name="T21" fmla="*/ 131 h 200"/>
              <a:gd name="T22" fmla="*/ 155 w 200"/>
              <a:gd name="T23" fmla="*/ 127 h 200"/>
              <a:gd name="T24" fmla="*/ 69 w 200"/>
              <a:gd name="T25" fmla="*/ 124 h 200"/>
              <a:gd name="T26" fmla="*/ 151 w 200"/>
              <a:gd name="T27" fmla="*/ 117 h 200"/>
              <a:gd name="T28" fmla="*/ 156 w 200"/>
              <a:gd name="T29" fmla="*/ 110 h 200"/>
              <a:gd name="T30" fmla="*/ 137 w 200"/>
              <a:gd name="T31" fmla="*/ 106 h 200"/>
              <a:gd name="T32" fmla="*/ 151 w 200"/>
              <a:gd name="T33" fmla="*/ 112 h 200"/>
              <a:gd name="T34" fmla="*/ 151 w 200"/>
              <a:gd name="T35" fmla="*/ 102 h 200"/>
              <a:gd name="T36" fmla="*/ 137 w 200"/>
              <a:gd name="T37" fmla="*/ 90 h 200"/>
              <a:gd name="T38" fmla="*/ 137 w 200"/>
              <a:gd name="T39" fmla="*/ 94 h 200"/>
              <a:gd name="T40" fmla="*/ 151 w 200"/>
              <a:gd name="T41" fmla="*/ 82 h 200"/>
              <a:gd name="T42" fmla="*/ 137 w 200"/>
              <a:gd name="T43" fmla="*/ 82 h 200"/>
              <a:gd name="T44" fmla="*/ 133 w 200"/>
              <a:gd name="T45" fmla="*/ 112 h 200"/>
              <a:gd name="T46" fmla="*/ 117 w 200"/>
              <a:gd name="T47" fmla="*/ 98 h 200"/>
              <a:gd name="T48" fmla="*/ 117 w 200"/>
              <a:gd name="T49" fmla="*/ 102 h 200"/>
              <a:gd name="T50" fmla="*/ 133 w 200"/>
              <a:gd name="T51" fmla="*/ 90 h 200"/>
              <a:gd name="T52" fmla="*/ 116 w 200"/>
              <a:gd name="T53" fmla="*/ 90 h 200"/>
              <a:gd name="T54" fmla="*/ 133 w 200"/>
              <a:gd name="T55" fmla="*/ 86 h 200"/>
              <a:gd name="T56" fmla="*/ 116 w 200"/>
              <a:gd name="T57" fmla="*/ 73 h 200"/>
              <a:gd name="T58" fmla="*/ 116 w 200"/>
              <a:gd name="T59" fmla="*/ 78 h 200"/>
              <a:gd name="T60" fmla="*/ 113 w 200"/>
              <a:gd name="T61" fmla="*/ 106 h 200"/>
              <a:gd name="T62" fmla="*/ 97 w 200"/>
              <a:gd name="T63" fmla="*/ 106 h 200"/>
              <a:gd name="T64" fmla="*/ 113 w 200"/>
              <a:gd name="T65" fmla="*/ 102 h 200"/>
              <a:gd name="T66" fmla="*/ 96 w 200"/>
              <a:gd name="T67" fmla="*/ 90 h 200"/>
              <a:gd name="T68" fmla="*/ 96 w 200"/>
              <a:gd name="T69" fmla="*/ 94 h 200"/>
              <a:gd name="T70" fmla="*/ 112 w 200"/>
              <a:gd name="T71" fmla="*/ 82 h 200"/>
              <a:gd name="T72" fmla="*/ 96 w 200"/>
              <a:gd name="T73" fmla="*/ 82 h 200"/>
              <a:gd name="T74" fmla="*/ 112 w 200"/>
              <a:gd name="T75" fmla="*/ 78 h 200"/>
              <a:gd name="T76" fmla="*/ 81 w 200"/>
              <a:gd name="T77" fmla="*/ 106 h 200"/>
              <a:gd name="T78" fmla="*/ 82 w 200"/>
              <a:gd name="T79" fmla="*/ 114 h 200"/>
              <a:gd name="T80" fmla="*/ 93 w 200"/>
              <a:gd name="T81" fmla="*/ 98 h 200"/>
              <a:gd name="T82" fmla="*/ 80 w 200"/>
              <a:gd name="T83" fmla="*/ 98 h 200"/>
              <a:gd name="T84" fmla="*/ 92 w 200"/>
              <a:gd name="T85" fmla="*/ 94 h 200"/>
              <a:gd name="T86" fmla="*/ 77 w 200"/>
              <a:gd name="T87" fmla="*/ 82 h 200"/>
              <a:gd name="T88" fmla="*/ 78 w 200"/>
              <a:gd name="T89" fmla="*/ 86 h 200"/>
              <a:gd name="T90" fmla="*/ 91 w 200"/>
              <a:gd name="T91" fmla="*/ 73 h 200"/>
              <a:gd name="T92" fmla="*/ 75 w 200"/>
              <a:gd name="T93" fmla="*/ 72 h 200"/>
              <a:gd name="T94" fmla="*/ 75 w 200"/>
              <a:gd name="T95" fmla="*/ 94 h 200"/>
              <a:gd name="T96" fmla="*/ 60 w 200"/>
              <a:gd name="T97" fmla="*/ 82 h 200"/>
              <a:gd name="T98" fmla="*/ 62 w 200"/>
              <a:gd name="T99" fmla="*/ 86 h 200"/>
              <a:gd name="T100" fmla="*/ 72 w 200"/>
              <a:gd name="T101" fmla="*/ 72 h 200"/>
              <a:gd name="T102" fmla="*/ 57 w 200"/>
              <a:gd name="T103" fmla="*/ 71 h 200"/>
              <a:gd name="T104" fmla="*/ 65 w 200"/>
              <a:gd name="T105" fmla="*/ 98 h 200"/>
              <a:gd name="T106" fmla="*/ 79 w 200"/>
              <a:gd name="T107" fmla="*/ 114 h 200"/>
              <a:gd name="T108" fmla="*/ 77 w 200"/>
              <a:gd name="T109" fmla="*/ 106 h 200"/>
              <a:gd name="T110" fmla="*/ 151 w 200"/>
              <a:gd name="T111" fmla="*/ 77 h 200"/>
              <a:gd name="T112" fmla="*/ 151 w 200"/>
              <a:gd name="T113" fmla="*/ 77 h 200"/>
              <a:gd name="T114" fmla="*/ 151 w 200"/>
              <a:gd name="T115" fmla="*/ 75 h 200"/>
              <a:gd name="T116" fmla="*/ 151 w 200"/>
              <a:gd name="T117" fmla="*/ 78 h 200"/>
              <a:gd name="T118" fmla="*/ 90 w 200"/>
              <a:gd name="T119" fmla="*/ 149 h 200"/>
              <a:gd name="T120" fmla="*/ 85 w 200"/>
              <a:gd name="T121" fmla="*/ 143 h 200"/>
              <a:gd name="T122" fmla="*/ 138 w 200"/>
              <a:gd name="T123" fmla="*/ 155 h 2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0" h="200">
                <a:moveTo>
                  <a:pt x="100" y="200"/>
                </a:moveTo>
                <a:cubicBezTo>
                  <a:pt x="44" y="200"/>
                  <a:pt x="0" y="155"/>
                  <a:pt x="0" y="100"/>
                </a:cubicBezTo>
                <a:cubicBezTo>
                  <a:pt x="0" y="45"/>
                  <a:pt x="44" y="0"/>
                  <a:pt x="100" y="0"/>
                </a:cubicBezTo>
                <a:cubicBezTo>
                  <a:pt x="155" y="0"/>
                  <a:pt x="200" y="45"/>
                  <a:pt x="200" y="100"/>
                </a:cubicBezTo>
                <a:cubicBezTo>
                  <a:pt x="200" y="155"/>
                  <a:pt x="155" y="200"/>
                  <a:pt x="100" y="200"/>
                </a:cubicBezTo>
                <a:close/>
                <a:moveTo>
                  <a:pt x="138" y="162"/>
                </a:moveTo>
                <a:cubicBezTo>
                  <a:pt x="145" y="162"/>
                  <a:pt x="151" y="156"/>
                  <a:pt x="151" y="149"/>
                </a:cubicBezTo>
                <a:cubicBezTo>
                  <a:pt x="151" y="142"/>
                  <a:pt x="145" y="136"/>
                  <a:pt x="138" y="136"/>
                </a:cubicBezTo>
                <a:cubicBezTo>
                  <a:pt x="131" y="136"/>
                  <a:pt x="125" y="142"/>
                  <a:pt x="125" y="149"/>
                </a:cubicBezTo>
                <a:cubicBezTo>
                  <a:pt x="125" y="156"/>
                  <a:pt x="131" y="162"/>
                  <a:pt x="138" y="162"/>
                </a:cubicBezTo>
                <a:close/>
                <a:moveTo>
                  <a:pt x="85" y="162"/>
                </a:moveTo>
                <a:cubicBezTo>
                  <a:pt x="92" y="162"/>
                  <a:pt x="97" y="156"/>
                  <a:pt x="97" y="149"/>
                </a:cubicBezTo>
                <a:cubicBezTo>
                  <a:pt x="97" y="142"/>
                  <a:pt x="92" y="136"/>
                  <a:pt x="85" y="136"/>
                </a:cubicBezTo>
                <a:cubicBezTo>
                  <a:pt x="77" y="136"/>
                  <a:pt x="72" y="142"/>
                  <a:pt x="72" y="149"/>
                </a:cubicBezTo>
                <a:cubicBezTo>
                  <a:pt x="72" y="156"/>
                  <a:pt x="77" y="162"/>
                  <a:pt x="85" y="162"/>
                </a:cubicBezTo>
                <a:close/>
                <a:moveTo>
                  <a:pt x="156" y="110"/>
                </a:moveTo>
                <a:cubicBezTo>
                  <a:pt x="156" y="77"/>
                  <a:pt x="156" y="77"/>
                  <a:pt x="156" y="77"/>
                </a:cubicBezTo>
                <a:cubicBezTo>
                  <a:pt x="156" y="77"/>
                  <a:pt x="156" y="77"/>
                  <a:pt x="156" y="77"/>
                </a:cubicBezTo>
                <a:cubicBezTo>
                  <a:pt x="156" y="70"/>
                  <a:pt x="151" y="70"/>
                  <a:pt x="151" y="70"/>
                </a:cubicBezTo>
                <a:cubicBezTo>
                  <a:pt x="151" y="70"/>
                  <a:pt x="151" y="70"/>
                  <a:pt x="151" y="70"/>
                </a:cubicBezTo>
                <a:cubicBezTo>
                  <a:pt x="56" y="66"/>
                  <a:pt x="56" y="66"/>
                  <a:pt x="56" y="66"/>
                </a:cubicBezTo>
                <a:cubicBezTo>
                  <a:pt x="53" y="56"/>
                  <a:pt x="53" y="56"/>
                  <a:pt x="53" y="56"/>
                </a:cubicBezTo>
                <a:cubicBezTo>
                  <a:pt x="52" y="56"/>
                  <a:pt x="52" y="56"/>
                  <a:pt x="52" y="56"/>
                </a:cubicBezTo>
                <a:cubicBezTo>
                  <a:pt x="52" y="56"/>
                  <a:pt x="52" y="56"/>
                  <a:pt x="52" y="56"/>
                </a:cubicBezTo>
                <a:cubicBezTo>
                  <a:pt x="41" y="56"/>
                  <a:pt x="41" y="56"/>
                  <a:pt x="41" y="56"/>
                </a:cubicBezTo>
                <a:cubicBezTo>
                  <a:pt x="40" y="54"/>
                  <a:pt x="38" y="53"/>
                  <a:pt x="35" y="53"/>
                </a:cubicBezTo>
                <a:cubicBezTo>
                  <a:pt x="31" y="53"/>
                  <a:pt x="28" y="56"/>
                  <a:pt x="28" y="59"/>
                </a:cubicBezTo>
                <a:cubicBezTo>
                  <a:pt x="28" y="63"/>
                  <a:pt x="31" y="66"/>
                  <a:pt x="35" y="66"/>
                </a:cubicBezTo>
                <a:cubicBezTo>
                  <a:pt x="37" y="66"/>
                  <a:pt x="40" y="64"/>
                  <a:pt x="41" y="62"/>
                </a:cubicBezTo>
                <a:cubicBezTo>
                  <a:pt x="49" y="62"/>
                  <a:pt x="49" y="62"/>
                  <a:pt x="49" y="62"/>
                </a:cubicBezTo>
                <a:cubicBezTo>
                  <a:pt x="65" y="114"/>
                  <a:pt x="65" y="114"/>
                  <a:pt x="65" y="114"/>
                </a:cubicBezTo>
                <a:cubicBezTo>
                  <a:pt x="64" y="114"/>
                  <a:pt x="64" y="114"/>
                  <a:pt x="64" y="114"/>
                </a:cubicBezTo>
                <a:cubicBezTo>
                  <a:pt x="57" y="114"/>
                  <a:pt x="56" y="131"/>
                  <a:pt x="69" y="131"/>
                </a:cubicBezTo>
                <a:cubicBezTo>
                  <a:pt x="69" y="132"/>
                  <a:pt x="70" y="132"/>
                  <a:pt x="70" y="132"/>
                </a:cubicBezTo>
                <a:cubicBezTo>
                  <a:pt x="152" y="132"/>
                  <a:pt x="152" y="132"/>
                  <a:pt x="152" y="132"/>
                </a:cubicBezTo>
                <a:cubicBezTo>
                  <a:pt x="154" y="132"/>
                  <a:pt x="155" y="129"/>
                  <a:pt x="155" y="127"/>
                </a:cubicBezTo>
                <a:cubicBezTo>
                  <a:pt x="155" y="125"/>
                  <a:pt x="154" y="124"/>
                  <a:pt x="152" y="124"/>
                </a:cubicBezTo>
                <a:cubicBezTo>
                  <a:pt x="70" y="124"/>
                  <a:pt x="70" y="124"/>
                  <a:pt x="70" y="124"/>
                </a:cubicBezTo>
                <a:cubicBezTo>
                  <a:pt x="70" y="124"/>
                  <a:pt x="69" y="124"/>
                  <a:pt x="69" y="124"/>
                </a:cubicBezTo>
                <a:cubicBezTo>
                  <a:pt x="64" y="124"/>
                  <a:pt x="65" y="119"/>
                  <a:pt x="69" y="119"/>
                </a:cubicBezTo>
                <a:cubicBezTo>
                  <a:pt x="69" y="119"/>
                  <a:pt x="69" y="119"/>
                  <a:pt x="69" y="119"/>
                </a:cubicBezTo>
                <a:cubicBezTo>
                  <a:pt x="151" y="117"/>
                  <a:pt x="151" y="117"/>
                  <a:pt x="151" y="117"/>
                </a:cubicBezTo>
                <a:cubicBezTo>
                  <a:pt x="151" y="117"/>
                  <a:pt x="151" y="117"/>
                  <a:pt x="151" y="117"/>
                </a:cubicBezTo>
                <a:cubicBezTo>
                  <a:pt x="151" y="117"/>
                  <a:pt x="157" y="116"/>
                  <a:pt x="157" y="110"/>
                </a:cubicBezTo>
                <a:cubicBezTo>
                  <a:pt x="157" y="110"/>
                  <a:pt x="157" y="110"/>
                  <a:pt x="156" y="110"/>
                </a:cubicBezTo>
                <a:close/>
                <a:moveTo>
                  <a:pt x="151" y="112"/>
                </a:moveTo>
                <a:cubicBezTo>
                  <a:pt x="137" y="112"/>
                  <a:pt x="137" y="112"/>
                  <a:pt x="137" y="112"/>
                </a:cubicBezTo>
                <a:cubicBezTo>
                  <a:pt x="137" y="106"/>
                  <a:pt x="137" y="106"/>
                  <a:pt x="137" y="106"/>
                </a:cubicBezTo>
                <a:cubicBezTo>
                  <a:pt x="151" y="106"/>
                  <a:pt x="151" y="106"/>
                  <a:pt x="151" y="106"/>
                </a:cubicBezTo>
                <a:cubicBezTo>
                  <a:pt x="151" y="110"/>
                  <a:pt x="151" y="110"/>
                  <a:pt x="151" y="110"/>
                </a:cubicBezTo>
                <a:cubicBezTo>
                  <a:pt x="151" y="112"/>
                  <a:pt x="151" y="112"/>
                  <a:pt x="151" y="112"/>
                </a:cubicBezTo>
                <a:close/>
                <a:moveTo>
                  <a:pt x="137" y="98"/>
                </a:moveTo>
                <a:cubicBezTo>
                  <a:pt x="151" y="98"/>
                  <a:pt x="151" y="98"/>
                  <a:pt x="151" y="98"/>
                </a:cubicBezTo>
                <a:cubicBezTo>
                  <a:pt x="151" y="102"/>
                  <a:pt x="151" y="102"/>
                  <a:pt x="151" y="102"/>
                </a:cubicBezTo>
                <a:cubicBezTo>
                  <a:pt x="137" y="102"/>
                  <a:pt x="137" y="102"/>
                  <a:pt x="137" y="102"/>
                </a:cubicBezTo>
                <a:lnTo>
                  <a:pt x="137" y="98"/>
                </a:lnTo>
                <a:close/>
                <a:moveTo>
                  <a:pt x="137" y="90"/>
                </a:moveTo>
                <a:cubicBezTo>
                  <a:pt x="151" y="90"/>
                  <a:pt x="151" y="90"/>
                  <a:pt x="151" y="90"/>
                </a:cubicBezTo>
                <a:cubicBezTo>
                  <a:pt x="151" y="94"/>
                  <a:pt x="151" y="94"/>
                  <a:pt x="151" y="94"/>
                </a:cubicBezTo>
                <a:cubicBezTo>
                  <a:pt x="137" y="94"/>
                  <a:pt x="137" y="94"/>
                  <a:pt x="137" y="94"/>
                </a:cubicBezTo>
                <a:lnTo>
                  <a:pt x="137" y="90"/>
                </a:lnTo>
                <a:close/>
                <a:moveTo>
                  <a:pt x="137" y="82"/>
                </a:moveTo>
                <a:cubicBezTo>
                  <a:pt x="151" y="82"/>
                  <a:pt x="151" y="82"/>
                  <a:pt x="151" y="82"/>
                </a:cubicBezTo>
                <a:cubicBezTo>
                  <a:pt x="151" y="86"/>
                  <a:pt x="151" y="86"/>
                  <a:pt x="151" y="86"/>
                </a:cubicBezTo>
                <a:cubicBezTo>
                  <a:pt x="137" y="86"/>
                  <a:pt x="137" y="86"/>
                  <a:pt x="137" y="86"/>
                </a:cubicBezTo>
                <a:lnTo>
                  <a:pt x="137" y="82"/>
                </a:lnTo>
                <a:close/>
                <a:moveTo>
                  <a:pt x="117" y="106"/>
                </a:moveTo>
                <a:cubicBezTo>
                  <a:pt x="133" y="106"/>
                  <a:pt x="133" y="106"/>
                  <a:pt x="133" y="106"/>
                </a:cubicBezTo>
                <a:cubicBezTo>
                  <a:pt x="133" y="112"/>
                  <a:pt x="133" y="112"/>
                  <a:pt x="133" y="112"/>
                </a:cubicBezTo>
                <a:cubicBezTo>
                  <a:pt x="117" y="113"/>
                  <a:pt x="117" y="113"/>
                  <a:pt x="117" y="113"/>
                </a:cubicBezTo>
                <a:lnTo>
                  <a:pt x="117" y="106"/>
                </a:lnTo>
                <a:close/>
                <a:moveTo>
                  <a:pt x="117" y="98"/>
                </a:moveTo>
                <a:cubicBezTo>
                  <a:pt x="133" y="98"/>
                  <a:pt x="133" y="98"/>
                  <a:pt x="133" y="98"/>
                </a:cubicBezTo>
                <a:cubicBezTo>
                  <a:pt x="133" y="102"/>
                  <a:pt x="133" y="102"/>
                  <a:pt x="133" y="102"/>
                </a:cubicBezTo>
                <a:cubicBezTo>
                  <a:pt x="117" y="102"/>
                  <a:pt x="117" y="102"/>
                  <a:pt x="117" y="102"/>
                </a:cubicBezTo>
                <a:lnTo>
                  <a:pt x="117" y="98"/>
                </a:lnTo>
                <a:close/>
                <a:moveTo>
                  <a:pt x="116" y="90"/>
                </a:moveTo>
                <a:cubicBezTo>
                  <a:pt x="133" y="90"/>
                  <a:pt x="133" y="90"/>
                  <a:pt x="133" y="90"/>
                </a:cubicBezTo>
                <a:cubicBezTo>
                  <a:pt x="133" y="94"/>
                  <a:pt x="133" y="94"/>
                  <a:pt x="133" y="94"/>
                </a:cubicBezTo>
                <a:cubicBezTo>
                  <a:pt x="116" y="94"/>
                  <a:pt x="116" y="94"/>
                  <a:pt x="116" y="94"/>
                </a:cubicBezTo>
                <a:lnTo>
                  <a:pt x="116" y="90"/>
                </a:lnTo>
                <a:close/>
                <a:moveTo>
                  <a:pt x="116" y="82"/>
                </a:moveTo>
                <a:cubicBezTo>
                  <a:pt x="133" y="82"/>
                  <a:pt x="133" y="82"/>
                  <a:pt x="133" y="82"/>
                </a:cubicBezTo>
                <a:cubicBezTo>
                  <a:pt x="133" y="86"/>
                  <a:pt x="133" y="86"/>
                  <a:pt x="133" y="86"/>
                </a:cubicBezTo>
                <a:cubicBezTo>
                  <a:pt x="116" y="86"/>
                  <a:pt x="116" y="86"/>
                  <a:pt x="116" y="86"/>
                </a:cubicBezTo>
                <a:lnTo>
                  <a:pt x="116" y="82"/>
                </a:lnTo>
                <a:close/>
                <a:moveTo>
                  <a:pt x="116" y="73"/>
                </a:moveTo>
                <a:cubicBezTo>
                  <a:pt x="133" y="74"/>
                  <a:pt x="133" y="74"/>
                  <a:pt x="133" y="74"/>
                </a:cubicBezTo>
                <a:cubicBezTo>
                  <a:pt x="133" y="78"/>
                  <a:pt x="133" y="78"/>
                  <a:pt x="133" y="78"/>
                </a:cubicBezTo>
                <a:cubicBezTo>
                  <a:pt x="116" y="78"/>
                  <a:pt x="116" y="78"/>
                  <a:pt x="116" y="78"/>
                </a:cubicBezTo>
                <a:lnTo>
                  <a:pt x="116" y="73"/>
                </a:lnTo>
                <a:close/>
                <a:moveTo>
                  <a:pt x="97" y="106"/>
                </a:moveTo>
                <a:cubicBezTo>
                  <a:pt x="113" y="106"/>
                  <a:pt x="113" y="106"/>
                  <a:pt x="113" y="106"/>
                </a:cubicBezTo>
                <a:cubicBezTo>
                  <a:pt x="113" y="113"/>
                  <a:pt x="113" y="113"/>
                  <a:pt x="113" y="113"/>
                </a:cubicBezTo>
                <a:cubicBezTo>
                  <a:pt x="97" y="113"/>
                  <a:pt x="97" y="113"/>
                  <a:pt x="97" y="113"/>
                </a:cubicBezTo>
                <a:lnTo>
                  <a:pt x="97" y="106"/>
                </a:lnTo>
                <a:close/>
                <a:moveTo>
                  <a:pt x="97" y="98"/>
                </a:moveTo>
                <a:cubicBezTo>
                  <a:pt x="113" y="98"/>
                  <a:pt x="113" y="98"/>
                  <a:pt x="113" y="98"/>
                </a:cubicBezTo>
                <a:cubicBezTo>
                  <a:pt x="113" y="102"/>
                  <a:pt x="113" y="102"/>
                  <a:pt x="113" y="102"/>
                </a:cubicBezTo>
                <a:cubicBezTo>
                  <a:pt x="97" y="102"/>
                  <a:pt x="97" y="102"/>
                  <a:pt x="97" y="102"/>
                </a:cubicBezTo>
                <a:lnTo>
                  <a:pt x="97" y="98"/>
                </a:lnTo>
                <a:close/>
                <a:moveTo>
                  <a:pt x="96" y="90"/>
                </a:moveTo>
                <a:cubicBezTo>
                  <a:pt x="112" y="90"/>
                  <a:pt x="112" y="90"/>
                  <a:pt x="112" y="90"/>
                </a:cubicBezTo>
                <a:cubicBezTo>
                  <a:pt x="113" y="94"/>
                  <a:pt x="113" y="94"/>
                  <a:pt x="113" y="94"/>
                </a:cubicBezTo>
                <a:cubicBezTo>
                  <a:pt x="96" y="94"/>
                  <a:pt x="96" y="94"/>
                  <a:pt x="96" y="94"/>
                </a:cubicBezTo>
                <a:lnTo>
                  <a:pt x="96" y="90"/>
                </a:lnTo>
                <a:close/>
                <a:moveTo>
                  <a:pt x="96" y="82"/>
                </a:moveTo>
                <a:cubicBezTo>
                  <a:pt x="112" y="82"/>
                  <a:pt x="112" y="82"/>
                  <a:pt x="112" y="82"/>
                </a:cubicBezTo>
                <a:cubicBezTo>
                  <a:pt x="112" y="86"/>
                  <a:pt x="112" y="86"/>
                  <a:pt x="112" y="86"/>
                </a:cubicBezTo>
                <a:cubicBezTo>
                  <a:pt x="96" y="86"/>
                  <a:pt x="96" y="86"/>
                  <a:pt x="96" y="86"/>
                </a:cubicBezTo>
                <a:lnTo>
                  <a:pt x="96" y="82"/>
                </a:lnTo>
                <a:close/>
                <a:moveTo>
                  <a:pt x="95" y="73"/>
                </a:moveTo>
                <a:cubicBezTo>
                  <a:pt x="112" y="73"/>
                  <a:pt x="112" y="73"/>
                  <a:pt x="112" y="73"/>
                </a:cubicBezTo>
                <a:cubicBezTo>
                  <a:pt x="112" y="78"/>
                  <a:pt x="112" y="78"/>
                  <a:pt x="112" y="78"/>
                </a:cubicBezTo>
                <a:cubicBezTo>
                  <a:pt x="96" y="78"/>
                  <a:pt x="96" y="78"/>
                  <a:pt x="96" y="78"/>
                </a:cubicBezTo>
                <a:lnTo>
                  <a:pt x="95" y="73"/>
                </a:lnTo>
                <a:close/>
                <a:moveTo>
                  <a:pt x="81" y="106"/>
                </a:moveTo>
                <a:cubicBezTo>
                  <a:pt x="93" y="106"/>
                  <a:pt x="93" y="106"/>
                  <a:pt x="93" y="106"/>
                </a:cubicBezTo>
                <a:cubicBezTo>
                  <a:pt x="93" y="113"/>
                  <a:pt x="93" y="113"/>
                  <a:pt x="93" y="113"/>
                </a:cubicBezTo>
                <a:cubicBezTo>
                  <a:pt x="82" y="114"/>
                  <a:pt x="82" y="114"/>
                  <a:pt x="82" y="114"/>
                </a:cubicBezTo>
                <a:lnTo>
                  <a:pt x="81" y="106"/>
                </a:lnTo>
                <a:close/>
                <a:moveTo>
                  <a:pt x="80" y="98"/>
                </a:moveTo>
                <a:cubicBezTo>
                  <a:pt x="93" y="98"/>
                  <a:pt x="93" y="98"/>
                  <a:pt x="93" y="98"/>
                </a:cubicBezTo>
                <a:cubicBezTo>
                  <a:pt x="93" y="102"/>
                  <a:pt x="93" y="102"/>
                  <a:pt x="93" y="102"/>
                </a:cubicBezTo>
                <a:cubicBezTo>
                  <a:pt x="81" y="102"/>
                  <a:pt x="81" y="102"/>
                  <a:pt x="81" y="102"/>
                </a:cubicBezTo>
                <a:lnTo>
                  <a:pt x="80" y="98"/>
                </a:lnTo>
                <a:close/>
                <a:moveTo>
                  <a:pt x="79" y="90"/>
                </a:moveTo>
                <a:cubicBezTo>
                  <a:pt x="92" y="90"/>
                  <a:pt x="92" y="90"/>
                  <a:pt x="92" y="90"/>
                </a:cubicBezTo>
                <a:cubicBezTo>
                  <a:pt x="92" y="94"/>
                  <a:pt x="92" y="94"/>
                  <a:pt x="92" y="94"/>
                </a:cubicBezTo>
                <a:cubicBezTo>
                  <a:pt x="79" y="94"/>
                  <a:pt x="79" y="94"/>
                  <a:pt x="79" y="94"/>
                </a:cubicBezTo>
                <a:lnTo>
                  <a:pt x="79" y="90"/>
                </a:lnTo>
                <a:close/>
                <a:moveTo>
                  <a:pt x="77" y="82"/>
                </a:moveTo>
                <a:cubicBezTo>
                  <a:pt x="92" y="82"/>
                  <a:pt x="92" y="82"/>
                  <a:pt x="92" y="82"/>
                </a:cubicBezTo>
                <a:cubicBezTo>
                  <a:pt x="92" y="86"/>
                  <a:pt x="92" y="86"/>
                  <a:pt x="92" y="86"/>
                </a:cubicBezTo>
                <a:cubicBezTo>
                  <a:pt x="78" y="86"/>
                  <a:pt x="78" y="86"/>
                  <a:pt x="78" y="86"/>
                </a:cubicBezTo>
                <a:lnTo>
                  <a:pt x="77" y="82"/>
                </a:lnTo>
                <a:close/>
                <a:moveTo>
                  <a:pt x="75" y="72"/>
                </a:moveTo>
                <a:cubicBezTo>
                  <a:pt x="91" y="73"/>
                  <a:pt x="91" y="73"/>
                  <a:pt x="91" y="73"/>
                </a:cubicBezTo>
                <a:cubicBezTo>
                  <a:pt x="92" y="78"/>
                  <a:pt x="92" y="78"/>
                  <a:pt x="92" y="78"/>
                </a:cubicBezTo>
                <a:cubicBezTo>
                  <a:pt x="77" y="78"/>
                  <a:pt x="77" y="78"/>
                  <a:pt x="77" y="78"/>
                </a:cubicBezTo>
                <a:lnTo>
                  <a:pt x="75" y="72"/>
                </a:lnTo>
                <a:close/>
                <a:moveTo>
                  <a:pt x="63" y="90"/>
                </a:moveTo>
                <a:cubicBezTo>
                  <a:pt x="75" y="90"/>
                  <a:pt x="75" y="90"/>
                  <a:pt x="75" y="90"/>
                </a:cubicBezTo>
                <a:cubicBezTo>
                  <a:pt x="75" y="94"/>
                  <a:pt x="75" y="94"/>
                  <a:pt x="75" y="94"/>
                </a:cubicBezTo>
                <a:cubicBezTo>
                  <a:pt x="64" y="94"/>
                  <a:pt x="64" y="94"/>
                  <a:pt x="64" y="94"/>
                </a:cubicBezTo>
                <a:lnTo>
                  <a:pt x="63" y="90"/>
                </a:lnTo>
                <a:close/>
                <a:moveTo>
                  <a:pt x="60" y="82"/>
                </a:moveTo>
                <a:cubicBezTo>
                  <a:pt x="73" y="82"/>
                  <a:pt x="73" y="82"/>
                  <a:pt x="73" y="82"/>
                </a:cubicBezTo>
                <a:cubicBezTo>
                  <a:pt x="74" y="86"/>
                  <a:pt x="74" y="86"/>
                  <a:pt x="74" y="86"/>
                </a:cubicBezTo>
                <a:cubicBezTo>
                  <a:pt x="62" y="86"/>
                  <a:pt x="62" y="86"/>
                  <a:pt x="62" y="86"/>
                </a:cubicBezTo>
                <a:lnTo>
                  <a:pt x="60" y="82"/>
                </a:lnTo>
                <a:close/>
                <a:moveTo>
                  <a:pt x="57" y="71"/>
                </a:moveTo>
                <a:cubicBezTo>
                  <a:pt x="72" y="72"/>
                  <a:pt x="72" y="72"/>
                  <a:pt x="72" y="72"/>
                </a:cubicBezTo>
                <a:cubicBezTo>
                  <a:pt x="73" y="78"/>
                  <a:pt x="73" y="78"/>
                  <a:pt x="73" y="78"/>
                </a:cubicBezTo>
                <a:cubicBezTo>
                  <a:pt x="59" y="78"/>
                  <a:pt x="59" y="78"/>
                  <a:pt x="59" y="78"/>
                </a:cubicBezTo>
                <a:lnTo>
                  <a:pt x="57" y="71"/>
                </a:lnTo>
                <a:close/>
                <a:moveTo>
                  <a:pt x="77" y="102"/>
                </a:moveTo>
                <a:cubicBezTo>
                  <a:pt x="67" y="102"/>
                  <a:pt x="67" y="102"/>
                  <a:pt x="67" y="102"/>
                </a:cubicBezTo>
                <a:cubicBezTo>
                  <a:pt x="65" y="98"/>
                  <a:pt x="65" y="98"/>
                  <a:pt x="65" y="98"/>
                </a:cubicBezTo>
                <a:cubicBezTo>
                  <a:pt x="76" y="98"/>
                  <a:pt x="76" y="98"/>
                  <a:pt x="76" y="98"/>
                </a:cubicBezTo>
                <a:lnTo>
                  <a:pt x="77" y="102"/>
                </a:lnTo>
                <a:close/>
                <a:moveTo>
                  <a:pt x="79" y="114"/>
                </a:moveTo>
                <a:cubicBezTo>
                  <a:pt x="70" y="114"/>
                  <a:pt x="70" y="114"/>
                  <a:pt x="70" y="114"/>
                </a:cubicBezTo>
                <a:cubicBezTo>
                  <a:pt x="67" y="106"/>
                  <a:pt x="67" y="106"/>
                  <a:pt x="67" y="106"/>
                </a:cubicBezTo>
                <a:cubicBezTo>
                  <a:pt x="77" y="106"/>
                  <a:pt x="77" y="106"/>
                  <a:pt x="77" y="106"/>
                </a:cubicBezTo>
                <a:lnTo>
                  <a:pt x="79" y="114"/>
                </a:lnTo>
                <a:close/>
                <a:moveTo>
                  <a:pt x="151" y="77"/>
                </a:moveTo>
                <a:cubicBezTo>
                  <a:pt x="151" y="77"/>
                  <a:pt x="151" y="77"/>
                  <a:pt x="151" y="77"/>
                </a:cubicBezTo>
                <a:cubicBezTo>
                  <a:pt x="156" y="77"/>
                  <a:pt x="156" y="77"/>
                  <a:pt x="156" y="77"/>
                </a:cubicBezTo>
                <a:cubicBezTo>
                  <a:pt x="156" y="77"/>
                  <a:pt x="156" y="77"/>
                  <a:pt x="156" y="77"/>
                </a:cubicBezTo>
                <a:cubicBezTo>
                  <a:pt x="156" y="77"/>
                  <a:pt x="151" y="77"/>
                  <a:pt x="151" y="77"/>
                </a:cubicBezTo>
                <a:close/>
                <a:moveTo>
                  <a:pt x="137" y="78"/>
                </a:moveTo>
                <a:cubicBezTo>
                  <a:pt x="137" y="74"/>
                  <a:pt x="137" y="74"/>
                  <a:pt x="137" y="74"/>
                </a:cubicBezTo>
                <a:cubicBezTo>
                  <a:pt x="151" y="75"/>
                  <a:pt x="151" y="75"/>
                  <a:pt x="151" y="75"/>
                </a:cubicBezTo>
                <a:cubicBezTo>
                  <a:pt x="151" y="75"/>
                  <a:pt x="151" y="75"/>
                  <a:pt x="151" y="75"/>
                </a:cubicBezTo>
                <a:cubicBezTo>
                  <a:pt x="151" y="77"/>
                  <a:pt x="151" y="77"/>
                  <a:pt x="151" y="77"/>
                </a:cubicBezTo>
                <a:cubicBezTo>
                  <a:pt x="151" y="78"/>
                  <a:pt x="151" y="78"/>
                  <a:pt x="151" y="78"/>
                </a:cubicBezTo>
                <a:lnTo>
                  <a:pt x="137" y="78"/>
                </a:lnTo>
                <a:close/>
                <a:moveTo>
                  <a:pt x="85" y="143"/>
                </a:moveTo>
                <a:cubicBezTo>
                  <a:pt x="88" y="143"/>
                  <a:pt x="90" y="145"/>
                  <a:pt x="90" y="149"/>
                </a:cubicBezTo>
                <a:cubicBezTo>
                  <a:pt x="90" y="152"/>
                  <a:pt x="88" y="155"/>
                  <a:pt x="85" y="155"/>
                </a:cubicBezTo>
                <a:cubicBezTo>
                  <a:pt x="81" y="155"/>
                  <a:pt x="79" y="152"/>
                  <a:pt x="79" y="149"/>
                </a:cubicBezTo>
                <a:cubicBezTo>
                  <a:pt x="79" y="145"/>
                  <a:pt x="81" y="143"/>
                  <a:pt x="85" y="143"/>
                </a:cubicBezTo>
                <a:close/>
                <a:moveTo>
                  <a:pt x="138" y="143"/>
                </a:moveTo>
                <a:cubicBezTo>
                  <a:pt x="142" y="143"/>
                  <a:pt x="144" y="145"/>
                  <a:pt x="144" y="149"/>
                </a:cubicBezTo>
                <a:cubicBezTo>
                  <a:pt x="144" y="152"/>
                  <a:pt x="142" y="155"/>
                  <a:pt x="138" y="155"/>
                </a:cubicBezTo>
                <a:cubicBezTo>
                  <a:pt x="135" y="155"/>
                  <a:pt x="132" y="152"/>
                  <a:pt x="132" y="149"/>
                </a:cubicBezTo>
                <a:cubicBezTo>
                  <a:pt x="132" y="145"/>
                  <a:pt x="135" y="143"/>
                  <a:pt x="138" y="143"/>
                </a:cubicBez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55" name="Freeform 78"/>
          <p:cNvSpPr>
            <a:spLocks noEditPoints="1"/>
          </p:cNvSpPr>
          <p:nvPr/>
        </p:nvSpPr>
        <p:spPr bwMode="auto">
          <a:xfrm>
            <a:off x="7585872" y="3878099"/>
            <a:ext cx="552286" cy="554503"/>
          </a:xfrm>
          <a:custGeom>
            <a:gdLst>
              <a:gd name="T0" fmla="*/ 0 w 200"/>
              <a:gd name="T1" fmla="*/ 100 h 200"/>
              <a:gd name="T2" fmla="*/ 200 w 200"/>
              <a:gd name="T3" fmla="*/ 100 h 200"/>
              <a:gd name="T4" fmla="*/ 159 w 200"/>
              <a:gd name="T5" fmla="*/ 82 h 200"/>
              <a:gd name="T6" fmla="*/ 132 w 200"/>
              <a:gd name="T7" fmla="*/ 76 h 200"/>
              <a:gd name="T8" fmla="*/ 132 w 200"/>
              <a:gd name="T9" fmla="*/ 88 h 200"/>
              <a:gd name="T10" fmla="*/ 136 w 200"/>
              <a:gd name="T11" fmla="*/ 141 h 200"/>
              <a:gd name="T12" fmla="*/ 146 w 200"/>
              <a:gd name="T13" fmla="*/ 144 h 200"/>
              <a:gd name="T14" fmla="*/ 148 w 200"/>
              <a:gd name="T15" fmla="*/ 86 h 200"/>
              <a:gd name="T16" fmla="*/ 159 w 200"/>
              <a:gd name="T17" fmla="*/ 82 h 200"/>
              <a:gd name="T18" fmla="*/ 149 w 200"/>
              <a:gd name="T19" fmla="*/ 168 h 200"/>
              <a:gd name="T20" fmla="*/ 149 w 200"/>
              <a:gd name="T21" fmla="*/ 164 h 200"/>
              <a:gd name="T22" fmla="*/ 48 w 200"/>
              <a:gd name="T23" fmla="*/ 166 h 200"/>
              <a:gd name="T24" fmla="*/ 51 w 200"/>
              <a:gd name="T25" fmla="*/ 160 h 200"/>
              <a:gd name="T26" fmla="*/ 152 w 200"/>
              <a:gd name="T27" fmla="*/ 158 h 200"/>
              <a:gd name="T28" fmla="*/ 51 w 200"/>
              <a:gd name="T29" fmla="*/ 156 h 200"/>
              <a:gd name="T30" fmla="*/ 51 w 200"/>
              <a:gd name="T31" fmla="*/ 160 h 200"/>
              <a:gd name="T32" fmla="*/ 149 w 200"/>
              <a:gd name="T33" fmla="*/ 152 h 200"/>
              <a:gd name="T34" fmla="*/ 149 w 200"/>
              <a:gd name="T35" fmla="*/ 148 h 200"/>
              <a:gd name="T36" fmla="*/ 48 w 200"/>
              <a:gd name="T37" fmla="*/ 150 h 200"/>
              <a:gd name="T38" fmla="*/ 111 w 200"/>
              <a:gd name="T39" fmla="*/ 88 h 200"/>
              <a:gd name="T40" fmla="*/ 111 w 200"/>
              <a:gd name="T41" fmla="*/ 76 h 200"/>
              <a:gd name="T42" fmla="*/ 84 w 200"/>
              <a:gd name="T43" fmla="*/ 82 h 200"/>
              <a:gd name="T44" fmla="*/ 94 w 200"/>
              <a:gd name="T45" fmla="*/ 86 h 200"/>
              <a:gd name="T46" fmla="*/ 97 w 200"/>
              <a:gd name="T47" fmla="*/ 144 h 200"/>
              <a:gd name="T48" fmla="*/ 107 w 200"/>
              <a:gd name="T49" fmla="*/ 141 h 200"/>
              <a:gd name="T50" fmla="*/ 111 w 200"/>
              <a:gd name="T51" fmla="*/ 88 h 200"/>
              <a:gd name="T52" fmla="*/ 52 w 200"/>
              <a:gd name="T53" fmla="*/ 86 h 200"/>
              <a:gd name="T54" fmla="*/ 54 w 200"/>
              <a:gd name="T55" fmla="*/ 144 h 200"/>
              <a:gd name="T56" fmla="*/ 65 w 200"/>
              <a:gd name="T57" fmla="*/ 141 h 200"/>
              <a:gd name="T58" fmla="*/ 69 w 200"/>
              <a:gd name="T59" fmla="*/ 88 h 200"/>
              <a:gd name="T60" fmla="*/ 69 w 200"/>
              <a:gd name="T61" fmla="*/ 76 h 200"/>
              <a:gd name="T62" fmla="*/ 42 w 200"/>
              <a:gd name="T63" fmla="*/ 82 h 200"/>
              <a:gd name="T64" fmla="*/ 133 w 200"/>
              <a:gd name="T65" fmla="*/ 51 h 200"/>
              <a:gd name="T66" fmla="*/ 68 w 200"/>
              <a:gd name="T67" fmla="*/ 51 h 200"/>
              <a:gd name="T68" fmla="*/ 100 w 200"/>
              <a:gd name="T69" fmla="*/ 68 h 200"/>
              <a:gd name="T70" fmla="*/ 133 w 200"/>
              <a:gd name="T71" fmla="*/ 51 h 2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0" h="200">
                <a:moveTo>
                  <a:pt x="100" y="200"/>
                </a:moveTo>
                <a:cubicBezTo>
                  <a:pt x="45" y="200"/>
                  <a:pt x="0" y="155"/>
                  <a:pt x="0" y="100"/>
                </a:cubicBezTo>
                <a:cubicBezTo>
                  <a:pt x="0" y="45"/>
                  <a:pt x="45" y="0"/>
                  <a:pt x="100" y="0"/>
                </a:cubicBezTo>
                <a:cubicBezTo>
                  <a:pt x="156" y="0"/>
                  <a:pt x="200" y="45"/>
                  <a:pt x="200" y="100"/>
                </a:cubicBezTo>
                <a:cubicBezTo>
                  <a:pt x="200" y="155"/>
                  <a:pt x="156" y="200"/>
                  <a:pt x="100" y="200"/>
                </a:cubicBezTo>
                <a:close/>
                <a:moveTo>
                  <a:pt x="159" y="82"/>
                </a:moveTo>
                <a:cubicBezTo>
                  <a:pt x="159" y="79"/>
                  <a:pt x="156" y="76"/>
                  <a:pt x="153" y="76"/>
                </a:cubicBezTo>
                <a:cubicBezTo>
                  <a:pt x="132" y="76"/>
                  <a:pt x="132" y="76"/>
                  <a:pt x="132" y="76"/>
                </a:cubicBezTo>
                <a:cubicBezTo>
                  <a:pt x="129" y="76"/>
                  <a:pt x="127" y="79"/>
                  <a:pt x="127" y="82"/>
                </a:cubicBezTo>
                <a:cubicBezTo>
                  <a:pt x="127" y="86"/>
                  <a:pt x="129" y="88"/>
                  <a:pt x="132" y="88"/>
                </a:cubicBezTo>
                <a:cubicBezTo>
                  <a:pt x="134" y="88"/>
                  <a:pt x="135" y="88"/>
                  <a:pt x="136" y="86"/>
                </a:cubicBezTo>
                <a:cubicBezTo>
                  <a:pt x="136" y="141"/>
                  <a:pt x="136" y="141"/>
                  <a:pt x="136" y="141"/>
                </a:cubicBezTo>
                <a:cubicBezTo>
                  <a:pt x="136" y="143"/>
                  <a:pt x="137" y="144"/>
                  <a:pt x="139" y="144"/>
                </a:cubicBezTo>
                <a:cubicBezTo>
                  <a:pt x="146" y="144"/>
                  <a:pt x="146" y="144"/>
                  <a:pt x="146" y="144"/>
                </a:cubicBezTo>
                <a:cubicBezTo>
                  <a:pt x="147" y="144"/>
                  <a:pt x="148" y="143"/>
                  <a:pt x="148" y="141"/>
                </a:cubicBezTo>
                <a:cubicBezTo>
                  <a:pt x="148" y="86"/>
                  <a:pt x="148" y="86"/>
                  <a:pt x="148" y="86"/>
                </a:cubicBezTo>
                <a:cubicBezTo>
                  <a:pt x="149" y="88"/>
                  <a:pt x="151" y="88"/>
                  <a:pt x="153" y="88"/>
                </a:cubicBezTo>
                <a:cubicBezTo>
                  <a:pt x="156" y="88"/>
                  <a:pt x="159" y="86"/>
                  <a:pt x="159" y="82"/>
                </a:cubicBezTo>
                <a:close/>
                <a:moveTo>
                  <a:pt x="51" y="168"/>
                </a:moveTo>
                <a:cubicBezTo>
                  <a:pt x="149" y="168"/>
                  <a:pt x="149" y="168"/>
                  <a:pt x="149" y="168"/>
                </a:cubicBezTo>
                <a:cubicBezTo>
                  <a:pt x="151" y="168"/>
                  <a:pt x="152" y="168"/>
                  <a:pt x="152" y="166"/>
                </a:cubicBezTo>
                <a:cubicBezTo>
                  <a:pt x="152" y="165"/>
                  <a:pt x="151" y="164"/>
                  <a:pt x="149" y="164"/>
                </a:cubicBezTo>
                <a:cubicBezTo>
                  <a:pt x="51" y="164"/>
                  <a:pt x="51" y="164"/>
                  <a:pt x="51" y="164"/>
                </a:cubicBezTo>
                <a:cubicBezTo>
                  <a:pt x="50" y="164"/>
                  <a:pt x="48" y="165"/>
                  <a:pt x="48" y="166"/>
                </a:cubicBezTo>
                <a:cubicBezTo>
                  <a:pt x="48" y="168"/>
                  <a:pt x="50" y="168"/>
                  <a:pt x="51" y="168"/>
                </a:cubicBezTo>
                <a:close/>
                <a:moveTo>
                  <a:pt x="51" y="160"/>
                </a:moveTo>
                <a:cubicBezTo>
                  <a:pt x="149" y="160"/>
                  <a:pt x="149" y="160"/>
                  <a:pt x="149" y="160"/>
                </a:cubicBezTo>
                <a:cubicBezTo>
                  <a:pt x="151" y="160"/>
                  <a:pt x="152" y="160"/>
                  <a:pt x="152" y="158"/>
                </a:cubicBezTo>
                <a:cubicBezTo>
                  <a:pt x="152" y="157"/>
                  <a:pt x="151" y="156"/>
                  <a:pt x="149" y="156"/>
                </a:cubicBezTo>
                <a:cubicBezTo>
                  <a:pt x="51" y="156"/>
                  <a:pt x="51" y="156"/>
                  <a:pt x="51" y="156"/>
                </a:cubicBezTo>
                <a:cubicBezTo>
                  <a:pt x="50" y="156"/>
                  <a:pt x="48" y="157"/>
                  <a:pt x="48" y="158"/>
                </a:cubicBezTo>
                <a:cubicBezTo>
                  <a:pt x="48" y="160"/>
                  <a:pt x="50" y="160"/>
                  <a:pt x="51" y="160"/>
                </a:cubicBezTo>
                <a:close/>
                <a:moveTo>
                  <a:pt x="51" y="152"/>
                </a:moveTo>
                <a:cubicBezTo>
                  <a:pt x="149" y="152"/>
                  <a:pt x="149" y="152"/>
                  <a:pt x="149" y="152"/>
                </a:cubicBezTo>
                <a:cubicBezTo>
                  <a:pt x="151" y="152"/>
                  <a:pt x="152" y="152"/>
                  <a:pt x="152" y="150"/>
                </a:cubicBezTo>
                <a:cubicBezTo>
                  <a:pt x="152" y="149"/>
                  <a:pt x="151" y="148"/>
                  <a:pt x="149" y="148"/>
                </a:cubicBezTo>
                <a:cubicBezTo>
                  <a:pt x="51" y="148"/>
                  <a:pt x="51" y="148"/>
                  <a:pt x="51" y="148"/>
                </a:cubicBezTo>
                <a:cubicBezTo>
                  <a:pt x="50" y="148"/>
                  <a:pt x="48" y="149"/>
                  <a:pt x="48" y="150"/>
                </a:cubicBezTo>
                <a:cubicBezTo>
                  <a:pt x="48" y="152"/>
                  <a:pt x="50" y="152"/>
                  <a:pt x="51" y="152"/>
                </a:cubicBezTo>
                <a:close/>
                <a:moveTo>
                  <a:pt x="111" y="88"/>
                </a:moveTo>
                <a:cubicBezTo>
                  <a:pt x="114" y="88"/>
                  <a:pt x="116" y="86"/>
                  <a:pt x="116" y="82"/>
                </a:cubicBezTo>
                <a:cubicBezTo>
                  <a:pt x="116" y="79"/>
                  <a:pt x="114" y="76"/>
                  <a:pt x="111" y="76"/>
                </a:cubicBezTo>
                <a:cubicBezTo>
                  <a:pt x="90" y="76"/>
                  <a:pt x="90" y="76"/>
                  <a:pt x="90" y="76"/>
                </a:cubicBezTo>
                <a:cubicBezTo>
                  <a:pt x="87" y="76"/>
                  <a:pt x="84" y="79"/>
                  <a:pt x="84" y="82"/>
                </a:cubicBezTo>
                <a:cubicBezTo>
                  <a:pt x="84" y="86"/>
                  <a:pt x="87" y="88"/>
                  <a:pt x="90" y="88"/>
                </a:cubicBezTo>
                <a:cubicBezTo>
                  <a:pt x="91" y="88"/>
                  <a:pt x="93" y="88"/>
                  <a:pt x="94" y="86"/>
                </a:cubicBezTo>
                <a:cubicBezTo>
                  <a:pt x="94" y="141"/>
                  <a:pt x="94" y="141"/>
                  <a:pt x="94" y="141"/>
                </a:cubicBezTo>
                <a:cubicBezTo>
                  <a:pt x="94" y="143"/>
                  <a:pt x="95" y="144"/>
                  <a:pt x="97" y="144"/>
                </a:cubicBezTo>
                <a:cubicBezTo>
                  <a:pt x="104" y="144"/>
                  <a:pt x="104" y="144"/>
                  <a:pt x="104" y="144"/>
                </a:cubicBezTo>
                <a:cubicBezTo>
                  <a:pt x="106" y="144"/>
                  <a:pt x="107" y="143"/>
                  <a:pt x="107" y="141"/>
                </a:cubicBezTo>
                <a:cubicBezTo>
                  <a:pt x="107" y="86"/>
                  <a:pt x="107" y="86"/>
                  <a:pt x="107" y="86"/>
                </a:cubicBezTo>
                <a:cubicBezTo>
                  <a:pt x="108" y="88"/>
                  <a:pt x="109" y="88"/>
                  <a:pt x="111" y="88"/>
                </a:cubicBezTo>
                <a:close/>
                <a:moveTo>
                  <a:pt x="48" y="88"/>
                </a:moveTo>
                <a:cubicBezTo>
                  <a:pt x="49" y="88"/>
                  <a:pt x="51" y="88"/>
                  <a:pt x="52" y="86"/>
                </a:cubicBezTo>
                <a:cubicBezTo>
                  <a:pt x="52" y="141"/>
                  <a:pt x="52" y="141"/>
                  <a:pt x="52" y="141"/>
                </a:cubicBezTo>
                <a:cubicBezTo>
                  <a:pt x="52" y="143"/>
                  <a:pt x="53" y="144"/>
                  <a:pt x="54" y="144"/>
                </a:cubicBezTo>
                <a:cubicBezTo>
                  <a:pt x="62" y="144"/>
                  <a:pt x="62" y="144"/>
                  <a:pt x="62" y="144"/>
                </a:cubicBezTo>
                <a:cubicBezTo>
                  <a:pt x="63" y="144"/>
                  <a:pt x="65" y="143"/>
                  <a:pt x="65" y="141"/>
                </a:cubicBezTo>
                <a:cubicBezTo>
                  <a:pt x="65" y="86"/>
                  <a:pt x="65" y="86"/>
                  <a:pt x="65" y="86"/>
                </a:cubicBezTo>
                <a:cubicBezTo>
                  <a:pt x="66" y="88"/>
                  <a:pt x="67" y="88"/>
                  <a:pt x="69" y="88"/>
                </a:cubicBezTo>
                <a:cubicBezTo>
                  <a:pt x="72" y="88"/>
                  <a:pt x="74" y="86"/>
                  <a:pt x="74" y="82"/>
                </a:cubicBezTo>
                <a:cubicBezTo>
                  <a:pt x="74" y="79"/>
                  <a:pt x="72" y="76"/>
                  <a:pt x="69" y="76"/>
                </a:cubicBezTo>
                <a:cubicBezTo>
                  <a:pt x="48" y="76"/>
                  <a:pt x="48" y="76"/>
                  <a:pt x="48" y="76"/>
                </a:cubicBezTo>
                <a:cubicBezTo>
                  <a:pt x="45" y="76"/>
                  <a:pt x="42" y="79"/>
                  <a:pt x="42" y="82"/>
                </a:cubicBezTo>
                <a:cubicBezTo>
                  <a:pt x="42" y="86"/>
                  <a:pt x="45" y="88"/>
                  <a:pt x="48" y="88"/>
                </a:cubicBezTo>
                <a:close/>
                <a:moveTo>
                  <a:pt x="133" y="51"/>
                </a:moveTo>
                <a:cubicBezTo>
                  <a:pt x="100" y="34"/>
                  <a:pt x="100" y="34"/>
                  <a:pt x="100" y="34"/>
                </a:cubicBezTo>
                <a:cubicBezTo>
                  <a:pt x="68" y="51"/>
                  <a:pt x="68" y="51"/>
                  <a:pt x="68" y="51"/>
                </a:cubicBezTo>
                <a:cubicBezTo>
                  <a:pt x="36" y="68"/>
                  <a:pt x="36" y="68"/>
                  <a:pt x="36" y="68"/>
                </a:cubicBezTo>
                <a:cubicBezTo>
                  <a:pt x="100" y="68"/>
                  <a:pt x="100" y="68"/>
                  <a:pt x="100" y="68"/>
                </a:cubicBezTo>
                <a:cubicBezTo>
                  <a:pt x="165" y="68"/>
                  <a:pt x="165" y="68"/>
                  <a:pt x="165" y="68"/>
                </a:cubicBezTo>
                <a:lnTo>
                  <a:pt x="133" y="51"/>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56" name="Freeform 79"/>
          <p:cNvSpPr>
            <a:spLocks noEditPoints="1"/>
          </p:cNvSpPr>
          <p:nvPr/>
        </p:nvSpPr>
        <p:spPr bwMode="auto">
          <a:xfrm>
            <a:off x="3860932" y="5399232"/>
            <a:ext cx="552286" cy="552286"/>
          </a:xfrm>
          <a:custGeom>
            <a:gdLst>
              <a:gd name="T0" fmla="*/ 100 w 200"/>
              <a:gd name="T1" fmla="*/ 200 h 200"/>
              <a:gd name="T2" fmla="*/ 0 w 200"/>
              <a:gd name="T3" fmla="*/ 100 h 200"/>
              <a:gd name="T4" fmla="*/ 100 w 200"/>
              <a:gd name="T5" fmla="*/ 0 h 200"/>
              <a:gd name="T6" fmla="*/ 200 w 200"/>
              <a:gd name="T7" fmla="*/ 100 h 200"/>
              <a:gd name="T8" fmla="*/ 100 w 200"/>
              <a:gd name="T9" fmla="*/ 200 h 200"/>
              <a:gd name="T10" fmla="*/ 156 w 200"/>
              <a:gd name="T11" fmla="*/ 80 h 200"/>
              <a:gd name="T12" fmla="*/ 142 w 200"/>
              <a:gd name="T13" fmla="*/ 80 h 200"/>
              <a:gd name="T14" fmla="*/ 142 w 200"/>
              <a:gd name="T15" fmla="*/ 62 h 200"/>
              <a:gd name="T16" fmla="*/ 100 w 200"/>
              <a:gd name="T17" fmla="*/ 20 h 200"/>
              <a:gd name="T18" fmla="*/ 58 w 200"/>
              <a:gd name="T19" fmla="*/ 62 h 200"/>
              <a:gd name="T20" fmla="*/ 58 w 200"/>
              <a:gd name="T21" fmla="*/ 80 h 200"/>
              <a:gd name="T22" fmla="*/ 44 w 200"/>
              <a:gd name="T23" fmla="*/ 80 h 200"/>
              <a:gd name="T24" fmla="*/ 44 w 200"/>
              <a:gd name="T25" fmla="*/ 160 h 200"/>
              <a:gd name="T26" fmla="*/ 156 w 200"/>
              <a:gd name="T27" fmla="*/ 160 h 200"/>
              <a:gd name="T28" fmla="*/ 156 w 200"/>
              <a:gd name="T29" fmla="*/ 80 h 200"/>
              <a:gd name="T30" fmla="*/ 100 w 200"/>
              <a:gd name="T31" fmla="*/ 32 h 200"/>
              <a:gd name="T32" fmla="*/ 130 w 200"/>
              <a:gd name="T33" fmla="*/ 62 h 200"/>
              <a:gd name="T34" fmla="*/ 130 w 200"/>
              <a:gd name="T35" fmla="*/ 80 h 200"/>
              <a:gd name="T36" fmla="*/ 70 w 200"/>
              <a:gd name="T37" fmla="*/ 80 h 200"/>
              <a:gd name="T38" fmla="*/ 70 w 200"/>
              <a:gd name="T39" fmla="*/ 63 h 200"/>
              <a:gd name="T40" fmla="*/ 100 w 200"/>
              <a:gd name="T41" fmla="*/ 32 h 200"/>
              <a:gd name="T42" fmla="*/ 100 w 200"/>
              <a:gd name="T43" fmla="*/ 104 h 200"/>
              <a:gd name="T44" fmla="*/ 112 w 200"/>
              <a:gd name="T45" fmla="*/ 116 h 200"/>
              <a:gd name="T46" fmla="*/ 106 w 200"/>
              <a:gd name="T47" fmla="*/ 127 h 200"/>
              <a:gd name="T48" fmla="*/ 106 w 200"/>
              <a:gd name="T49" fmla="*/ 148 h 200"/>
              <a:gd name="T50" fmla="*/ 94 w 200"/>
              <a:gd name="T51" fmla="*/ 148 h 200"/>
              <a:gd name="T52" fmla="*/ 94 w 200"/>
              <a:gd name="T53" fmla="*/ 127 h 200"/>
              <a:gd name="T54" fmla="*/ 88 w 200"/>
              <a:gd name="T55" fmla="*/ 116 h 200"/>
              <a:gd name="T56" fmla="*/ 100 w 200"/>
              <a:gd name="T57" fmla="*/ 104 h 2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0" h="200">
                <a:moveTo>
                  <a:pt x="100" y="200"/>
                </a:moveTo>
                <a:cubicBezTo>
                  <a:pt x="44" y="200"/>
                  <a:pt x="0" y="156"/>
                  <a:pt x="0" y="100"/>
                </a:cubicBezTo>
                <a:cubicBezTo>
                  <a:pt x="0" y="45"/>
                  <a:pt x="44" y="0"/>
                  <a:pt x="100" y="0"/>
                </a:cubicBezTo>
                <a:cubicBezTo>
                  <a:pt x="155" y="0"/>
                  <a:pt x="200" y="45"/>
                  <a:pt x="200" y="100"/>
                </a:cubicBezTo>
                <a:cubicBezTo>
                  <a:pt x="200" y="156"/>
                  <a:pt x="155" y="200"/>
                  <a:pt x="100" y="200"/>
                </a:cubicBezTo>
                <a:close/>
                <a:moveTo>
                  <a:pt x="156" y="80"/>
                </a:moveTo>
                <a:cubicBezTo>
                  <a:pt x="142" y="80"/>
                  <a:pt x="142" y="80"/>
                  <a:pt x="142" y="80"/>
                </a:cubicBezTo>
                <a:cubicBezTo>
                  <a:pt x="142" y="62"/>
                  <a:pt x="142" y="62"/>
                  <a:pt x="142" y="62"/>
                </a:cubicBezTo>
                <a:cubicBezTo>
                  <a:pt x="142" y="62"/>
                  <a:pt x="141" y="20"/>
                  <a:pt x="100" y="20"/>
                </a:cubicBezTo>
                <a:cubicBezTo>
                  <a:pt x="58" y="20"/>
                  <a:pt x="58" y="62"/>
                  <a:pt x="58" y="62"/>
                </a:cubicBezTo>
                <a:cubicBezTo>
                  <a:pt x="58" y="80"/>
                  <a:pt x="58" y="80"/>
                  <a:pt x="58" y="80"/>
                </a:cubicBezTo>
                <a:cubicBezTo>
                  <a:pt x="44" y="80"/>
                  <a:pt x="44" y="80"/>
                  <a:pt x="44" y="80"/>
                </a:cubicBezTo>
                <a:cubicBezTo>
                  <a:pt x="44" y="160"/>
                  <a:pt x="44" y="160"/>
                  <a:pt x="44" y="160"/>
                </a:cubicBezTo>
                <a:cubicBezTo>
                  <a:pt x="156" y="160"/>
                  <a:pt x="156" y="160"/>
                  <a:pt x="156" y="160"/>
                </a:cubicBezTo>
                <a:lnTo>
                  <a:pt x="156" y="80"/>
                </a:lnTo>
                <a:close/>
                <a:moveTo>
                  <a:pt x="100" y="32"/>
                </a:moveTo>
                <a:cubicBezTo>
                  <a:pt x="128" y="32"/>
                  <a:pt x="129" y="58"/>
                  <a:pt x="130" y="62"/>
                </a:cubicBezTo>
                <a:cubicBezTo>
                  <a:pt x="130" y="80"/>
                  <a:pt x="130" y="80"/>
                  <a:pt x="130" y="80"/>
                </a:cubicBezTo>
                <a:cubicBezTo>
                  <a:pt x="70" y="80"/>
                  <a:pt x="70" y="80"/>
                  <a:pt x="70" y="80"/>
                </a:cubicBezTo>
                <a:cubicBezTo>
                  <a:pt x="70" y="63"/>
                  <a:pt x="70" y="63"/>
                  <a:pt x="70" y="63"/>
                </a:cubicBezTo>
                <a:cubicBezTo>
                  <a:pt x="70" y="58"/>
                  <a:pt x="71" y="32"/>
                  <a:pt x="100" y="32"/>
                </a:cubicBezTo>
                <a:close/>
                <a:moveTo>
                  <a:pt x="100" y="104"/>
                </a:moveTo>
                <a:cubicBezTo>
                  <a:pt x="106" y="104"/>
                  <a:pt x="112" y="110"/>
                  <a:pt x="112" y="116"/>
                </a:cubicBezTo>
                <a:cubicBezTo>
                  <a:pt x="112" y="121"/>
                  <a:pt x="109" y="125"/>
                  <a:pt x="106" y="127"/>
                </a:cubicBezTo>
                <a:cubicBezTo>
                  <a:pt x="106" y="148"/>
                  <a:pt x="106" y="148"/>
                  <a:pt x="106" y="148"/>
                </a:cubicBezTo>
                <a:cubicBezTo>
                  <a:pt x="94" y="148"/>
                  <a:pt x="94" y="148"/>
                  <a:pt x="94" y="148"/>
                </a:cubicBezTo>
                <a:cubicBezTo>
                  <a:pt x="94" y="127"/>
                  <a:pt x="94" y="127"/>
                  <a:pt x="94" y="127"/>
                </a:cubicBezTo>
                <a:cubicBezTo>
                  <a:pt x="90" y="125"/>
                  <a:pt x="88" y="121"/>
                  <a:pt x="88" y="116"/>
                </a:cubicBezTo>
                <a:cubicBezTo>
                  <a:pt x="88" y="110"/>
                  <a:pt x="93" y="104"/>
                  <a:pt x="100" y="104"/>
                </a:cubicBezTo>
                <a:close/>
              </a:path>
            </a:pathLst>
          </a:custGeom>
          <a:solidFill>
            <a:srgbClr val="C55A11"/>
          </a:solidFill>
          <a:ln>
            <a:noFill/>
          </a:ln>
        </p:spPr>
        <p:txBody>
          <a:bodyPr vert="horz" wrap="square" lIns="91440" tIns="45720" rIns="91440" bIns="45720" numCol="1" anchor="t" anchorCtr="0" compatLnSpc="1"/>
          <a:lstStyle/>
          <a:p>
            <a:endParaRPr lang="zh-CN" altLang="en-US"/>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5099518" y="2860971"/>
            <a:ext cx="1888974" cy="1888976"/>
            <a:chOff x="3176812" y="2273198"/>
            <a:chExt cx="2641825" cy="2726239"/>
          </a:xfrm>
        </p:grpSpPr>
        <p:sp>
          <p:nvSpPr>
            <p:cNvPr id="3" name="椭圆 2"/>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4" name="椭圆 3"/>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grpSp>
        <p:nvGrpSpPr>
          <p:cNvPr id="10" name="组合 9"/>
          <p:cNvGrpSpPr/>
          <p:nvPr/>
        </p:nvGrpSpPr>
        <p:grpSpPr>
          <a:xfrm>
            <a:off x="4514750" y="0"/>
            <a:ext cx="3082895" cy="1635218"/>
            <a:chOff x="4514750" y="0"/>
            <a:chExt cx="3082895" cy="1635218"/>
          </a:xfrm>
        </p:grpSpPr>
        <p:sp>
          <p:nvSpPr>
            <p:cNvPr id="11" name="矩形 10"/>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12" name="直接连接符 11"/>
            <p:cNvCxnSpPr>
              <a:stCxn id="13" idx="4"/>
              <a:endCxn id="14"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椭圆 14"/>
          <p:cNvSpPr/>
          <p:nvPr/>
        </p:nvSpPr>
        <p:spPr>
          <a:xfrm>
            <a:off x="4843093" y="2604546"/>
            <a:ext cx="2401824" cy="2401824"/>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1901952" y="2218944"/>
            <a:ext cx="2941141" cy="1586514"/>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7244917" y="3805458"/>
            <a:ext cx="2941141" cy="1586514"/>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1167205" y="1635218"/>
            <a:ext cx="783515" cy="783515"/>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solidFill>
                <a:schemeClr val="accent2">
                  <a:lumMod val="75000"/>
                </a:schemeClr>
              </a:solidFill>
            </a:endParaRPr>
          </a:p>
        </p:txBody>
      </p:sp>
      <p:sp>
        <p:nvSpPr>
          <p:cNvPr id="20" name="椭圆 19"/>
          <p:cNvSpPr/>
          <p:nvPr/>
        </p:nvSpPr>
        <p:spPr>
          <a:xfrm>
            <a:off x="10186058" y="5152610"/>
            <a:ext cx="783515" cy="783515"/>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Freeform 43"/>
          <p:cNvSpPr>
            <a:spLocks noEditPoints="1"/>
          </p:cNvSpPr>
          <p:nvPr/>
        </p:nvSpPr>
        <p:spPr bwMode="auto">
          <a:xfrm>
            <a:off x="1351793" y="1819012"/>
            <a:ext cx="414338" cy="415925"/>
          </a:xfrm>
          <a:custGeom>
            <a:gdLst>
              <a:gd name="T0" fmla="*/ 94 w 210"/>
              <a:gd name="T1" fmla="*/ 66 h 210"/>
              <a:gd name="T2" fmla="*/ 91 w 210"/>
              <a:gd name="T3" fmla="*/ 74 h 210"/>
              <a:gd name="T4" fmla="*/ 93 w 210"/>
              <a:gd name="T5" fmla="*/ 82 h 210"/>
              <a:gd name="T6" fmla="*/ 100 w 210"/>
              <a:gd name="T7" fmla="*/ 88 h 210"/>
              <a:gd name="T8" fmla="*/ 100 w 210"/>
              <a:gd name="T9" fmla="*/ 61 h 210"/>
              <a:gd name="T10" fmla="*/ 94 w 210"/>
              <a:gd name="T11" fmla="*/ 66 h 210"/>
              <a:gd name="T12" fmla="*/ 114 w 210"/>
              <a:gd name="T13" fmla="*/ 113 h 210"/>
              <a:gd name="T14" fmla="*/ 114 w 210"/>
              <a:gd name="T15" fmla="*/ 143 h 210"/>
              <a:gd name="T16" fmla="*/ 121 w 210"/>
              <a:gd name="T17" fmla="*/ 137 h 210"/>
              <a:gd name="T18" fmla="*/ 125 w 210"/>
              <a:gd name="T19" fmla="*/ 127 h 210"/>
              <a:gd name="T20" fmla="*/ 122 w 210"/>
              <a:gd name="T21" fmla="*/ 118 h 210"/>
              <a:gd name="T22" fmla="*/ 114 w 210"/>
              <a:gd name="T23" fmla="*/ 113 h 210"/>
              <a:gd name="T24" fmla="*/ 172 w 210"/>
              <a:gd name="T25" fmla="*/ 37 h 210"/>
              <a:gd name="T26" fmla="*/ 38 w 210"/>
              <a:gd name="T27" fmla="*/ 37 h 210"/>
              <a:gd name="T28" fmla="*/ 37 w 210"/>
              <a:gd name="T29" fmla="*/ 172 h 210"/>
              <a:gd name="T30" fmla="*/ 173 w 210"/>
              <a:gd name="T31" fmla="*/ 172 h 210"/>
              <a:gd name="T32" fmla="*/ 172 w 210"/>
              <a:gd name="T33" fmla="*/ 37 h 210"/>
              <a:gd name="T34" fmla="*/ 135 w 210"/>
              <a:gd name="T35" fmla="*/ 148 h 210"/>
              <a:gd name="T36" fmla="*/ 114 w 210"/>
              <a:gd name="T37" fmla="*/ 160 h 210"/>
              <a:gd name="T38" fmla="*/ 114 w 210"/>
              <a:gd name="T39" fmla="*/ 178 h 210"/>
              <a:gd name="T40" fmla="*/ 100 w 210"/>
              <a:gd name="T41" fmla="*/ 178 h 210"/>
              <a:gd name="T42" fmla="*/ 100 w 210"/>
              <a:gd name="T43" fmla="*/ 160 h 210"/>
              <a:gd name="T44" fmla="*/ 79 w 210"/>
              <a:gd name="T45" fmla="*/ 150 h 210"/>
              <a:gd name="T46" fmla="*/ 69 w 210"/>
              <a:gd name="T47" fmla="*/ 127 h 210"/>
              <a:gd name="T48" fmla="*/ 89 w 210"/>
              <a:gd name="T49" fmla="*/ 125 h 210"/>
              <a:gd name="T50" fmla="*/ 93 w 210"/>
              <a:gd name="T51" fmla="*/ 135 h 210"/>
              <a:gd name="T52" fmla="*/ 100 w 210"/>
              <a:gd name="T53" fmla="*/ 142 h 210"/>
              <a:gd name="T54" fmla="*/ 100 w 210"/>
              <a:gd name="T55" fmla="*/ 109 h 210"/>
              <a:gd name="T56" fmla="*/ 79 w 210"/>
              <a:gd name="T57" fmla="*/ 96 h 210"/>
              <a:gd name="T58" fmla="*/ 72 w 210"/>
              <a:gd name="T59" fmla="*/ 75 h 210"/>
              <a:gd name="T60" fmla="*/ 80 w 210"/>
              <a:gd name="T61" fmla="*/ 54 h 210"/>
              <a:gd name="T62" fmla="*/ 100 w 210"/>
              <a:gd name="T63" fmla="*/ 44 h 210"/>
              <a:gd name="T64" fmla="*/ 100 w 210"/>
              <a:gd name="T65" fmla="*/ 34 h 210"/>
              <a:gd name="T66" fmla="*/ 114 w 210"/>
              <a:gd name="T67" fmla="*/ 34 h 210"/>
              <a:gd name="T68" fmla="*/ 114 w 210"/>
              <a:gd name="T69" fmla="*/ 44 h 210"/>
              <a:gd name="T70" fmla="*/ 131 w 210"/>
              <a:gd name="T71" fmla="*/ 53 h 210"/>
              <a:gd name="T72" fmla="*/ 140 w 210"/>
              <a:gd name="T73" fmla="*/ 71 h 210"/>
              <a:gd name="T74" fmla="*/ 121 w 210"/>
              <a:gd name="T75" fmla="*/ 74 h 210"/>
              <a:gd name="T76" fmla="*/ 114 w 210"/>
              <a:gd name="T77" fmla="*/ 61 h 210"/>
              <a:gd name="T78" fmla="*/ 114 w 210"/>
              <a:gd name="T79" fmla="*/ 91 h 210"/>
              <a:gd name="T80" fmla="*/ 137 w 210"/>
              <a:gd name="T81" fmla="*/ 104 h 210"/>
              <a:gd name="T82" fmla="*/ 144 w 210"/>
              <a:gd name="T83" fmla="*/ 125 h 210"/>
              <a:gd name="T84" fmla="*/ 135 w 210"/>
              <a:gd name="T85" fmla="*/ 148 h 2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0" h="210">
                <a:moveTo>
                  <a:pt x="94" y="66"/>
                </a:moveTo>
                <a:cubicBezTo>
                  <a:pt x="92" y="69"/>
                  <a:pt x="91" y="71"/>
                  <a:pt x="91" y="74"/>
                </a:cubicBezTo>
                <a:cubicBezTo>
                  <a:pt x="91" y="77"/>
                  <a:pt x="92" y="80"/>
                  <a:pt x="93" y="82"/>
                </a:cubicBezTo>
                <a:cubicBezTo>
                  <a:pt x="95" y="84"/>
                  <a:pt x="97" y="86"/>
                  <a:pt x="100" y="88"/>
                </a:cubicBezTo>
                <a:cubicBezTo>
                  <a:pt x="100" y="61"/>
                  <a:pt x="100" y="61"/>
                  <a:pt x="100" y="61"/>
                </a:cubicBezTo>
                <a:cubicBezTo>
                  <a:pt x="97" y="62"/>
                  <a:pt x="95" y="64"/>
                  <a:pt x="94" y="66"/>
                </a:cubicBezTo>
                <a:close/>
                <a:moveTo>
                  <a:pt x="114" y="113"/>
                </a:moveTo>
                <a:cubicBezTo>
                  <a:pt x="114" y="143"/>
                  <a:pt x="114" y="143"/>
                  <a:pt x="114" y="143"/>
                </a:cubicBezTo>
                <a:cubicBezTo>
                  <a:pt x="117" y="142"/>
                  <a:pt x="119" y="140"/>
                  <a:pt x="121" y="137"/>
                </a:cubicBezTo>
                <a:cubicBezTo>
                  <a:pt x="124" y="134"/>
                  <a:pt x="125" y="131"/>
                  <a:pt x="125" y="127"/>
                </a:cubicBezTo>
                <a:cubicBezTo>
                  <a:pt x="125" y="124"/>
                  <a:pt x="124" y="121"/>
                  <a:pt x="122" y="118"/>
                </a:cubicBezTo>
                <a:cubicBezTo>
                  <a:pt x="120" y="116"/>
                  <a:pt x="118" y="114"/>
                  <a:pt x="114" y="113"/>
                </a:cubicBezTo>
                <a:close/>
                <a:moveTo>
                  <a:pt x="172" y="37"/>
                </a:moveTo>
                <a:cubicBezTo>
                  <a:pt x="135" y="0"/>
                  <a:pt x="75" y="0"/>
                  <a:pt x="38" y="37"/>
                </a:cubicBezTo>
                <a:cubicBezTo>
                  <a:pt x="0" y="75"/>
                  <a:pt x="0" y="135"/>
                  <a:pt x="37" y="172"/>
                </a:cubicBezTo>
                <a:cubicBezTo>
                  <a:pt x="75" y="210"/>
                  <a:pt x="135" y="210"/>
                  <a:pt x="173" y="172"/>
                </a:cubicBezTo>
                <a:cubicBezTo>
                  <a:pt x="210" y="135"/>
                  <a:pt x="210" y="75"/>
                  <a:pt x="172" y="37"/>
                </a:cubicBezTo>
                <a:close/>
                <a:moveTo>
                  <a:pt x="135" y="148"/>
                </a:moveTo>
                <a:cubicBezTo>
                  <a:pt x="130" y="154"/>
                  <a:pt x="123" y="158"/>
                  <a:pt x="114" y="160"/>
                </a:cubicBezTo>
                <a:cubicBezTo>
                  <a:pt x="114" y="178"/>
                  <a:pt x="114" y="178"/>
                  <a:pt x="114" y="178"/>
                </a:cubicBezTo>
                <a:cubicBezTo>
                  <a:pt x="100" y="178"/>
                  <a:pt x="100" y="178"/>
                  <a:pt x="100" y="178"/>
                </a:cubicBezTo>
                <a:cubicBezTo>
                  <a:pt x="100" y="160"/>
                  <a:pt x="100" y="160"/>
                  <a:pt x="100" y="160"/>
                </a:cubicBezTo>
                <a:cubicBezTo>
                  <a:pt x="91" y="159"/>
                  <a:pt x="85" y="156"/>
                  <a:pt x="79" y="150"/>
                </a:cubicBezTo>
                <a:cubicBezTo>
                  <a:pt x="74" y="145"/>
                  <a:pt x="70" y="137"/>
                  <a:pt x="69" y="127"/>
                </a:cubicBezTo>
                <a:cubicBezTo>
                  <a:pt x="89" y="125"/>
                  <a:pt x="89" y="125"/>
                  <a:pt x="89" y="125"/>
                </a:cubicBezTo>
                <a:cubicBezTo>
                  <a:pt x="89" y="129"/>
                  <a:pt x="91" y="132"/>
                  <a:pt x="93" y="135"/>
                </a:cubicBezTo>
                <a:cubicBezTo>
                  <a:pt x="95" y="138"/>
                  <a:pt x="97" y="140"/>
                  <a:pt x="100" y="142"/>
                </a:cubicBezTo>
                <a:cubicBezTo>
                  <a:pt x="100" y="109"/>
                  <a:pt x="100" y="109"/>
                  <a:pt x="100" y="109"/>
                </a:cubicBezTo>
                <a:cubicBezTo>
                  <a:pt x="90" y="107"/>
                  <a:pt x="83" y="102"/>
                  <a:pt x="79" y="96"/>
                </a:cubicBezTo>
                <a:cubicBezTo>
                  <a:pt x="74" y="91"/>
                  <a:pt x="72" y="84"/>
                  <a:pt x="72" y="75"/>
                </a:cubicBezTo>
                <a:cubicBezTo>
                  <a:pt x="72" y="67"/>
                  <a:pt x="74" y="60"/>
                  <a:pt x="80" y="54"/>
                </a:cubicBezTo>
                <a:cubicBezTo>
                  <a:pt x="85" y="49"/>
                  <a:pt x="91" y="45"/>
                  <a:pt x="100" y="44"/>
                </a:cubicBezTo>
                <a:cubicBezTo>
                  <a:pt x="100" y="34"/>
                  <a:pt x="100" y="34"/>
                  <a:pt x="100" y="34"/>
                </a:cubicBezTo>
                <a:cubicBezTo>
                  <a:pt x="114" y="34"/>
                  <a:pt x="114" y="34"/>
                  <a:pt x="114" y="34"/>
                </a:cubicBezTo>
                <a:cubicBezTo>
                  <a:pt x="114" y="44"/>
                  <a:pt x="114" y="44"/>
                  <a:pt x="114" y="44"/>
                </a:cubicBezTo>
                <a:cubicBezTo>
                  <a:pt x="122" y="45"/>
                  <a:pt x="126" y="48"/>
                  <a:pt x="131" y="53"/>
                </a:cubicBezTo>
                <a:cubicBezTo>
                  <a:pt x="136" y="57"/>
                  <a:pt x="139" y="63"/>
                  <a:pt x="140" y="71"/>
                </a:cubicBezTo>
                <a:cubicBezTo>
                  <a:pt x="121" y="74"/>
                  <a:pt x="121" y="74"/>
                  <a:pt x="121" y="74"/>
                </a:cubicBezTo>
                <a:cubicBezTo>
                  <a:pt x="120" y="68"/>
                  <a:pt x="118" y="63"/>
                  <a:pt x="114" y="61"/>
                </a:cubicBezTo>
                <a:cubicBezTo>
                  <a:pt x="114" y="91"/>
                  <a:pt x="114" y="91"/>
                  <a:pt x="114" y="91"/>
                </a:cubicBezTo>
                <a:cubicBezTo>
                  <a:pt x="126" y="95"/>
                  <a:pt x="132" y="99"/>
                  <a:pt x="137" y="104"/>
                </a:cubicBezTo>
                <a:cubicBezTo>
                  <a:pt x="141" y="109"/>
                  <a:pt x="144" y="116"/>
                  <a:pt x="144" y="125"/>
                </a:cubicBezTo>
                <a:cubicBezTo>
                  <a:pt x="144" y="134"/>
                  <a:pt x="141" y="142"/>
                  <a:pt x="135" y="148"/>
                </a:cubicBez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23" name="Freeform 46"/>
          <p:cNvSpPr>
            <a:spLocks noEditPoints="1"/>
          </p:cNvSpPr>
          <p:nvPr/>
        </p:nvSpPr>
        <p:spPr bwMode="auto">
          <a:xfrm>
            <a:off x="10370646" y="5337992"/>
            <a:ext cx="414338" cy="412750"/>
          </a:xfrm>
          <a:custGeom>
            <a:gdLst>
              <a:gd name="T0" fmla="*/ 172 w 210"/>
              <a:gd name="T1" fmla="*/ 37 h 209"/>
              <a:gd name="T2" fmla="*/ 38 w 210"/>
              <a:gd name="T3" fmla="*/ 37 h 209"/>
              <a:gd name="T4" fmla="*/ 37 w 210"/>
              <a:gd name="T5" fmla="*/ 172 h 209"/>
              <a:gd name="T6" fmla="*/ 173 w 210"/>
              <a:gd name="T7" fmla="*/ 172 h 209"/>
              <a:gd name="T8" fmla="*/ 172 w 210"/>
              <a:gd name="T9" fmla="*/ 37 h 209"/>
              <a:gd name="T10" fmla="*/ 140 w 210"/>
              <a:gd name="T11" fmla="*/ 99 h 209"/>
              <a:gd name="T12" fmla="*/ 140 w 210"/>
              <a:gd name="T13" fmla="*/ 118 h 209"/>
              <a:gd name="T14" fmla="*/ 114 w 210"/>
              <a:gd name="T15" fmla="*/ 118 h 209"/>
              <a:gd name="T16" fmla="*/ 114 w 210"/>
              <a:gd name="T17" fmla="*/ 126 h 209"/>
              <a:gd name="T18" fmla="*/ 140 w 210"/>
              <a:gd name="T19" fmla="*/ 126 h 209"/>
              <a:gd name="T20" fmla="*/ 140 w 210"/>
              <a:gd name="T21" fmla="*/ 144 h 209"/>
              <a:gd name="T22" fmla="*/ 114 w 210"/>
              <a:gd name="T23" fmla="*/ 144 h 209"/>
              <a:gd name="T24" fmla="*/ 114 w 210"/>
              <a:gd name="T25" fmla="*/ 164 h 209"/>
              <a:gd name="T26" fmla="*/ 94 w 210"/>
              <a:gd name="T27" fmla="*/ 164 h 209"/>
              <a:gd name="T28" fmla="*/ 94 w 210"/>
              <a:gd name="T29" fmla="*/ 144 h 209"/>
              <a:gd name="T30" fmla="*/ 68 w 210"/>
              <a:gd name="T31" fmla="*/ 144 h 209"/>
              <a:gd name="T32" fmla="*/ 68 w 210"/>
              <a:gd name="T33" fmla="*/ 126 h 209"/>
              <a:gd name="T34" fmla="*/ 94 w 210"/>
              <a:gd name="T35" fmla="*/ 126 h 209"/>
              <a:gd name="T36" fmla="*/ 94 w 210"/>
              <a:gd name="T37" fmla="*/ 118 h 209"/>
              <a:gd name="T38" fmla="*/ 68 w 210"/>
              <a:gd name="T39" fmla="*/ 118 h 209"/>
              <a:gd name="T40" fmla="*/ 68 w 210"/>
              <a:gd name="T41" fmla="*/ 99 h 209"/>
              <a:gd name="T42" fmla="*/ 84 w 210"/>
              <a:gd name="T43" fmla="*/ 99 h 209"/>
              <a:gd name="T44" fmla="*/ 60 w 210"/>
              <a:gd name="T45" fmla="*/ 53 h 209"/>
              <a:gd name="T46" fmla="*/ 83 w 210"/>
              <a:gd name="T47" fmla="*/ 53 h 209"/>
              <a:gd name="T48" fmla="*/ 99 w 210"/>
              <a:gd name="T49" fmla="*/ 85 h 209"/>
              <a:gd name="T50" fmla="*/ 103 w 210"/>
              <a:gd name="T51" fmla="*/ 94 h 209"/>
              <a:gd name="T52" fmla="*/ 107 w 210"/>
              <a:gd name="T53" fmla="*/ 85 h 209"/>
              <a:gd name="T54" fmla="*/ 123 w 210"/>
              <a:gd name="T55" fmla="*/ 53 h 209"/>
              <a:gd name="T56" fmla="*/ 146 w 210"/>
              <a:gd name="T57" fmla="*/ 53 h 209"/>
              <a:gd name="T58" fmla="*/ 122 w 210"/>
              <a:gd name="T59" fmla="*/ 99 h 209"/>
              <a:gd name="T60" fmla="*/ 140 w 210"/>
              <a:gd name="T61" fmla="*/ 99 h 2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0" h="209">
                <a:moveTo>
                  <a:pt x="172" y="37"/>
                </a:moveTo>
                <a:cubicBezTo>
                  <a:pt x="135" y="0"/>
                  <a:pt x="75" y="0"/>
                  <a:pt x="38" y="37"/>
                </a:cubicBezTo>
                <a:cubicBezTo>
                  <a:pt x="0" y="74"/>
                  <a:pt x="0" y="135"/>
                  <a:pt x="37" y="172"/>
                </a:cubicBezTo>
                <a:cubicBezTo>
                  <a:pt x="75" y="209"/>
                  <a:pt x="135" y="209"/>
                  <a:pt x="173" y="172"/>
                </a:cubicBezTo>
                <a:cubicBezTo>
                  <a:pt x="210" y="135"/>
                  <a:pt x="210" y="74"/>
                  <a:pt x="172" y="37"/>
                </a:cubicBezTo>
                <a:close/>
                <a:moveTo>
                  <a:pt x="140" y="99"/>
                </a:moveTo>
                <a:cubicBezTo>
                  <a:pt x="140" y="118"/>
                  <a:pt x="140" y="118"/>
                  <a:pt x="140" y="118"/>
                </a:cubicBezTo>
                <a:cubicBezTo>
                  <a:pt x="114" y="118"/>
                  <a:pt x="114" y="118"/>
                  <a:pt x="114" y="118"/>
                </a:cubicBezTo>
                <a:cubicBezTo>
                  <a:pt x="114" y="126"/>
                  <a:pt x="114" y="126"/>
                  <a:pt x="114" y="126"/>
                </a:cubicBezTo>
                <a:cubicBezTo>
                  <a:pt x="140" y="126"/>
                  <a:pt x="140" y="126"/>
                  <a:pt x="140" y="126"/>
                </a:cubicBezTo>
                <a:cubicBezTo>
                  <a:pt x="140" y="144"/>
                  <a:pt x="140" y="144"/>
                  <a:pt x="140" y="144"/>
                </a:cubicBezTo>
                <a:cubicBezTo>
                  <a:pt x="114" y="144"/>
                  <a:pt x="114" y="144"/>
                  <a:pt x="114" y="144"/>
                </a:cubicBezTo>
                <a:cubicBezTo>
                  <a:pt x="114" y="164"/>
                  <a:pt x="114" y="164"/>
                  <a:pt x="114" y="164"/>
                </a:cubicBezTo>
                <a:cubicBezTo>
                  <a:pt x="94" y="164"/>
                  <a:pt x="94" y="164"/>
                  <a:pt x="94" y="164"/>
                </a:cubicBezTo>
                <a:cubicBezTo>
                  <a:pt x="94" y="144"/>
                  <a:pt x="94" y="144"/>
                  <a:pt x="94" y="144"/>
                </a:cubicBezTo>
                <a:cubicBezTo>
                  <a:pt x="68" y="144"/>
                  <a:pt x="68" y="144"/>
                  <a:pt x="68" y="144"/>
                </a:cubicBezTo>
                <a:cubicBezTo>
                  <a:pt x="68" y="126"/>
                  <a:pt x="68" y="126"/>
                  <a:pt x="68" y="126"/>
                </a:cubicBezTo>
                <a:cubicBezTo>
                  <a:pt x="94" y="126"/>
                  <a:pt x="94" y="126"/>
                  <a:pt x="94" y="126"/>
                </a:cubicBezTo>
                <a:cubicBezTo>
                  <a:pt x="94" y="118"/>
                  <a:pt x="94" y="118"/>
                  <a:pt x="94" y="118"/>
                </a:cubicBezTo>
                <a:cubicBezTo>
                  <a:pt x="68" y="118"/>
                  <a:pt x="68" y="118"/>
                  <a:pt x="68" y="118"/>
                </a:cubicBezTo>
                <a:cubicBezTo>
                  <a:pt x="68" y="99"/>
                  <a:pt x="68" y="99"/>
                  <a:pt x="68" y="99"/>
                </a:cubicBezTo>
                <a:cubicBezTo>
                  <a:pt x="84" y="99"/>
                  <a:pt x="84" y="99"/>
                  <a:pt x="84" y="99"/>
                </a:cubicBezTo>
                <a:cubicBezTo>
                  <a:pt x="60" y="53"/>
                  <a:pt x="60" y="53"/>
                  <a:pt x="60" y="53"/>
                </a:cubicBezTo>
                <a:cubicBezTo>
                  <a:pt x="83" y="53"/>
                  <a:pt x="83" y="53"/>
                  <a:pt x="83" y="53"/>
                </a:cubicBezTo>
                <a:cubicBezTo>
                  <a:pt x="99" y="85"/>
                  <a:pt x="99" y="85"/>
                  <a:pt x="99" y="85"/>
                </a:cubicBezTo>
                <a:cubicBezTo>
                  <a:pt x="101" y="89"/>
                  <a:pt x="102" y="91"/>
                  <a:pt x="103" y="94"/>
                </a:cubicBezTo>
                <a:cubicBezTo>
                  <a:pt x="104" y="91"/>
                  <a:pt x="105" y="89"/>
                  <a:pt x="107" y="85"/>
                </a:cubicBezTo>
                <a:cubicBezTo>
                  <a:pt x="123" y="53"/>
                  <a:pt x="123" y="53"/>
                  <a:pt x="123" y="53"/>
                </a:cubicBezTo>
                <a:cubicBezTo>
                  <a:pt x="146" y="53"/>
                  <a:pt x="146" y="53"/>
                  <a:pt x="146" y="53"/>
                </a:cubicBezTo>
                <a:cubicBezTo>
                  <a:pt x="122" y="99"/>
                  <a:pt x="122" y="99"/>
                  <a:pt x="122" y="99"/>
                </a:cubicBezTo>
                <a:lnTo>
                  <a:pt x="140" y="99"/>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24" name="Freeform 37"/>
          <p:cNvSpPr>
            <a:spLocks noEditPoints="1"/>
          </p:cNvSpPr>
          <p:nvPr/>
        </p:nvSpPr>
        <p:spPr bwMode="auto">
          <a:xfrm>
            <a:off x="5734393" y="3435757"/>
            <a:ext cx="643609" cy="739402"/>
          </a:xfrm>
          <a:custGeom>
            <a:gdLst>
              <a:gd name="T0" fmla="*/ 158 w 173"/>
              <a:gd name="T1" fmla="*/ 198 h 198"/>
              <a:gd name="T2" fmla="*/ 96 w 173"/>
              <a:gd name="T3" fmla="*/ 198 h 198"/>
              <a:gd name="T4" fmla="*/ 96 w 173"/>
              <a:gd name="T5" fmla="*/ 134 h 198"/>
              <a:gd name="T6" fmla="*/ 173 w 173"/>
              <a:gd name="T7" fmla="*/ 134 h 198"/>
              <a:gd name="T8" fmla="*/ 173 w 173"/>
              <a:gd name="T9" fmla="*/ 184 h 198"/>
              <a:gd name="T10" fmla="*/ 158 w 173"/>
              <a:gd name="T11" fmla="*/ 198 h 198"/>
              <a:gd name="T12" fmla="*/ 96 w 173"/>
              <a:gd name="T13" fmla="*/ 60 h 198"/>
              <a:gd name="T14" fmla="*/ 88 w 173"/>
              <a:gd name="T15" fmla="*/ 56 h 198"/>
              <a:gd name="T16" fmla="*/ 87 w 173"/>
              <a:gd name="T17" fmla="*/ 56 h 198"/>
              <a:gd name="T18" fmla="*/ 87 w 173"/>
              <a:gd name="T19" fmla="*/ 56 h 198"/>
              <a:gd name="T20" fmla="*/ 81 w 173"/>
              <a:gd name="T21" fmla="*/ 60 h 198"/>
              <a:gd name="T22" fmla="*/ 81 w 173"/>
              <a:gd name="T23" fmla="*/ 119 h 198"/>
              <a:gd name="T24" fmla="*/ 0 w 173"/>
              <a:gd name="T25" fmla="*/ 119 h 198"/>
              <a:gd name="T26" fmla="*/ 0 w 173"/>
              <a:gd name="T27" fmla="*/ 68 h 198"/>
              <a:gd name="T28" fmla="*/ 15 w 173"/>
              <a:gd name="T29" fmla="*/ 54 h 198"/>
              <a:gd name="T30" fmla="*/ 48 w 173"/>
              <a:gd name="T31" fmla="*/ 54 h 198"/>
              <a:gd name="T32" fmla="*/ 38 w 173"/>
              <a:gd name="T33" fmla="*/ 46 h 198"/>
              <a:gd name="T34" fmla="*/ 33 w 173"/>
              <a:gd name="T35" fmla="*/ 6 h 198"/>
              <a:gd name="T36" fmla="*/ 50 w 173"/>
              <a:gd name="T37" fmla="*/ 0 h 198"/>
              <a:gd name="T38" fmla="*/ 76 w 173"/>
              <a:gd name="T39" fmla="*/ 11 h 198"/>
              <a:gd name="T40" fmla="*/ 87 w 173"/>
              <a:gd name="T41" fmla="*/ 26 h 198"/>
              <a:gd name="T42" fmla="*/ 98 w 173"/>
              <a:gd name="T43" fmla="*/ 11 h 198"/>
              <a:gd name="T44" fmla="*/ 125 w 173"/>
              <a:gd name="T45" fmla="*/ 0 h 198"/>
              <a:gd name="T46" fmla="*/ 142 w 173"/>
              <a:gd name="T47" fmla="*/ 6 h 198"/>
              <a:gd name="T48" fmla="*/ 136 w 173"/>
              <a:gd name="T49" fmla="*/ 46 h 198"/>
              <a:gd name="T50" fmla="*/ 126 w 173"/>
              <a:gd name="T51" fmla="*/ 54 h 198"/>
              <a:gd name="T52" fmla="*/ 158 w 173"/>
              <a:gd name="T53" fmla="*/ 54 h 198"/>
              <a:gd name="T54" fmla="*/ 173 w 173"/>
              <a:gd name="T55" fmla="*/ 68 h 198"/>
              <a:gd name="T56" fmla="*/ 173 w 173"/>
              <a:gd name="T57" fmla="*/ 119 h 198"/>
              <a:gd name="T58" fmla="*/ 96 w 173"/>
              <a:gd name="T59" fmla="*/ 119 h 198"/>
              <a:gd name="T60" fmla="*/ 96 w 173"/>
              <a:gd name="T61" fmla="*/ 60 h 198"/>
              <a:gd name="T62" fmla="*/ 66 w 173"/>
              <a:gd name="T63" fmla="*/ 22 h 198"/>
              <a:gd name="T64" fmla="*/ 50 w 173"/>
              <a:gd name="T65" fmla="*/ 15 h 198"/>
              <a:gd name="T66" fmla="*/ 43 w 173"/>
              <a:gd name="T67" fmla="*/ 17 h 198"/>
              <a:gd name="T68" fmla="*/ 41 w 173"/>
              <a:gd name="T69" fmla="*/ 22 h 198"/>
              <a:gd name="T70" fmla="*/ 48 w 173"/>
              <a:gd name="T71" fmla="*/ 36 h 198"/>
              <a:gd name="T72" fmla="*/ 73 w 173"/>
              <a:gd name="T73" fmla="*/ 46 h 198"/>
              <a:gd name="T74" fmla="*/ 77 w 173"/>
              <a:gd name="T75" fmla="*/ 46 h 198"/>
              <a:gd name="T76" fmla="*/ 66 w 173"/>
              <a:gd name="T77" fmla="*/ 22 h 198"/>
              <a:gd name="T78" fmla="*/ 98 w 173"/>
              <a:gd name="T79" fmla="*/ 46 h 198"/>
              <a:gd name="T80" fmla="*/ 98 w 173"/>
              <a:gd name="T81" fmla="*/ 46 h 198"/>
              <a:gd name="T82" fmla="*/ 101 w 173"/>
              <a:gd name="T83" fmla="*/ 46 h 198"/>
              <a:gd name="T84" fmla="*/ 126 w 173"/>
              <a:gd name="T85" fmla="*/ 36 h 198"/>
              <a:gd name="T86" fmla="*/ 133 w 173"/>
              <a:gd name="T87" fmla="*/ 22 h 198"/>
              <a:gd name="T88" fmla="*/ 131 w 173"/>
              <a:gd name="T89" fmla="*/ 17 h 198"/>
              <a:gd name="T90" fmla="*/ 125 w 173"/>
              <a:gd name="T91" fmla="*/ 15 h 198"/>
              <a:gd name="T92" fmla="*/ 108 w 173"/>
              <a:gd name="T93" fmla="*/ 22 h 198"/>
              <a:gd name="T94" fmla="*/ 98 w 173"/>
              <a:gd name="T95" fmla="*/ 46 h 198"/>
              <a:gd name="T96" fmla="*/ 81 w 173"/>
              <a:gd name="T97" fmla="*/ 198 h 198"/>
              <a:gd name="T98" fmla="*/ 15 w 173"/>
              <a:gd name="T99" fmla="*/ 198 h 198"/>
              <a:gd name="T100" fmla="*/ 0 w 173"/>
              <a:gd name="T101" fmla="*/ 184 h 198"/>
              <a:gd name="T102" fmla="*/ 0 w 173"/>
              <a:gd name="T103" fmla="*/ 134 h 198"/>
              <a:gd name="T104" fmla="*/ 81 w 173"/>
              <a:gd name="T105" fmla="*/ 134 h 198"/>
              <a:gd name="T106" fmla="*/ 81 w 173"/>
              <a:gd name="T107" fmla="*/ 198 h 1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3" h="198">
                <a:moveTo>
                  <a:pt x="158" y="198"/>
                </a:moveTo>
                <a:cubicBezTo>
                  <a:pt x="96" y="198"/>
                  <a:pt x="96" y="198"/>
                  <a:pt x="96" y="198"/>
                </a:cubicBezTo>
                <a:cubicBezTo>
                  <a:pt x="96" y="134"/>
                  <a:pt x="96" y="134"/>
                  <a:pt x="96" y="134"/>
                </a:cubicBezTo>
                <a:cubicBezTo>
                  <a:pt x="173" y="134"/>
                  <a:pt x="173" y="134"/>
                  <a:pt x="173" y="134"/>
                </a:cubicBezTo>
                <a:cubicBezTo>
                  <a:pt x="173" y="184"/>
                  <a:pt x="173" y="184"/>
                  <a:pt x="173" y="184"/>
                </a:cubicBezTo>
                <a:cubicBezTo>
                  <a:pt x="173" y="192"/>
                  <a:pt x="166" y="198"/>
                  <a:pt x="158" y="198"/>
                </a:cubicBezTo>
                <a:close/>
                <a:moveTo>
                  <a:pt x="96" y="60"/>
                </a:moveTo>
                <a:cubicBezTo>
                  <a:pt x="94" y="59"/>
                  <a:pt x="89" y="58"/>
                  <a:pt x="88" y="56"/>
                </a:cubicBezTo>
                <a:cubicBezTo>
                  <a:pt x="87" y="56"/>
                  <a:pt x="87" y="56"/>
                  <a:pt x="87" y="56"/>
                </a:cubicBezTo>
                <a:cubicBezTo>
                  <a:pt x="87" y="56"/>
                  <a:pt x="87" y="56"/>
                  <a:pt x="87" y="56"/>
                </a:cubicBezTo>
                <a:cubicBezTo>
                  <a:pt x="85" y="58"/>
                  <a:pt x="83" y="59"/>
                  <a:pt x="81" y="60"/>
                </a:cubicBezTo>
                <a:cubicBezTo>
                  <a:pt x="81" y="119"/>
                  <a:pt x="81" y="119"/>
                  <a:pt x="81" y="119"/>
                </a:cubicBezTo>
                <a:cubicBezTo>
                  <a:pt x="0" y="119"/>
                  <a:pt x="0" y="119"/>
                  <a:pt x="0" y="119"/>
                </a:cubicBezTo>
                <a:cubicBezTo>
                  <a:pt x="0" y="68"/>
                  <a:pt x="0" y="68"/>
                  <a:pt x="0" y="68"/>
                </a:cubicBezTo>
                <a:cubicBezTo>
                  <a:pt x="0" y="60"/>
                  <a:pt x="7" y="54"/>
                  <a:pt x="15" y="54"/>
                </a:cubicBezTo>
                <a:cubicBezTo>
                  <a:pt x="48" y="54"/>
                  <a:pt x="48" y="54"/>
                  <a:pt x="48" y="54"/>
                </a:cubicBezTo>
                <a:cubicBezTo>
                  <a:pt x="45" y="52"/>
                  <a:pt x="41" y="49"/>
                  <a:pt x="38" y="46"/>
                </a:cubicBezTo>
                <a:cubicBezTo>
                  <a:pt x="25" y="34"/>
                  <a:pt x="22" y="16"/>
                  <a:pt x="33" y="6"/>
                </a:cubicBezTo>
                <a:cubicBezTo>
                  <a:pt x="37" y="2"/>
                  <a:pt x="43" y="0"/>
                  <a:pt x="50" y="0"/>
                </a:cubicBezTo>
                <a:cubicBezTo>
                  <a:pt x="58" y="0"/>
                  <a:pt x="68" y="4"/>
                  <a:pt x="76" y="11"/>
                </a:cubicBezTo>
                <a:cubicBezTo>
                  <a:pt x="81" y="15"/>
                  <a:pt x="84" y="21"/>
                  <a:pt x="87" y="26"/>
                </a:cubicBezTo>
                <a:cubicBezTo>
                  <a:pt x="90" y="21"/>
                  <a:pt x="94" y="15"/>
                  <a:pt x="98" y="11"/>
                </a:cubicBezTo>
                <a:cubicBezTo>
                  <a:pt x="106" y="4"/>
                  <a:pt x="116" y="0"/>
                  <a:pt x="125" y="0"/>
                </a:cubicBezTo>
                <a:cubicBezTo>
                  <a:pt x="131" y="0"/>
                  <a:pt x="137" y="2"/>
                  <a:pt x="142" y="6"/>
                </a:cubicBezTo>
                <a:cubicBezTo>
                  <a:pt x="152" y="16"/>
                  <a:pt x="150" y="34"/>
                  <a:pt x="136" y="46"/>
                </a:cubicBezTo>
                <a:cubicBezTo>
                  <a:pt x="133" y="49"/>
                  <a:pt x="130" y="52"/>
                  <a:pt x="126" y="54"/>
                </a:cubicBezTo>
                <a:cubicBezTo>
                  <a:pt x="158" y="54"/>
                  <a:pt x="158" y="54"/>
                  <a:pt x="158" y="54"/>
                </a:cubicBezTo>
                <a:cubicBezTo>
                  <a:pt x="166" y="54"/>
                  <a:pt x="173" y="60"/>
                  <a:pt x="173" y="68"/>
                </a:cubicBezTo>
                <a:cubicBezTo>
                  <a:pt x="173" y="119"/>
                  <a:pt x="173" y="119"/>
                  <a:pt x="173" y="119"/>
                </a:cubicBezTo>
                <a:cubicBezTo>
                  <a:pt x="96" y="119"/>
                  <a:pt x="96" y="119"/>
                  <a:pt x="96" y="119"/>
                </a:cubicBezTo>
                <a:lnTo>
                  <a:pt x="96" y="60"/>
                </a:lnTo>
                <a:close/>
                <a:moveTo>
                  <a:pt x="66" y="22"/>
                </a:moveTo>
                <a:cubicBezTo>
                  <a:pt x="61" y="17"/>
                  <a:pt x="55" y="15"/>
                  <a:pt x="50" y="15"/>
                </a:cubicBezTo>
                <a:cubicBezTo>
                  <a:pt x="48" y="15"/>
                  <a:pt x="45" y="15"/>
                  <a:pt x="43" y="17"/>
                </a:cubicBezTo>
                <a:cubicBezTo>
                  <a:pt x="42" y="17"/>
                  <a:pt x="41" y="19"/>
                  <a:pt x="41" y="22"/>
                </a:cubicBezTo>
                <a:cubicBezTo>
                  <a:pt x="41" y="25"/>
                  <a:pt x="43" y="31"/>
                  <a:pt x="48" y="36"/>
                </a:cubicBezTo>
                <a:cubicBezTo>
                  <a:pt x="55" y="42"/>
                  <a:pt x="65" y="46"/>
                  <a:pt x="73" y="46"/>
                </a:cubicBezTo>
                <a:cubicBezTo>
                  <a:pt x="76" y="46"/>
                  <a:pt x="77" y="46"/>
                  <a:pt x="77" y="46"/>
                </a:cubicBezTo>
                <a:cubicBezTo>
                  <a:pt x="78" y="43"/>
                  <a:pt x="75" y="30"/>
                  <a:pt x="66" y="22"/>
                </a:cubicBezTo>
                <a:close/>
                <a:moveTo>
                  <a:pt x="98" y="46"/>
                </a:moveTo>
                <a:cubicBezTo>
                  <a:pt x="98" y="46"/>
                  <a:pt x="98" y="46"/>
                  <a:pt x="98" y="46"/>
                </a:cubicBezTo>
                <a:cubicBezTo>
                  <a:pt x="98" y="46"/>
                  <a:pt x="99" y="46"/>
                  <a:pt x="101" y="46"/>
                </a:cubicBezTo>
                <a:cubicBezTo>
                  <a:pt x="109" y="46"/>
                  <a:pt x="120" y="42"/>
                  <a:pt x="126" y="36"/>
                </a:cubicBezTo>
                <a:cubicBezTo>
                  <a:pt x="131" y="31"/>
                  <a:pt x="133" y="25"/>
                  <a:pt x="133" y="22"/>
                </a:cubicBezTo>
                <a:cubicBezTo>
                  <a:pt x="133" y="19"/>
                  <a:pt x="132" y="17"/>
                  <a:pt x="131" y="17"/>
                </a:cubicBezTo>
                <a:cubicBezTo>
                  <a:pt x="130" y="15"/>
                  <a:pt x="126" y="15"/>
                  <a:pt x="125" y="15"/>
                </a:cubicBezTo>
                <a:cubicBezTo>
                  <a:pt x="119" y="15"/>
                  <a:pt x="113" y="17"/>
                  <a:pt x="108" y="22"/>
                </a:cubicBezTo>
                <a:cubicBezTo>
                  <a:pt x="99" y="30"/>
                  <a:pt x="96" y="43"/>
                  <a:pt x="98" y="46"/>
                </a:cubicBezTo>
                <a:close/>
                <a:moveTo>
                  <a:pt x="81" y="198"/>
                </a:moveTo>
                <a:cubicBezTo>
                  <a:pt x="15" y="198"/>
                  <a:pt x="15" y="198"/>
                  <a:pt x="15" y="198"/>
                </a:cubicBezTo>
                <a:cubicBezTo>
                  <a:pt x="7" y="198"/>
                  <a:pt x="0" y="192"/>
                  <a:pt x="0" y="184"/>
                </a:cubicBezTo>
                <a:cubicBezTo>
                  <a:pt x="0" y="134"/>
                  <a:pt x="0" y="134"/>
                  <a:pt x="0" y="134"/>
                </a:cubicBezTo>
                <a:cubicBezTo>
                  <a:pt x="81" y="134"/>
                  <a:pt x="81" y="134"/>
                  <a:pt x="81" y="134"/>
                </a:cubicBezTo>
                <a:lnTo>
                  <a:pt x="81" y="198"/>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25" name="矩形 24"/>
          <p:cNvSpPr/>
          <p:nvPr/>
        </p:nvSpPr>
        <p:spPr>
          <a:xfrm rot="1734927">
            <a:off x="2564006" y="2547379"/>
            <a:ext cx="1588897" cy="369332"/>
          </a:xfrm>
          <a:prstGeom prst="rect">
            <a:avLst/>
          </a:prstGeom>
        </p:spPr>
        <p:txBody>
          <a:bodyPr wrap="none">
            <a:spAutoFit/>
          </a:bodyPr>
          <a:lstStyle/>
          <a:p>
            <a:r>
              <a:rPr lang="en-US" altLang="zh-CN" b="1" i="0">
                <a:solidFill>
                  <a:schemeClr val="accent2">
                    <a:lumMod val="75000"/>
                  </a:schemeClr>
                </a:solidFill>
                <a:effectLst/>
                <a:latin typeface="宋体" panose="02010600030101010101" pitchFamily="2" charset="-122"/>
                <a:ea typeface="宋体" panose="02010600030101010101" pitchFamily="2" charset="-122"/>
              </a:rPr>
              <a:t>LOOK FORWART</a:t>
            </a:r>
            <a:endParaRPr lang="zh-CN" altLang="en-US" b="1"/>
          </a:p>
        </p:txBody>
      </p:sp>
      <p:sp>
        <p:nvSpPr>
          <p:cNvPr id="26" name="矩形 25"/>
          <p:cNvSpPr/>
          <p:nvPr/>
        </p:nvSpPr>
        <p:spPr>
          <a:xfrm rot="12469503">
            <a:off x="7864501" y="4550517"/>
            <a:ext cx="1588897" cy="369332"/>
          </a:xfrm>
          <a:prstGeom prst="rect">
            <a:avLst/>
          </a:prstGeom>
        </p:spPr>
        <p:txBody>
          <a:bodyPr wrap="none">
            <a:spAutoFit/>
          </a:bodyPr>
          <a:lstStyle/>
          <a:p>
            <a:r>
              <a:rPr lang="en-US" altLang="zh-CN" b="1" i="0">
                <a:solidFill>
                  <a:schemeClr val="accent2">
                    <a:lumMod val="75000"/>
                  </a:schemeClr>
                </a:solidFill>
                <a:effectLst/>
                <a:latin typeface="宋体" panose="02010600030101010101" pitchFamily="2" charset="-122"/>
                <a:ea typeface="宋体" panose="02010600030101010101" pitchFamily="2" charset="-122"/>
              </a:rPr>
              <a:t>LOOK FORWART</a:t>
            </a:r>
            <a:endParaRPr lang="zh-CN" altLang="en-US" b="1"/>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3886869" y="1452952"/>
            <a:ext cx="4409966" cy="3206117"/>
            <a:chOff x="3886869" y="1452952"/>
            <a:chExt cx="4409966" cy="3206117"/>
          </a:xfrm>
        </p:grpSpPr>
        <p:sp>
          <p:nvSpPr>
            <p:cNvPr id="3" name="椭圆 2"/>
            <p:cNvSpPr/>
            <p:nvPr/>
          </p:nvSpPr>
          <p:spPr>
            <a:xfrm>
              <a:off x="4488794" y="1452952"/>
              <a:ext cx="3206117" cy="3206117"/>
            </a:xfrm>
            <a:prstGeom prst="ellipse">
              <a:avLst/>
            </a:prstGeom>
            <a:gradFill>
              <a:gsLst>
                <a:gs pos="0">
                  <a:srgbClr val="E4E4E4"/>
                </a:gs>
                <a:gs pos="100000">
                  <a:schemeClr val="bg1"/>
                </a:gs>
              </a:gsLst>
              <a:lin ang="2700000" scaled="0"/>
            </a:gradFill>
            <a:ln w="571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Freeform 23"/>
            <p:cNvSpPr/>
            <p:nvPr/>
          </p:nvSpPr>
          <p:spPr bwMode="auto">
            <a:xfrm>
              <a:off x="7234496" y="3256695"/>
              <a:ext cx="1062339" cy="715967"/>
            </a:xfrm>
            <a:custGeom>
              <a:gdLst>
                <a:gd name="T0" fmla="*/ 0 w 549"/>
                <a:gd name="T1" fmla="*/ 107 h 370"/>
                <a:gd name="T2" fmla="*/ 495 w 549"/>
                <a:gd name="T3" fmla="*/ 0 h 370"/>
                <a:gd name="T4" fmla="*/ 443 w 549"/>
                <a:gd name="T5" fmla="*/ 148 h 370"/>
                <a:gd name="T6" fmla="*/ 549 w 549"/>
                <a:gd name="T7" fmla="*/ 262 h 370"/>
                <a:gd name="T8" fmla="*/ 54 w 549"/>
                <a:gd name="T9" fmla="*/ 370 h 370"/>
                <a:gd name="T10" fmla="*/ 0 w 549"/>
                <a:gd name="T11" fmla="*/ 107 h 370"/>
              </a:gdLst>
              <a:cxnLst>
                <a:cxn ang="0">
                  <a:pos x="T0" y="T1"/>
                </a:cxn>
                <a:cxn ang="0">
                  <a:pos x="T2" y="T3"/>
                </a:cxn>
                <a:cxn ang="0">
                  <a:pos x="T4" y="T5"/>
                </a:cxn>
                <a:cxn ang="0">
                  <a:pos x="T6" y="T7"/>
                </a:cxn>
                <a:cxn ang="0">
                  <a:pos x="T8" y="T9"/>
                </a:cxn>
                <a:cxn ang="0">
                  <a:pos x="T10" y="T11"/>
                </a:cxn>
              </a:cxnLst>
              <a:rect l="0" t="0" r="r" b="b"/>
              <a:pathLst>
                <a:path w="549" h="370">
                  <a:moveTo>
                    <a:pt x="0" y="107"/>
                  </a:moveTo>
                  <a:lnTo>
                    <a:pt x="495" y="0"/>
                  </a:lnTo>
                  <a:lnTo>
                    <a:pt x="443" y="148"/>
                  </a:lnTo>
                  <a:lnTo>
                    <a:pt x="549" y="262"/>
                  </a:lnTo>
                  <a:lnTo>
                    <a:pt x="54" y="370"/>
                  </a:lnTo>
                  <a:lnTo>
                    <a:pt x="0" y="107"/>
                  </a:lnTo>
                  <a:close/>
                </a:path>
              </a:pathLst>
            </a:custGeom>
            <a:gradFill flip="none" rotWithShape="1">
              <a:gsLst>
                <a:gs pos="0">
                  <a:srgbClr val="F02525">
                    <a:shade val="30000"/>
                    <a:satMod val="115000"/>
                  </a:srgbClr>
                </a:gs>
                <a:gs pos="50000">
                  <a:srgbClr val="F02525">
                    <a:shade val="67500"/>
                    <a:satMod val="115000"/>
                  </a:srgbClr>
                </a:gs>
                <a:gs pos="100000">
                  <a:srgbClr val="F02525">
                    <a:shade val="100000"/>
                    <a:satMod val="115000"/>
                  </a:srgbClr>
                </a:gs>
              </a:gsLst>
              <a:lin ang="18900000" scaled="1"/>
            </a:gradFill>
            <a:ln>
              <a:noFill/>
            </a:ln>
            <a:effectLst>
              <a:outerShdw blurRad="127000" dist="1016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21"/>
            <p:cNvSpPr/>
            <p:nvPr/>
          </p:nvSpPr>
          <p:spPr bwMode="auto">
            <a:xfrm>
              <a:off x="3886869" y="3256695"/>
              <a:ext cx="1062339" cy="715967"/>
            </a:xfrm>
            <a:custGeom>
              <a:gdLst>
                <a:gd name="T0" fmla="*/ 549 w 549"/>
                <a:gd name="T1" fmla="*/ 107 h 370"/>
                <a:gd name="T2" fmla="*/ 54 w 549"/>
                <a:gd name="T3" fmla="*/ 0 h 370"/>
                <a:gd name="T4" fmla="*/ 104 w 549"/>
                <a:gd name="T5" fmla="*/ 148 h 370"/>
                <a:gd name="T6" fmla="*/ 0 w 549"/>
                <a:gd name="T7" fmla="*/ 262 h 370"/>
                <a:gd name="T8" fmla="*/ 495 w 549"/>
                <a:gd name="T9" fmla="*/ 370 h 370"/>
                <a:gd name="T10" fmla="*/ 549 w 549"/>
                <a:gd name="T11" fmla="*/ 107 h 370"/>
              </a:gdLst>
              <a:cxnLst>
                <a:cxn ang="0">
                  <a:pos x="T0" y="T1"/>
                </a:cxn>
                <a:cxn ang="0">
                  <a:pos x="T2" y="T3"/>
                </a:cxn>
                <a:cxn ang="0">
                  <a:pos x="T4" y="T5"/>
                </a:cxn>
                <a:cxn ang="0">
                  <a:pos x="T6" y="T7"/>
                </a:cxn>
                <a:cxn ang="0">
                  <a:pos x="T8" y="T9"/>
                </a:cxn>
                <a:cxn ang="0">
                  <a:pos x="T10" y="T11"/>
                </a:cxn>
              </a:cxnLst>
              <a:rect l="0" t="0" r="r" b="b"/>
              <a:pathLst>
                <a:path w="549" h="370">
                  <a:moveTo>
                    <a:pt x="549" y="107"/>
                  </a:moveTo>
                  <a:lnTo>
                    <a:pt x="54" y="0"/>
                  </a:lnTo>
                  <a:lnTo>
                    <a:pt x="104" y="148"/>
                  </a:lnTo>
                  <a:lnTo>
                    <a:pt x="0" y="262"/>
                  </a:lnTo>
                  <a:lnTo>
                    <a:pt x="495" y="370"/>
                  </a:lnTo>
                  <a:lnTo>
                    <a:pt x="549" y="107"/>
                  </a:lnTo>
                  <a:close/>
                </a:path>
              </a:pathLst>
            </a:custGeom>
            <a:gradFill flip="none" rotWithShape="1">
              <a:gsLst>
                <a:gs pos="0">
                  <a:srgbClr val="F02525">
                    <a:shade val="30000"/>
                    <a:satMod val="115000"/>
                  </a:srgbClr>
                </a:gs>
                <a:gs pos="50000">
                  <a:srgbClr val="F02525">
                    <a:shade val="67500"/>
                    <a:satMod val="115000"/>
                  </a:srgbClr>
                </a:gs>
                <a:gs pos="100000">
                  <a:srgbClr val="F02525">
                    <a:shade val="100000"/>
                    <a:satMod val="115000"/>
                  </a:srgbClr>
                </a:gs>
              </a:gsLst>
              <a:path path="circle">
                <a:fillToRect l="100000" t="100000"/>
              </a:path>
              <a:tileRect r="-100000" b="-100000"/>
            </a:gradFill>
            <a:ln>
              <a:noFill/>
            </a:ln>
            <a:effectLst>
              <a:outerShdw blurRad="127000" dist="1016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25"/>
            <p:cNvSpPr/>
            <p:nvPr/>
          </p:nvSpPr>
          <p:spPr bwMode="auto">
            <a:xfrm>
              <a:off x="4335799" y="3430849"/>
              <a:ext cx="3502430" cy="1097170"/>
            </a:xfrm>
            <a:custGeom>
              <a:gdLst>
                <a:gd name="T0" fmla="*/ 764 w 764"/>
                <a:gd name="T1" fmla="*/ 0 h 237"/>
                <a:gd name="T2" fmla="*/ 0 w 764"/>
                <a:gd name="T3" fmla="*/ 0 h 237"/>
                <a:gd name="T4" fmla="*/ 0 w 764"/>
                <a:gd name="T5" fmla="*/ 140 h 237"/>
                <a:gd name="T6" fmla="*/ 764 w 764"/>
                <a:gd name="T7" fmla="*/ 140 h 237"/>
                <a:gd name="T8" fmla="*/ 764 w 764"/>
                <a:gd name="T9" fmla="*/ 0 h 237"/>
              </a:gdLst>
              <a:cxnLst>
                <a:cxn ang="0">
                  <a:pos x="T0" y="T1"/>
                </a:cxn>
                <a:cxn ang="0">
                  <a:pos x="T2" y="T3"/>
                </a:cxn>
                <a:cxn ang="0">
                  <a:pos x="T4" y="T5"/>
                </a:cxn>
                <a:cxn ang="0">
                  <a:pos x="T6" y="T7"/>
                </a:cxn>
                <a:cxn ang="0">
                  <a:pos x="T8" y="T9"/>
                </a:cxn>
              </a:cxnLst>
              <a:rect l="0" t="0" r="r" b="b"/>
              <a:pathLst>
                <a:path w="764" h="236">
                  <a:moveTo>
                    <a:pt x="764" y="0"/>
                  </a:moveTo>
                  <a:cubicBezTo>
                    <a:pt x="511" y="97"/>
                    <a:pt x="254" y="97"/>
                    <a:pt x="0" y="0"/>
                  </a:cubicBezTo>
                  <a:cubicBezTo>
                    <a:pt x="0" y="47"/>
                    <a:pt x="0" y="93"/>
                    <a:pt x="0" y="140"/>
                  </a:cubicBezTo>
                  <a:cubicBezTo>
                    <a:pt x="254" y="237"/>
                    <a:pt x="511" y="237"/>
                    <a:pt x="764" y="140"/>
                  </a:cubicBezTo>
                  <a:cubicBezTo>
                    <a:pt x="764" y="93"/>
                    <a:pt x="764" y="47"/>
                    <a:pt x="764" y="0"/>
                  </a:cubicBezTo>
                  <a:close/>
                </a:path>
              </a:pathLst>
            </a:custGeom>
            <a:solidFill>
              <a:srgbClr val="F91515"/>
            </a:solidFill>
            <a:ln>
              <a:noFill/>
            </a:ln>
            <a:effectLst>
              <a:outerShdw blurRad="127000" dist="1016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矩形 6"/>
            <p:cNvSpPr/>
            <p:nvPr/>
          </p:nvSpPr>
          <p:spPr>
            <a:xfrm>
              <a:off x="4834173" y="2156072"/>
              <a:ext cx="2860738" cy="1446550"/>
            </a:xfrm>
            <a:prstGeom prst="rect">
              <a:avLst/>
            </a:prstGeom>
          </p:spPr>
          <p:txBody>
            <a:bodyPr wrap="square">
              <a:spAutoFit/>
            </a:bodyPr>
            <a:lstStyle/>
            <a:p>
              <a:r>
                <a:rPr lang="en-US" altLang="zh-CN" sz="4400" b="1">
                  <a:solidFill>
                    <a:srgbClr val="C55A11"/>
                  </a:solidFill>
                  <a:latin typeface="微软雅黑" panose="020b0503020204020204" pitchFamily="34" charset="-122"/>
                  <a:ea typeface="微软雅黑" panose="020b0503020204020204" pitchFamily="34" charset="-122"/>
                </a:rPr>
                <a:t>THANK</a:t>
              </a:r>
              <a:endParaRPr lang="en-US" altLang="zh-CN" sz="4400" b="1">
                <a:solidFill>
                  <a:srgbClr val="C55A11"/>
                </a:solidFill>
                <a:latin typeface="微软雅黑" panose="020b0503020204020204" pitchFamily="34" charset="-122"/>
                <a:ea typeface="微软雅黑" panose="020b0503020204020204" pitchFamily="34" charset="-122"/>
              </a:endParaRPr>
            </a:p>
            <a:p>
              <a:r>
                <a:rPr lang="en-US" altLang="zh-CN" sz="4400" b="1">
                  <a:solidFill>
                    <a:srgbClr val="C55A11"/>
                  </a:solidFill>
                  <a:latin typeface="微软雅黑" panose="020b0503020204020204" pitchFamily="34" charset="-122"/>
                  <a:ea typeface="微软雅黑" panose="020b0503020204020204" pitchFamily="34" charset="-122"/>
                </a:rPr>
                <a:t>    YOU !!!</a:t>
              </a:r>
              <a:endParaRPr lang="zh-CN" altLang="en-US" sz="4400">
                <a:solidFill>
                  <a:srgbClr val="C55A11"/>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141535" y="3120926"/>
            <a:ext cx="3654898" cy="3395260"/>
            <a:chOff x="5677967" y="1464037"/>
            <a:chExt cx="3654898" cy="3395260"/>
          </a:xfrm>
        </p:grpSpPr>
        <p:grpSp>
          <p:nvGrpSpPr>
            <p:cNvPr id="12" name="组合 11"/>
            <p:cNvGrpSpPr/>
            <p:nvPr/>
          </p:nvGrpSpPr>
          <p:grpSpPr>
            <a:xfrm>
              <a:off x="5677967" y="1464037"/>
              <a:ext cx="1007846" cy="3395260"/>
              <a:chOff x="5677967" y="692856"/>
              <a:chExt cx="1007846" cy="3395260"/>
            </a:xfrm>
            <a:noFill/>
          </p:grpSpPr>
          <p:sp>
            <p:nvSpPr>
              <p:cNvPr id="22" name="Oval 22"/>
              <p:cNvSpPr>
                <a:spLocks noChangeArrowheads="1"/>
              </p:cNvSpPr>
              <p:nvPr/>
            </p:nvSpPr>
            <p:spPr bwMode="auto">
              <a:xfrm>
                <a:off x="5677967" y="692856"/>
                <a:ext cx="1007846" cy="978921"/>
              </a:xfrm>
              <a:prstGeom prst="ellipse">
                <a:avLst/>
              </a:prstGeom>
              <a:grpFill/>
              <a:ln w="33338">
                <a:solidFill>
                  <a:schemeClr val="bg1">
                    <a:lumMod val="75000"/>
                  </a:schemeClr>
                </a:solidFill>
                <a:miter lim="800000"/>
              </a:ln>
            </p:spPr>
            <p:txBody>
              <a:bodyPr lIns="91417" tIns="45708" rIns="91417" bIns="45708"/>
              <a:lstStyle/>
              <a:p>
                <a:pPr fontAlgn="base">
                  <a:spcBef>
                    <a:spcPct val="0"/>
                  </a:spcBef>
                  <a:spcAft>
                    <a:spcPct val="0"/>
                  </a:spcAft>
                </a:pPr>
                <a:r>
                  <a:rPr lang="zh-CN" altLang="en-US" sz="2000" b="1">
                    <a:solidFill>
                      <a:srgbClr val="C55A11"/>
                    </a:solidFill>
                    <a:latin typeface="微软雅黑" panose="020b0503020204020204" pitchFamily="34" charset="-122"/>
                    <a:ea typeface="微软雅黑" panose="020b0503020204020204" pitchFamily="34" charset="-122"/>
                  </a:rPr>
                  <a:t>课件制作</a:t>
                </a:r>
                <a:endParaRPr lang="zh-CN" altLang="en-US" sz="2000" b="1">
                  <a:solidFill>
                    <a:srgbClr val="C55A11"/>
                  </a:solidFill>
                  <a:latin typeface="微软雅黑" panose="020b0503020204020204" pitchFamily="34" charset="-122"/>
                  <a:ea typeface="微软雅黑" panose="020b0503020204020204" pitchFamily="34" charset="-122"/>
                </a:endParaRPr>
              </a:p>
            </p:txBody>
          </p:sp>
          <p:grpSp>
            <p:nvGrpSpPr>
              <p:cNvPr id="23" name="Group 63"/>
              <p:cNvGrpSpPr/>
              <p:nvPr/>
            </p:nvGrpSpPr>
            <p:grpSpPr>
              <a:xfrm>
                <a:off x="5905891" y="2757882"/>
                <a:ext cx="563953" cy="523996"/>
                <a:chOff x="3073" y="2610"/>
                <a:chExt cx="438" cy="440"/>
              </a:xfrm>
              <a:grpFill/>
            </p:grpSpPr>
            <p:sp>
              <p:nvSpPr>
                <p:cNvPr id="36" name="Rectangle 28"/>
                <p:cNvSpPr>
                  <a:spLocks noChangeArrowheads="1"/>
                </p:cNvSpPr>
                <p:nvPr/>
              </p:nvSpPr>
              <p:spPr bwMode="auto">
                <a:xfrm>
                  <a:off x="3181" y="2748"/>
                  <a:ext cx="222" cy="164"/>
                </a:xfrm>
                <a:prstGeom prst="rect">
                  <a:avLst/>
                </a:prstGeom>
                <a:grpFill/>
                <a:ln w="11113">
                  <a:noFill/>
                  <a:miter lim="800000"/>
                </a:ln>
              </p:spPr>
              <p:txBody>
                <a:bodyPr/>
                <a:lstStyle/>
                <a:p>
                  <a:pPr fontAlgn="base">
                    <a:spcBef>
                      <a:spcPct val="0"/>
                    </a:spcBef>
                    <a:spcAft>
                      <a:spcPct val="0"/>
                    </a:spcAft>
                  </a:pPr>
                  <a:endParaRPr lang="zh-CN" altLang="en-US">
                    <a:solidFill>
                      <a:srgbClr val="C55A11"/>
                    </a:solidFill>
                    <a:latin typeface="Arial" panose="020b0604020202020204" pitchFamily="34" charset="0"/>
                  </a:endParaRPr>
                </a:p>
              </p:txBody>
            </p:sp>
            <p:sp>
              <p:nvSpPr>
                <p:cNvPr id="37" name="Freeform 29"/>
                <p:cNvSpPr/>
                <p:nvPr/>
              </p:nvSpPr>
              <p:spPr bwMode="auto">
                <a:xfrm>
                  <a:off x="3182" y="2748"/>
                  <a:ext cx="220" cy="110"/>
                </a:xfrm>
                <a:custGeom>
                  <a:gdLst>
                    <a:gd name="T0" fmla="*/ 0 w 278"/>
                    <a:gd name="T1" fmla="*/ 0 h 140"/>
                    <a:gd name="T2" fmla="*/ 138 w 278"/>
                    <a:gd name="T3" fmla="*/ 140 h 140"/>
                    <a:gd name="T4" fmla="*/ 278 w 278"/>
                    <a:gd name="T5" fmla="*/ 0 h 140"/>
                    <a:gd name="T6" fmla="*/ 0 w 278"/>
                    <a:gd name="T7" fmla="*/ 0 h 140"/>
                    <a:gd name="T8" fmla="*/ 0 60000 65536"/>
                    <a:gd name="T9" fmla="*/ 0 60000 65536"/>
                    <a:gd name="T10" fmla="*/ 0 60000 65536"/>
                    <a:gd name="T11" fmla="*/ 0 60000 65536"/>
                    <a:gd name="T12" fmla="*/ 0 w 278"/>
                    <a:gd name="T13" fmla="*/ 0 h 140"/>
                    <a:gd name="T14" fmla="*/ 278 w 278"/>
                    <a:gd name="T15" fmla="*/ 140 h 140"/>
                  </a:gdLst>
                  <a:cxnLst>
                    <a:cxn ang="T8">
                      <a:pos x="T0" y="T1"/>
                    </a:cxn>
                    <a:cxn ang="T9">
                      <a:pos x="T2" y="T3"/>
                    </a:cxn>
                    <a:cxn ang="T10">
                      <a:pos x="T4" y="T5"/>
                    </a:cxn>
                    <a:cxn ang="T11">
                      <a:pos x="T6" y="T7"/>
                    </a:cxn>
                  </a:cxnLst>
                  <a:rect l="T12" t="T13" r="T14" b="T15"/>
                  <a:pathLst>
                    <a:path w="278" h="140">
                      <a:moveTo>
                        <a:pt x="0" y="0"/>
                      </a:moveTo>
                      <a:lnTo>
                        <a:pt x="138" y="140"/>
                      </a:lnTo>
                      <a:lnTo>
                        <a:pt x="278" y="0"/>
                      </a:lnTo>
                      <a:lnTo>
                        <a:pt x="0" y="0"/>
                      </a:lnTo>
                      <a:close/>
                    </a:path>
                  </a:pathLst>
                </a:custGeom>
                <a:grpFill/>
                <a:ln w="19050" cap="flat" cmpd="sng">
                  <a:solidFill>
                    <a:schemeClr val="accent1"/>
                  </a:solidFill>
                  <a:prstDash val="solid"/>
                  <a:miter lim="800000"/>
                </a:ln>
              </p:spPr>
              <p:txBody>
                <a:bodyPr/>
                <a:lstStyle/>
                <a:p>
                  <a:pPr fontAlgn="base">
                    <a:spcBef>
                      <a:spcPct val="0"/>
                    </a:spcBef>
                    <a:spcAft>
                      <a:spcPct val="0"/>
                    </a:spcAft>
                  </a:pPr>
                  <a:endParaRPr lang="zh-CN" altLang="en-US">
                    <a:solidFill>
                      <a:srgbClr val="C55A11"/>
                    </a:solidFill>
                    <a:latin typeface="Arial" panose="020b0604020202020204" pitchFamily="34" charset="0"/>
                  </a:endParaRPr>
                </a:p>
              </p:txBody>
            </p:sp>
            <p:sp>
              <p:nvSpPr>
                <p:cNvPr id="38" name="Oval 27"/>
                <p:cNvSpPr>
                  <a:spLocks noChangeArrowheads="1"/>
                </p:cNvSpPr>
                <p:nvPr/>
              </p:nvSpPr>
              <p:spPr bwMode="auto">
                <a:xfrm>
                  <a:off x="3073" y="2610"/>
                  <a:ext cx="438" cy="440"/>
                </a:xfrm>
                <a:prstGeom prst="ellipse">
                  <a:avLst/>
                </a:prstGeom>
                <a:grpFill/>
                <a:ln w="33338">
                  <a:solidFill>
                    <a:srgbClr val="C66F14"/>
                  </a:solidFill>
                  <a:miter lim="800000"/>
                </a:ln>
              </p:spPr>
              <p:txBody>
                <a:bodyPr/>
                <a:lstStyle/>
                <a:p>
                  <a:pPr fontAlgn="base">
                    <a:spcBef>
                      <a:spcPct val="0"/>
                    </a:spcBef>
                    <a:spcAft>
                      <a:spcPct val="0"/>
                    </a:spcAft>
                  </a:pPr>
                  <a:endParaRPr lang="zh-CN" altLang="en-US">
                    <a:solidFill>
                      <a:srgbClr val="C55A11"/>
                    </a:solidFill>
                    <a:latin typeface="Arial" panose="020b0604020202020204" pitchFamily="34" charset="0"/>
                  </a:endParaRPr>
                </a:p>
              </p:txBody>
            </p:sp>
          </p:grpSp>
          <p:grpSp>
            <p:nvGrpSpPr>
              <p:cNvPr id="24" name="Group 64"/>
              <p:cNvGrpSpPr/>
              <p:nvPr/>
            </p:nvGrpSpPr>
            <p:grpSpPr>
              <a:xfrm>
                <a:off x="5905891" y="3566501"/>
                <a:ext cx="563953" cy="521615"/>
                <a:chOff x="3073" y="3289"/>
                <a:chExt cx="438" cy="438"/>
              </a:xfrm>
              <a:grpFill/>
            </p:grpSpPr>
            <p:sp>
              <p:nvSpPr>
                <p:cNvPr id="34" name="Freeform 32"/>
                <p:cNvSpPr/>
                <p:nvPr/>
              </p:nvSpPr>
              <p:spPr bwMode="auto">
                <a:xfrm>
                  <a:off x="3173" y="3389"/>
                  <a:ext cx="240" cy="241"/>
                </a:xfrm>
                <a:custGeom>
                  <a:gdLst>
                    <a:gd name="T0" fmla="*/ 303 w 303"/>
                    <a:gd name="T1" fmla="*/ 263 h 305"/>
                    <a:gd name="T2" fmla="*/ 171 w 303"/>
                    <a:gd name="T3" fmla="*/ 131 h 305"/>
                    <a:gd name="T4" fmla="*/ 223 w 303"/>
                    <a:gd name="T5" fmla="*/ 77 h 305"/>
                    <a:gd name="T6" fmla="*/ 0 w 303"/>
                    <a:gd name="T7" fmla="*/ 0 h 305"/>
                    <a:gd name="T8" fmla="*/ 76 w 303"/>
                    <a:gd name="T9" fmla="*/ 224 h 305"/>
                    <a:gd name="T10" fmla="*/ 129 w 303"/>
                    <a:gd name="T11" fmla="*/ 170 h 305"/>
                    <a:gd name="T12" fmla="*/ 262 w 303"/>
                    <a:gd name="T13" fmla="*/ 305 h 305"/>
                    <a:gd name="T14" fmla="*/ 303 w 303"/>
                    <a:gd name="T15" fmla="*/ 263 h 305"/>
                    <a:gd name="T16" fmla="*/ 0 60000 65536"/>
                    <a:gd name="T17" fmla="*/ 0 60000 65536"/>
                    <a:gd name="T18" fmla="*/ 0 60000 65536"/>
                    <a:gd name="T19" fmla="*/ 0 60000 65536"/>
                    <a:gd name="T20" fmla="*/ 0 60000 65536"/>
                    <a:gd name="T21" fmla="*/ 0 60000 65536"/>
                    <a:gd name="T22" fmla="*/ 0 60000 65536"/>
                    <a:gd name="T23" fmla="*/ 0 60000 65536"/>
                    <a:gd name="T24" fmla="*/ 0 w 303"/>
                    <a:gd name="T25" fmla="*/ 0 h 305"/>
                    <a:gd name="T26" fmla="*/ 303 w 303"/>
                    <a:gd name="T27" fmla="*/ 305 h 305"/>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3" h="305">
                      <a:moveTo>
                        <a:pt x="303" y="263"/>
                      </a:moveTo>
                      <a:lnTo>
                        <a:pt x="171" y="131"/>
                      </a:lnTo>
                      <a:lnTo>
                        <a:pt x="223" y="77"/>
                      </a:lnTo>
                      <a:lnTo>
                        <a:pt x="0" y="0"/>
                      </a:lnTo>
                      <a:lnTo>
                        <a:pt x="76" y="224"/>
                      </a:lnTo>
                      <a:lnTo>
                        <a:pt x="129" y="170"/>
                      </a:lnTo>
                      <a:lnTo>
                        <a:pt x="262" y="305"/>
                      </a:lnTo>
                      <a:lnTo>
                        <a:pt x="303" y="263"/>
                      </a:lnTo>
                      <a:close/>
                    </a:path>
                  </a:pathLst>
                </a:custGeom>
                <a:grpFill/>
                <a:ln w="11113" cap="flat">
                  <a:noFill/>
                  <a:prstDash val="solid"/>
                  <a:miter lim="800000"/>
                </a:ln>
              </p:spPr>
              <p:txBody>
                <a:bodyPr/>
                <a:lstStyle/>
                <a:p>
                  <a:pPr fontAlgn="base">
                    <a:spcBef>
                      <a:spcPct val="0"/>
                    </a:spcBef>
                    <a:spcAft>
                      <a:spcPct val="0"/>
                    </a:spcAft>
                  </a:pPr>
                  <a:endParaRPr lang="zh-CN" altLang="en-US">
                    <a:solidFill>
                      <a:srgbClr val="C55A11"/>
                    </a:solidFill>
                    <a:latin typeface="Arial" panose="020b0604020202020204" pitchFamily="34" charset="0"/>
                  </a:endParaRPr>
                </a:p>
              </p:txBody>
            </p:sp>
            <p:sp>
              <p:nvSpPr>
                <p:cNvPr id="35" name="Oval 30"/>
                <p:cNvSpPr>
                  <a:spLocks noChangeArrowheads="1"/>
                </p:cNvSpPr>
                <p:nvPr/>
              </p:nvSpPr>
              <p:spPr bwMode="auto">
                <a:xfrm>
                  <a:off x="3073" y="3289"/>
                  <a:ext cx="438" cy="438"/>
                </a:xfrm>
                <a:prstGeom prst="ellipse">
                  <a:avLst/>
                </a:prstGeom>
                <a:grpFill/>
                <a:ln w="33338">
                  <a:solidFill>
                    <a:schemeClr val="bg1">
                      <a:lumMod val="75000"/>
                    </a:schemeClr>
                  </a:solidFill>
                  <a:miter lim="800000"/>
                </a:ln>
              </p:spPr>
              <p:txBody>
                <a:bodyPr/>
                <a:lstStyle/>
                <a:p>
                  <a:pPr fontAlgn="base">
                    <a:spcBef>
                      <a:spcPct val="0"/>
                    </a:spcBef>
                    <a:spcAft>
                      <a:spcPct val="0"/>
                    </a:spcAft>
                  </a:pPr>
                  <a:endParaRPr lang="zh-CN" altLang="en-US">
                    <a:solidFill>
                      <a:srgbClr val="C55A11"/>
                    </a:solidFill>
                    <a:latin typeface="Arial" panose="020b0604020202020204" pitchFamily="34" charset="0"/>
                  </a:endParaRPr>
                </a:p>
              </p:txBody>
            </p:sp>
          </p:grpSp>
          <p:pic>
            <p:nvPicPr>
              <p:cNvPr id="30" name="Picture 3" descr="C:\Documents and Settings\tdz\桌面\未标题-2.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70555" y="3633193"/>
                <a:ext cx="457024" cy="411523"/>
              </a:xfrm>
              <a:prstGeom prst="rect">
                <a:avLst/>
              </a:prstGeom>
              <a:grpFill/>
            </p:spPr>
          </p:pic>
          <p:sp>
            <p:nvSpPr>
              <p:cNvPr id="31" name="Oval 25"/>
              <p:cNvSpPr>
                <a:spLocks noChangeArrowheads="1"/>
              </p:cNvSpPr>
              <p:nvPr/>
            </p:nvSpPr>
            <p:spPr bwMode="auto">
              <a:xfrm>
                <a:off x="5905890" y="1965934"/>
                <a:ext cx="563955" cy="523997"/>
              </a:xfrm>
              <a:prstGeom prst="ellipse">
                <a:avLst/>
              </a:prstGeom>
              <a:grpFill/>
              <a:ln w="33338">
                <a:solidFill>
                  <a:schemeClr val="bg1">
                    <a:lumMod val="75000"/>
                  </a:schemeClr>
                </a:solidFill>
                <a:miter lim="800000"/>
              </a:ln>
            </p:spPr>
            <p:txBody>
              <a:bodyPr/>
              <a:lstStyle/>
              <a:p>
                <a:pPr fontAlgn="base">
                  <a:spcBef>
                    <a:spcPct val="0"/>
                  </a:spcBef>
                  <a:spcAft>
                    <a:spcPct val="0"/>
                  </a:spcAft>
                </a:pPr>
                <a:endParaRPr lang="zh-CN" altLang="en-US">
                  <a:solidFill>
                    <a:srgbClr val="C55A11"/>
                  </a:solidFill>
                  <a:latin typeface="Arial" panose="020b0604020202020204" pitchFamily="34" charset="0"/>
                </a:endParaRPr>
              </a:p>
            </p:txBody>
          </p:sp>
        </p:grpSp>
        <p:pic>
          <p:nvPicPr>
            <p:cNvPr id="13" name="图片 12"/>
            <p:cNvPicPr>
              <a:picLocks noChangeAspect="1"/>
            </p:cNvPicPr>
            <p:nvPr/>
          </p:nvPicPr>
          <p:blipFill>
            <a:blip r:embed="rId3"/>
            <a:stretch>
              <a:fillRect/>
            </a:stretch>
          </p:blipFill>
          <p:spPr>
            <a:xfrm>
              <a:off x="5934343" y="3555270"/>
              <a:ext cx="535501" cy="497790"/>
            </a:xfrm>
            <a:prstGeom prst="ellipse">
              <a:avLst/>
            </a:prstGeom>
            <a:noFill/>
            <a:ln>
              <a:solidFill>
                <a:schemeClr val="bg1">
                  <a:lumMod val="75000"/>
                </a:schemeClr>
              </a:solidFill>
            </a:ln>
          </p:spPr>
        </p:pic>
        <p:pic>
          <p:nvPicPr>
            <p:cNvPr id="14" name="图片 13"/>
            <p:cNvPicPr>
              <a:picLocks noChangeAspect="1"/>
            </p:cNvPicPr>
            <p:nvPr/>
          </p:nvPicPr>
          <p:blipFill>
            <a:blip r:embed="rId4"/>
            <a:stretch>
              <a:fillRect/>
            </a:stretch>
          </p:blipFill>
          <p:spPr>
            <a:xfrm>
              <a:off x="5945360" y="2757584"/>
              <a:ext cx="493236" cy="486087"/>
            </a:xfrm>
            <a:prstGeom prst="ellipse">
              <a:avLst/>
            </a:prstGeom>
            <a:noFill/>
            <a:ln>
              <a:solidFill>
                <a:schemeClr val="bg1">
                  <a:lumMod val="75000"/>
                </a:schemeClr>
              </a:solidFill>
            </a:ln>
          </p:spPr>
        </p:pic>
        <p:sp>
          <p:nvSpPr>
            <p:cNvPr id="15" name="矩形 14"/>
            <p:cNvSpPr/>
            <p:nvPr/>
          </p:nvSpPr>
          <p:spPr>
            <a:xfrm>
              <a:off x="7120662" y="1802425"/>
              <a:ext cx="1242695" cy="368300"/>
            </a:xfrm>
            <a:prstGeom prst="rect">
              <a:avLst/>
            </a:prstGeom>
            <a:noFill/>
          </p:spPr>
          <p:txBody>
            <a:bodyPr wrap="none">
              <a:spAutoFit/>
            </a:bodyPr>
            <a:lstStyle/>
            <a:p>
              <a:r>
                <a:rPr lang="en-US" altLang="zh-CN" b="1">
                  <a:solidFill>
                    <a:srgbClr val="C55A11"/>
                  </a:solidFill>
                  <a:latin typeface="微软雅黑" panose="020b0503020204020204" pitchFamily="34" charset="-122"/>
                  <a:ea typeface="微软雅黑" panose="020b0503020204020204" pitchFamily="34" charset="-122"/>
                </a:rPr>
                <a:t>By-PPT</a:t>
              </a:r>
              <a:r>
                <a:rPr lang="zh-CN" altLang="en-US" b="1">
                  <a:solidFill>
                    <a:srgbClr val="C55A11"/>
                  </a:solidFill>
                  <a:latin typeface="微软雅黑" panose="020b0503020204020204" pitchFamily="34" charset="-122"/>
                  <a:ea typeface="微软雅黑" panose="020b0503020204020204" pitchFamily="34" charset="-122"/>
                </a:rPr>
                <a:t>汇</a:t>
              </a:r>
              <a:endParaRPr lang="zh-CN" altLang="en-US" b="1">
                <a:solidFill>
                  <a:srgbClr val="C55A11"/>
                </a:solidFill>
                <a:latin typeface="微软雅黑" panose="020b0503020204020204" pitchFamily="34" charset="-122"/>
                <a:ea typeface="微软雅黑" panose="020b0503020204020204" pitchFamily="34" charset="-122"/>
              </a:endParaRPr>
            </a:p>
          </p:txBody>
        </p:sp>
        <p:sp>
          <p:nvSpPr>
            <p:cNvPr id="16" name="矩形 15"/>
            <p:cNvSpPr/>
            <p:nvPr/>
          </p:nvSpPr>
          <p:spPr>
            <a:xfrm>
              <a:off x="7085134" y="2814447"/>
              <a:ext cx="1468672" cy="369332"/>
            </a:xfrm>
            <a:prstGeom prst="rect">
              <a:avLst/>
            </a:prstGeom>
            <a:noFill/>
          </p:spPr>
          <p:txBody>
            <a:bodyPr wrap="none">
              <a:spAutoFit/>
            </a:bodyPr>
            <a:lstStyle/>
            <a:p>
              <a:r>
                <a:rPr lang="en-US" altLang="zh-CN" b="1">
                  <a:solidFill>
                    <a:srgbClr val="C55A11"/>
                  </a:solidFill>
                  <a:latin typeface="微软雅黑" panose="020b0503020204020204" pitchFamily="34" charset="-122"/>
                  <a:ea typeface="微软雅黑" panose="020b0503020204020204" pitchFamily="34" charset="-122"/>
                </a:rPr>
                <a:t>123456789</a:t>
              </a:r>
              <a:endParaRPr lang="zh-CN" altLang="en-US">
                <a:solidFill>
                  <a:srgbClr val="C55A11"/>
                </a:solidFill>
              </a:endParaRPr>
            </a:p>
          </p:txBody>
        </p:sp>
        <p:sp>
          <p:nvSpPr>
            <p:cNvPr id="17" name="矩形 16"/>
            <p:cNvSpPr/>
            <p:nvPr/>
          </p:nvSpPr>
          <p:spPr>
            <a:xfrm>
              <a:off x="7120662" y="3540972"/>
              <a:ext cx="1800493" cy="369332"/>
            </a:xfrm>
            <a:prstGeom prst="rect">
              <a:avLst/>
            </a:prstGeom>
            <a:noFill/>
          </p:spPr>
          <p:txBody>
            <a:bodyPr wrap="none">
              <a:spAutoFit/>
            </a:bodyPr>
            <a:lstStyle/>
            <a:p>
              <a:r>
                <a:rPr lang="en-US" altLang="zh-CN" b="1">
                  <a:solidFill>
                    <a:srgbClr val="C55A11"/>
                  </a:solidFill>
                  <a:latin typeface="微软雅黑" panose="020b0503020204020204" pitchFamily="34" charset="-122"/>
                  <a:ea typeface="微软雅黑" panose="020b0503020204020204" pitchFamily="34" charset="-122"/>
                </a:rPr>
                <a:t>wx123456789</a:t>
              </a:r>
              <a:endParaRPr lang="en-US" altLang="zh-CN" b="1">
                <a:solidFill>
                  <a:srgbClr val="C55A11"/>
                </a:solidFill>
                <a:latin typeface="微软雅黑" panose="020b0503020204020204" pitchFamily="34" charset="-122"/>
                <a:ea typeface="微软雅黑" panose="020b0503020204020204" pitchFamily="34" charset="-122"/>
              </a:endParaRPr>
            </a:p>
          </p:txBody>
        </p:sp>
        <p:sp>
          <p:nvSpPr>
            <p:cNvPr id="18" name="矩形 17"/>
            <p:cNvSpPr/>
            <p:nvPr/>
          </p:nvSpPr>
          <p:spPr>
            <a:xfrm>
              <a:off x="7085134" y="4323835"/>
              <a:ext cx="2247731" cy="369332"/>
            </a:xfrm>
            <a:prstGeom prst="rect">
              <a:avLst/>
            </a:prstGeom>
            <a:noFill/>
          </p:spPr>
          <p:txBody>
            <a:bodyPr wrap="none">
              <a:spAutoFit/>
            </a:bodyPr>
            <a:lstStyle/>
            <a:p>
              <a:r>
                <a:rPr lang="en-US" altLang="zh-CN" b="1">
                  <a:solidFill>
                    <a:srgbClr val="C55A11"/>
                  </a:solidFill>
                  <a:latin typeface="微软雅黑" panose="020b0503020204020204" pitchFamily="34" charset="-122"/>
                  <a:ea typeface="微软雅黑" panose="020b0503020204020204" pitchFamily="34" charset="-122"/>
                </a:rPr>
                <a:t>http://123456789</a:t>
              </a:r>
              <a:endParaRPr lang="zh-CN" altLang="en-US">
                <a:solidFill>
                  <a:srgbClr val="C55A11"/>
                </a:solidFill>
              </a:endParaRPr>
            </a:p>
          </p:txBody>
        </p:sp>
      </p:gr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3305363" y="85728"/>
            <a:ext cx="143405" cy="1769072"/>
            <a:chOff x="3291075" y="5088928"/>
            <a:chExt cx="143405" cy="1769072"/>
          </a:xfrm>
        </p:grpSpPr>
        <p:cxnSp>
          <p:nvCxnSpPr>
            <p:cNvPr id="3" name="直接连接符 2"/>
            <p:cNvCxnSpPr/>
            <p:nvPr/>
          </p:nvCxnSpPr>
          <p:spPr>
            <a:xfrm flipH="1">
              <a:off x="3359976" y="5088928"/>
              <a:ext cx="1" cy="1769072"/>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3301034" y="569853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291075" y="6551018"/>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1918208" y="2026091"/>
            <a:ext cx="2968117" cy="3062837"/>
            <a:chOff x="1918208" y="2026091"/>
            <a:chExt cx="2968117" cy="3062837"/>
          </a:xfrm>
        </p:grpSpPr>
        <p:sp>
          <p:nvSpPr>
            <p:cNvPr id="8" name="圆角矩形 7"/>
            <p:cNvSpPr/>
            <p:nvPr/>
          </p:nvSpPr>
          <p:spPr>
            <a:xfrm rot="18866618">
              <a:off x="2300716" y="3770014"/>
              <a:ext cx="1606996" cy="10315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rot="16200000">
              <a:off x="2864376" y="2882931"/>
              <a:ext cx="1055015" cy="6381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3448768" y="3442346"/>
              <a:ext cx="721904" cy="6103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3221190" y="3352902"/>
              <a:ext cx="337127" cy="337127"/>
              <a:chOff x="3176814" y="2273198"/>
              <a:chExt cx="4093048" cy="5177482"/>
            </a:xfrm>
            <a:solidFill>
              <a:schemeClr val="bg1"/>
            </a:solidFill>
          </p:grpSpPr>
          <p:sp>
            <p:nvSpPr>
              <p:cNvPr id="20" name="椭圆 19"/>
              <p:cNvSpPr/>
              <p:nvPr/>
            </p:nvSpPr>
            <p:spPr>
              <a:xfrm>
                <a:off x="3176814" y="2273198"/>
                <a:ext cx="4093048" cy="5177482"/>
              </a:xfrm>
              <a:prstGeom prst="ellipse">
                <a:avLst/>
              </a:prstGeom>
              <a:grp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3274268" y="2396471"/>
                <a:ext cx="3898141" cy="493093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椭圆 11"/>
            <p:cNvSpPr/>
            <p:nvPr/>
          </p:nvSpPr>
          <p:spPr>
            <a:xfrm>
              <a:off x="1918208" y="3377977"/>
              <a:ext cx="305175" cy="3051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4581150" y="3377977"/>
              <a:ext cx="305175" cy="3051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207389" y="4783753"/>
              <a:ext cx="305175" cy="3051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3245117" y="2026091"/>
              <a:ext cx="305175" cy="30517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2300187" y="2542656"/>
              <a:ext cx="204586" cy="20458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300188" y="4365110"/>
              <a:ext cx="204586" cy="20458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4145238" y="4431358"/>
              <a:ext cx="204586" cy="20458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4170669" y="2482700"/>
              <a:ext cx="204586" cy="20458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椭圆 23"/>
          <p:cNvSpPr/>
          <p:nvPr/>
        </p:nvSpPr>
        <p:spPr>
          <a:xfrm>
            <a:off x="1855920" y="1952075"/>
            <a:ext cx="3166521" cy="3166521"/>
          </a:xfrm>
          <a:prstGeom prst="ellipse">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3059150" y="3972752"/>
            <a:ext cx="1081578" cy="307777"/>
          </a:xfrm>
          <a:prstGeom prst="rect">
            <a:avLst/>
          </a:prstGeom>
        </p:spPr>
        <p:txBody>
          <a:bodyPr wrap="none">
            <a:spAutoFit/>
          </a:bodyPr>
          <a:lstStyle/>
          <a:p>
            <a:r>
              <a:rPr lang="en-US" altLang="zh-CN" sz="1400" b="1">
                <a:latin typeface="微软雅黑" panose="020b0503020204020204" pitchFamily="34" charset="-122"/>
                <a:ea typeface="微软雅黑" panose="020b0503020204020204" pitchFamily="34" charset="-122"/>
              </a:rPr>
              <a:t>CONTENT</a:t>
            </a:r>
            <a:endParaRPr lang="zh-CN" altLang="en-US" sz="1400" b="1"/>
          </a:p>
        </p:txBody>
      </p:sp>
      <p:grpSp>
        <p:nvGrpSpPr>
          <p:cNvPr id="27" name="组合 26"/>
          <p:cNvGrpSpPr/>
          <p:nvPr/>
        </p:nvGrpSpPr>
        <p:grpSpPr>
          <a:xfrm>
            <a:off x="4833694" y="861967"/>
            <a:ext cx="1080565" cy="1080566"/>
            <a:chOff x="1488310" y="1579494"/>
            <a:chExt cx="1414094" cy="1414094"/>
          </a:xfrm>
        </p:grpSpPr>
        <p:grpSp>
          <p:nvGrpSpPr>
            <p:cNvPr id="28" name="组合 27"/>
            <p:cNvGrpSpPr/>
            <p:nvPr/>
          </p:nvGrpSpPr>
          <p:grpSpPr>
            <a:xfrm>
              <a:off x="1488310" y="1579494"/>
              <a:ext cx="1414094" cy="1414094"/>
              <a:chOff x="3176812" y="2273198"/>
              <a:chExt cx="2641825" cy="2726239"/>
            </a:xfrm>
          </p:grpSpPr>
          <p:sp>
            <p:nvSpPr>
              <p:cNvPr id="30" name="椭圆 29"/>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 name="椭圆 30"/>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9" name="文本框 28"/>
            <p:cNvSpPr txBox="1"/>
            <p:nvPr/>
          </p:nvSpPr>
          <p:spPr>
            <a:xfrm>
              <a:off x="1874185" y="1863626"/>
              <a:ext cx="642343" cy="845828"/>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1</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pSp>
        <p:nvGrpSpPr>
          <p:cNvPr id="32" name="组合 31"/>
          <p:cNvGrpSpPr/>
          <p:nvPr/>
        </p:nvGrpSpPr>
        <p:grpSpPr>
          <a:xfrm>
            <a:off x="6096000" y="2120002"/>
            <a:ext cx="1080565" cy="1080566"/>
            <a:chOff x="1488310" y="1579494"/>
            <a:chExt cx="1414094" cy="1414094"/>
          </a:xfrm>
        </p:grpSpPr>
        <p:grpSp>
          <p:nvGrpSpPr>
            <p:cNvPr id="33" name="组合 32"/>
            <p:cNvGrpSpPr/>
            <p:nvPr/>
          </p:nvGrpSpPr>
          <p:grpSpPr>
            <a:xfrm>
              <a:off x="1488310" y="1579494"/>
              <a:ext cx="1414094" cy="1414094"/>
              <a:chOff x="3176812" y="2273198"/>
              <a:chExt cx="2641825" cy="2726239"/>
            </a:xfrm>
          </p:grpSpPr>
          <p:sp>
            <p:nvSpPr>
              <p:cNvPr id="35" name="椭圆 34"/>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6" name="椭圆 35"/>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4" name="文本框 33"/>
            <p:cNvSpPr txBox="1"/>
            <p:nvPr/>
          </p:nvSpPr>
          <p:spPr>
            <a:xfrm>
              <a:off x="1874185" y="1863626"/>
              <a:ext cx="642343" cy="845828"/>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2</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pSp>
        <p:nvGrpSpPr>
          <p:cNvPr id="37" name="组合 36"/>
          <p:cNvGrpSpPr/>
          <p:nvPr/>
        </p:nvGrpSpPr>
        <p:grpSpPr>
          <a:xfrm>
            <a:off x="6133695" y="4095661"/>
            <a:ext cx="1080565" cy="1080566"/>
            <a:chOff x="1488310" y="1579494"/>
            <a:chExt cx="1414094" cy="1414094"/>
          </a:xfrm>
        </p:grpSpPr>
        <p:grpSp>
          <p:nvGrpSpPr>
            <p:cNvPr id="38" name="组合 37"/>
            <p:cNvGrpSpPr/>
            <p:nvPr/>
          </p:nvGrpSpPr>
          <p:grpSpPr>
            <a:xfrm>
              <a:off x="1488310" y="1579494"/>
              <a:ext cx="1414094" cy="1414094"/>
              <a:chOff x="3176812" y="2273198"/>
              <a:chExt cx="2641825" cy="2726239"/>
            </a:xfrm>
          </p:grpSpPr>
          <p:sp>
            <p:nvSpPr>
              <p:cNvPr id="40" name="椭圆 39"/>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椭圆 40"/>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9" name="文本框 38"/>
            <p:cNvSpPr txBox="1"/>
            <p:nvPr/>
          </p:nvSpPr>
          <p:spPr>
            <a:xfrm>
              <a:off x="1874185" y="1863626"/>
              <a:ext cx="642343" cy="845828"/>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3</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pSp>
        <p:nvGrpSpPr>
          <p:cNvPr id="42" name="组合 41"/>
          <p:cNvGrpSpPr/>
          <p:nvPr/>
        </p:nvGrpSpPr>
        <p:grpSpPr>
          <a:xfrm>
            <a:off x="4833693" y="5276243"/>
            <a:ext cx="1080565" cy="1080566"/>
            <a:chOff x="1488310" y="1579494"/>
            <a:chExt cx="1414094" cy="1414094"/>
          </a:xfrm>
        </p:grpSpPr>
        <p:grpSp>
          <p:nvGrpSpPr>
            <p:cNvPr id="43" name="组合 42"/>
            <p:cNvGrpSpPr/>
            <p:nvPr/>
          </p:nvGrpSpPr>
          <p:grpSpPr>
            <a:xfrm>
              <a:off x="1488310" y="1579494"/>
              <a:ext cx="1414094" cy="1414094"/>
              <a:chOff x="3176812" y="2273198"/>
              <a:chExt cx="2641825" cy="2726239"/>
            </a:xfrm>
          </p:grpSpPr>
          <p:sp>
            <p:nvSpPr>
              <p:cNvPr id="45" name="椭圆 44"/>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椭圆 45"/>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4" name="文本框 43"/>
            <p:cNvSpPr txBox="1"/>
            <p:nvPr/>
          </p:nvSpPr>
          <p:spPr>
            <a:xfrm>
              <a:off x="1874185" y="1863626"/>
              <a:ext cx="642343" cy="845828"/>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4</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sp>
        <p:nvSpPr>
          <p:cNvPr id="47" name="矩形 46"/>
          <p:cNvSpPr/>
          <p:nvPr/>
        </p:nvSpPr>
        <p:spPr>
          <a:xfrm>
            <a:off x="5951954" y="1072316"/>
            <a:ext cx="5371279" cy="523220"/>
          </a:xfrm>
          <a:prstGeom prst="rect">
            <a:avLst/>
          </a:prstGeom>
        </p:spPr>
        <p:txBody>
          <a:bodyPr wrap="none">
            <a:spAutoFit/>
          </a:bodyPr>
          <a:lstStyle/>
          <a:p>
            <a:r>
              <a:rPr lang="zh-CN" altLang="en-US" sz="2800">
                <a:solidFill>
                  <a:schemeClr val="accent2">
                    <a:lumMod val="75000"/>
                  </a:schemeClr>
                </a:solidFill>
                <a:latin typeface="微软雅黑" panose="020b0503020204020204" pitchFamily="34" charset="-122"/>
                <a:ea typeface="微软雅黑" panose="020b0503020204020204" pitchFamily="34" charset="-122"/>
              </a:rPr>
              <a:t>Life achievement life brilliance</a:t>
            </a:r>
            <a:endParaRPr lang="zh-CN" altLang="en-US" sz="2800">
              <a:solidFill>
                <a:schemeClr val="accent2">
                  <a:lumMod val="75000"/>
                </a:schemeClr>
              </a:solidFill>
              <a:latin typeface="微软雅黑" panose="020b0503020204020204" pitchFamily="34" charset="-122"/>
              <a:ea typeface="微软雅黑" panose="020b0503020204020204" pitchFamily="34" charset="-122"/>
            </a:endParaRPr>
          </a:p>
        </p:txBody>
      </p:sp>
      <p:sp>
        <p:nvSpPr>
          <p:cNvPr id="48" name="矩形 47"/>
          <p:cNvSpPr/>
          <p:nvPr/>
        </p:nvSpPr>
        <p:spPr>
          <a:xfrm>
            <a:off x="7138869" y="2460230"/>
            <a:ext cx="3710568" cy="523220"/>
          </a:xfrm>
          <a:prstGeom prst="rect">
            <a:avLst/>
          </a:prstGeom>
        </p:spPr>
        <p:txBody>
          <a:bodyPr wrap="none">
            <a:spAutoFit/>
          </a:bodyPr>
          <a:lstStyle/>
          <a:p>
            <a:r>
              <a:rPr lang="zh-CN" altLang="en-US" sz="2800">
                <a:solidFill>
                  <a:schemeClr val="accent2">
                    <a:lumMod val="75000"/>
                  </a:schemeClr>
                </a:solidFill>
                <a:latin typeface="微软雅黑" panose="020b0503020204020204" pitchFamily="34" charset="-122"/>
                <a:ea typeface="微软雅黑" panose="020b0503020204020204" pitchFamily="34" charset="-122"/>
              </a:rPr>
              <a:t>Life achievement life</a:t>
            </a:r>
            <a:endParaRPr lang="zh-CN" altLang="en-US" sz="2800">
              <a:solidFill>
                <a:schemeClr val="accent2">
                  <a:lumMod val="75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a:off x="7176564" y="4374333"/>
            <a:ext cx="3710568" cy="523220"/>
          </a:xfrm>
          <a:prstGeom prst="rect">
            <a:avLst/>
          </a:prstGeom>
        </p:spPr>
        <p:txBody>
          <a:bodyPr wrap="none">
            <a:spAutoFit/>
          </a:bodyPr>
          <a:lstStyle/>
          <a:p>
            <a:r>
              <a:rPr lang="zh-CN" altLang="en-US" sz="2800">
                <a:solidFill>
                  <a:schemeClr val="accent2">
                    <a:lumMod val="75000"/>
                  </a:schemeClr>
                </a:solidFill>
                <a:latin typeface="微软雅黑" panose="020b0503020204020204" pitchFamily="34" charset="-122"/>
                <a:ea typeface="微软雅黑" panose="020b0503020204020204" pitchFamily="34" charset="-122"/>
              </a:rPr>
              <a:t>Life achievement life</a:t>
            </a:r>
            <a:endParaRPr lang="zh-CN" altLang="en-US" sz="2800">
              <a:solidFill>
                <a:schemeClr val="accent2">
                  <a:lumMod val="75000"/>
                </a:schemeClr>
              </a:solidFill>
              <a:latin typeface="微软雅黑" panose="020b0503020204020204" pitchFamily="34" charset="-122"/>
              <a:ea typeface="微软雅黑" panose="020b0503020204020204" pitchFamily="34" charset="-122"/>
            </a:endParaRPr>
          </a:p>
        </p:txBody>
      </p:sp>
      <p:sp>
        <p:nvSpPr>
          <p:cNvPr id="50" name="矩形 49"/>
          <p:cNvSpPr/>
          <p:nvPr/>
        </p:nvSpPr>
        <p:spPr>
          <a:xfrm>
            <a:off x="5951953" y="5619049"/>
            <a:ext cx="3710568" cy="523220"/>
          </a:xfrm>
          <a:prstGeom prst="rect">
            <a:avLst/>
          </a:prstGeom>
        </p:spPr>
        <p:txBody>
          <a:bodyPr wrap="none">
            <a:spAutoFit/>
          </a:bodyPr>
          <a:lstStyle/>
          <a:p>
            <a:r>
              <a:rPr lang="zh-CN" altLang="en-US" sz="2800">
                <a:solidFill>
                  <a:schemeClr val="accent2">
                    <a:lumMod val="75000"/>
                  </a:schemeClr>
                </a:solidFill>
                <a:latin typeface="微软雅黑" panose="020b0503020204020204" pitchFamily="34" charset="-122"/>
                <a:ea typeface="微软雅黑" panose="020b0503020204020204" pitchFamily="34" charset="-122"/>
              </a:rPr>
              <a:t>Life achievement life</a:t>
            </a:r>
            <a:endParaRPr lang="zh-CN" altLang="en-US" sz="2800">
              <a:solidFill>
                <a:schemeClr val="accent2">
                  <a:lumMod val="75000"/>
                </a:schemeClr>
              </a:solidFill>
              <a:latin typeface="微软雅黑" panose="020b0503020204020204" pitchFamily="34" charset="-122"/>
              <a:ea typeface="微软雅黑" panose="020b0503020204020204" pitchFamily="34" charset="-122"/>
            </a:endParaRPr>
          </a:p>
        </p:txBody>
      </p:sp>
      <p:grpSp>
        <p:nvGrpSpPr>
          <p:cNvPr id="53" name="组合 52"/>
          <p:cNvGrpSpPr/>
          <p:nvPr/>
        </p:nvGrpSpPr>
        <p:grpSpPr>
          <a:xfrm>
            <a:off x="3288273" y="5156942"/>
            <a:ext cx="143405" cy="1769072"/>
            <a:chOff x="3291075" y="5088928"/>
            <a:chExt cx="143405" cy="1769072"/>
          </a:xfrm>
        </p:grpSpPr>
        <p:cxnSp>
          <p:nvCxnSpPr>
            <p:cNvPr id="54" name="直接连接符 53"/>
            <p:cNvCxnSpPr/>
            <p:nvPr/>
          </p:nvCxnSpPr>
          <p:spPr>
            <a:xfrm flipH="1">
              <a:off x="3359976" y="5088928"/>
              <a:ext cx="1" cy="1769072"/>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a:off x="3301034" y="569853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3291075" y="6551018"/>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2243554" y="2946452"/>
            <a:ext cx="596835" cy="657154"/>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3" tIns="60950" rIns="121903" bIns="60950" anchor="ctr"/>
          <a:lstStyle/>
          <a:p>
            <a:pPr algn="ctr" fontAlgn="base">
              <a:defRPr/>
            </a:pPr>
            <a:endParaRPr lang="zh-CN" altLang="en-US" sz="135" strike="noStrike" noProof="1">
              <a:solidFill>
                <a:prstClr val="white"/>
              </a:solidFill>
            </a:endParaRPr>
          </a:p>
        </p:txBody>
      </p:sp>
      <p:sp>
        <p:nvSpPr>
          <p:cNvPr id="4" name="矩形 3"/>
          <p:cNvSpPr/>
          <p:nvPr/>
        </p:nvSpPr>
        <p:spPr>
          <a:xfrm>
            <a:off x="2832452" y="2949626"/>
            <a:ext cx="9358889" cy="6571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5" tIns="0" rIns="179975"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658" y="2182948"/>
            <a:ext cx="9311269" cy="77461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430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9311927" y="2178185"/>
            <a:ext cx="853982" cy="779378"/>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3" tIns="60950" rIns="121903" bIns="60950" anchor="ctr"/>
          <a:lstStyle/>
          <a:p>
            <a:pPr algn="ctr" fontAlgn="base">
              <a:defRPr/>
            </a:pPr>
            <a:endParaRPr lang="zh-CN" altLang="en-US" sz="135" strike="noStrike" noProof="1">
              <a:solidFill>
                <a:prstClr val="white"/>
              </a:solidFill>
            </a:endParaRPr>
          </a:p>
        </p:txBody>
      </p:sp>
      <p:sp>
        <p:nvSpPr>
          <p:cNvPr id="38917" name="矩形 11"/>
          <p:cNvSpPr/>
          <p:nvPr/>
        </p:nvSpPr>
        <p:spPr>
          <a:xfrm>
            <a:off x="1854658" y="3921072"/>
            <a:ext cx="8360460" cy="1692093"/>
          </a:xfrm>
          <a:prstGeom prst="rect">
            <a:avLst/>
          </a:prstGeom>
          <a:noFill/>
          <a:ln w="25400">
            <a:noFill/>
          </a:ln>
        </p:spPr>
        <p:txBody>
          <a:bodyPr lIns="121903" tIns="60950" rIns="121903" bIns="60950" anchor="ctr"/>
          <a:lstStyle/>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模板下载：</a:t>
            </a:r>
            <a:r>
              <a:rPr lang="en-US" altLang="zh-CN" sz="1400"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400" b="1">
                <a:solidFill>
                  <a:srgbClr val="FFC000"/>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行业</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400" b="1">
                <a:solidFill>
                  <a:srgbClr val="4A452A"/>
                </a:solidFill>
                <a:latin typeface="微软雅黑" panose="020b0503020204020204" pitchFamily="34" charset="-122"/>
                <a:ea typeface="微软雅黑" panose="020b0503020204020204" pitchFamily="34" charset="-122"/>
              </a:rPr>
              <a:t>工作</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400" b="1">
                <a:solidFill>
                  <a:srgbClr val="4A452A"/>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节日</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背景图片：</a:t>
            </a:r>
            <a:r>
              <a:rPr lang="en-US" altLang="zh-CN" sz="1400" b="1">
                <a:solidFill>
                  <a:srgbClr val="4A452A"/>
                </a:solidFill>
                <a:latin typeface="微软雅黑" panose="020b0503020204020204" pitchFamily="34" charset="-122"/>
                <a:ea typeface="微软雅黑" panose="020b0503020204020204" pitchFamily="34" charset="-122"/>
              </a:rPr>
              <a:t> </a:t>
            </a:r>
            <a:r>
              <a:rPr lang="en-US" altLang="zh-CN" sz="1400"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400" b="1">
                <a:solidFill>
                  <a:srgbClr val="4A452A"/>
                </a:solidFill>
                <a:latin typeface="微软雅黑" panose="020b0503020204020204" pitchFamily="34" charset="-122"/>
                <a:ea typeface="微软雅黑" panose="020b0503020204020204" pitchFamily="34" charset="-122"/>
              </a:rPr>
              <a:t>            PPT</a:t>
            </a:r>
            <a:r>
              <a:rPr lang="zh-CN" altLang="en-US" sz="1400" b="1">
                <a:solidFill>
                  <a:srgbClr val="4A452A"/>
                </a:solidFill>
                <a:latin typeface="微软雅黑" panose="020b0503020204020204" pitchFamily="34" charset="-122"/>
                <a:ea typeface="微软雅黑" panose="020b0503020204020204" pitchFamily="34" charset="-122"/>
              </a:rPr>
              <a:t>课件模板：</a:t>
            </a:r>
            <a:r>
              <a:rPr lang="en-US" altLang="zh-CN" sz="1400"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400"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130888" y="155928"/>
            <a:ext cx="3809589" cy="1904794"/>
          </a:xfrm>
          <a:prstGeom prst="rect">
            <a:avLst/>
          </a:prstGeom>
          <a:noFill/>
          <a:ln w="9525">
            <a:noFill/>
          </a:ln>
        </p:spPr>
      </p:pic>
    </p:spTree>
  </p:cSld>
  <p:clrMapOvr>
    <a:masterClrMapping/>
  </p:clrMapOvr>
  <p:transition spd="med" advClick="0" advTm="0">
    <p:push dir="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3" name="组合 32"/>
          <p:cNvGrpSpPr/>
          <p:nvPr/>
        </p:nvGrpSpPr>
        <p:grpSpPr>
          <a:xfrm>
            <a:off x="3273986" y="0"/>
            <a:ext cx="4812739" cy="4965595"/>
            <a:chOff x="3288274" y="-851"/>
            <a:chExt cx="5464201" cy="5637748"/>
          </a:xfrm>
        </p:grpSpPr>
        <p:grpSp>
          <p:nvGrpSpPr>
            <p:cNvPr id="21" name="组合 20"/>
            <p:cNvGrpSpPr/>
            <p:nvPr/>
          </p:nvGrpSpPr>
          <p:grpSpPr>
            <a:xfrm>
              <a:off x="4517592" y="2828910"/>
              <a:ext cx="800864" cy="800864"/>
              <a:chOff x="3272949" y="3722523"/>
              <a:chExt cx="813408" cy="877328"/>
            </a:xfrm>
          </p:grpSpPr>
          <p:sp>
            <p:nvSpPr>
              <p:cNvPr id="23" name="椭圆 22"/>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cxnSp>
          <p:nvCxnSpPr>
            <p:cNvPr id="3" name="直接连接符 2"/>
            <p:cNvCxnSpPr/>
            <p:nvPr/>
          </p:nvCxnSpPr>
          <p:spPr>
            <a:xfrm flipH="1">
              <a:off x="3357174" y="-851"/>
              <a:ext cx="1" cy="1769072"/>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3298232" y="608751"/>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288274" y="1734859"/>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H="1">
              <a:off x="3354997" y="1768221"/>
              <a:ext cx="2960078"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4636278" y="1708931"/>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117728" y="1701498"/>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nvCxnSpPr>
          <p:spPr>
            <a:xfrm>
              <a:off x="6180546" y="1775654"/>
              <a:ext cx="3905" cy="1018592"/>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6117728" y="2695465"/>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4937205" y="2828911"/>
              <a:ext cx="2486682" cy="2486684"/>
              <a:chOff x="1488310" y="1579494"/>
              <a:chExt cx="1414094" cy="1414094"/>
            </a:xfrm>
          </p:grpSpPr>
          <p:grpSp>
            <p:nvGrpSpPr>
              <p:cNvPr id="16" name="组合 15"/>
              <p:cNvGrpSpPr/>
              <p:nvPr/>
            </p:nvGrpSpPr>
            <p:grpSpPr>
              <a:xfrm>
                <a:off x="1488310" y="1579494"/>
                <a:ext cx="1414094" cy="1414094"/>
                <a:chOff x="3176812" y="2273198"/>
                <a:chExt cx="2641825" cy="2726239"/>
              </a:xfrm>
            </p:grpSpPr>
            <p:sp>
              <p:nvSpPr>
                <p:cNvPr id="18" name="椭圆 17"/>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19" name="椭圆 18"/>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sp>
            <p:nvSpPr>
              <p:cNvPr id="17" name="文本框 16"/>
              <p:cNvSpPr txBox="1"/>
              <p:nvPr/>
            </p:nvSpPr>
            <p:spPr>
              <a:xfrm>
                <a:off x="1957492" y="1840234"/>
                <a:ext cx="475730" cy="892613"/>
              </a:xfrm>
              <a:prstGeom prst="rect">
                <a:avLst/>
              </a:prstGeom>
              <a:noFill/>
            </p:spPr>
            <p:txBody>
              <a:bodyPr wrap="square" rtlCol="0">
                <a:spAutoFit/>
              </a:bodyPr>
              <a:lstStyle/>
              <a:p>
                <a:pPr algn="ctr"/>
                <a:r>
                  <a:rPr lang="en-US" altLang="zh-CN" sz="9600">
                    <a:solidFill>
                      <a:schemeClr val="accent2">
                        <a:lumMod val="75000"/>
                      </a:schemeClr>
                    </a:solidFill>
                    <a:latin typeface="方正超粗黑_GBK" panose="03000509000000000000" pitchFamily="65" charset="-122"/>
                    <a:ea typeface="方正超粗黑_GBK" panose="03000509000000000000" pitchFamily="65" charset="-122"/>
                  </a:rPr>
                  <a:t>1</a:t>
                </a:r>
                <a:endParaRPr lang="zh-CN" altLang="en-US" sz="9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pSp>
          <p:nvGrpSpPr>
            <p:cNvPr id="25" name="组合 24"/>
            <p:cNvGrpSpPr/>
            <p:nvPr/>
          </p:nvGrpSpPr>
          <p:grpSpPr>
            <a:xfrm>
              <a:off x="7398433" y="4282855"/>
              <a:ext cx="1354042" cy="1354042"/>
              <a:chOff x="3272949" y="3722523"/>
              <a:chExt cx="813408" cy="877328"/>
            </a:xfrm>
          </p:grpSpPr>
          <p:sp>
            <p:nvSpPr>
              <p:cNvPr id="26" name="椭圆 25"/>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椭圆 26"/>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2" name="Freeform 94"/>
            <p:cNvSpPr>
              <a:spLocks noEditPoints="1"/>
            </p:cNvSpPr>
            <p:nvPr/>
          </p:nvSpPr>
          <p:spPr bwMode="auto">
            <a:xfrm>
              <a:off x="7638635" y="4435132"/>
              <a:ext cx="873637" cy="880463"/>
            </a:xfrm>
            <a:custGeom>
              <a:gdLst>
                <a:gd name="T0" fmla="*/ 138 w 256"/>
                <a:gd name="T1" fmla="*/ 27 h 259"/>
                <a:gd name="T2" fmla="*/ 132 w 256"/>
                <a:gd name="T3" fmla="*/ 1 h 259"/>
                <a:gd name="T4" fmla="*/ 118 w 256"/>
                <a:gd name="T5" fmla="*/ 12 h 259"/>
                <a:gd name="T6" fmla="*/ 125 w 256"/>
                <a:gd name="T7" fmla="*/ 36 h 259"/>
                <a:gd name="T8" fmla="*/ 86 w 256"/>
                <a:gd name="T9" fmla="*/ 47 h 259"/>
                <a:gd name="T10" fmla="*/ 78 w 256"/>
                <a:gd name="T11" fmla="*/ 22 h 259"/>
                <a:gd name="T12" fmla="*/ 61 w 256"/>
                <a:gd name="T13" fmla="*/ 21 h 259"/>
                <a:gd name="T14" fmla="*/ 69 w 256"/>
                <a:gd name="T15" fmla="*/ 45 h 259"/>
                <a:gd name="T16" fmla="*/ 227 w 256"/>
                <a:gd name="T17" fmla="*/ 82 h 259"/>
                <a:gd name="T18" fmla="*/ 239 w 256"/>
                <a:gd name="T19" fmla="*/ 64 h 259"/>
                <a:gd name="T20" fmla="*/ 217 w 256"/>
                <a:gd name="T21" fmla="*/ 65 h 259"/>
                <a:gd name="T22" fmla="*/ 205 w 256"/>
                <a:gd name="T23" fmla="*/ 83 h 259"/>
                <a:gd name="T24" fmla="*/ 227 w 256"/>
                <a:gd name="T25" fmla="*/ 82 h 259"/>
                <a:gd name="T26" fmla="*/ 182 w 256"/>
                <a:gd name="T27" fmla="*/ 49 h 259"/>
                <a:gd name="T28" fmla="*/ 196 w 256"/>
                <a:gd name="T29" fmla="*/ 26 h 259"/>
                <a:gd name="T30" fmla="*/ 183 w 256"/>
                <a:gd name="T31" fmla="*/ 18 h 259"/>
                <a:gd name="T32" fmla="*/ 170 w 256"/>
                <a:gd name="T33" fmla="*/ 41 h 259"/>
                <a:gd name="T34" fmla="*/ 61 w 256"/>
                <a:gd name="T35" fmla="*/ 155 h 259"/>
                <a:gd name="T36" fmla="*/ 93 w 256"/>
                <a:gd name="T37" fmla="*/ 105 h 259"/>
                <a:gd name="T38" fmla="*/ 144 w 256"/>
                <a:gd name="T39" fmla="*/ 97 h 259"/>
                <a:gd name="T40" fmla="*/ 194 w 256"/>
                <a:gd name="T41" fmla="*/ 135 h 259"/>
                <a:gd name="T42" fmla="*/ 201 w 256"/>
                <a:gd name="T43" fmla="*/ 160 h 259"/>
                <a:gd name="T44" fmla="*/ 209 w 256"/>
                <a:gd name="T45" fmla="*/ 129 h 259"/>
                <a:gd name="T46" fmla="*/ 186 w 256"/>
                <a:gd name="T47" fmla="*/ 74 h 259"/>
                <a:gd name="T48" fmla="*/ 131 w 256"/>
                <a:gd name="T49" fmla="*/ 51 h 259"/>
                <a:gd name="T50" fmla="*/ 87 w 256"/>
                <a:gd name="T51" fmla="*/ 64 h 259"/>
                <a:gd name="T52" fmla="*/ 52 w 256"/>
                <a:gd name="T53" fmla="*/ 121 h 259"/>
                <a:gd name="T54" fmla="*/ 58 w 256"/>
                <a:gd name="T55" fmla="*/ 155 h 259"/>
                <a:gd name="T56" fmla="*/ 28 w 256"/>
                <a:gd name="T57" fmla="*/ 82 h 259"/>
                <a:gd name="T58" fmla="*/ 51 w 256"/>
                <a:gd name="T59" fmla="*/ 83 h 259"/>
                <a:gd name="T60" fmla="*/ 39 w 256"/>
                <a:gd name="T61" fmla="*/ 65 h 259"/>
                <a:gd name="T62" fmla="*/ 17 w 256"/>
                <a:gd name="T63" fmla="*/ 64 h 259"/>
                <a:gd name="T64" fmla="*/ 28 w 256"/>
                <a:gd name="T65" fmla="*/ 82 h 259"/>
                <a:gd name="T66" fmla="*/ 220 w 256"/>
                <a:gd name="T67" fmla="*/ 125 h 259"/>
                <a:gd name="T68" fmla="*/ 230 w 256"/>
                <a:gd name="T69" fmla="*/ 138 h 259"/>
                <a:gd name="T70" fmla="*/ 255 w 256"/>
                <a:gd name="T71" fmla="*/ 132 h 259"/>
                <a:gd name="T72" fmla="*/ 244 w 256"/>
                <a:gd name="T73" fmla="*/ 119 h 259"/>
                <a:gd name="T74" fmla="*/ 36 w 256"/>
                <a:gd name="T75" fmla="*/ 125 h 259"/>
                <a:gd name="T76" fmla="*/ 12 w 256"/>
                <a:gd name="T77" fmla="*/ 119 h 259"/>
                <a:gd name="T78" fmla="*/ 1 w 256"/>
                <a:gd name="T79" fmla="*/ 132 h 259"/>
                <a:gd name="T80" fmla="*/ 26 w 256"/>
                <a:gd name="T81" fmla="*/ 138 h 259"/>
                <a:gd name="T82" fmla="*/ 229 w 256"/>
                <a:gd name="T83" fmla="*/ 205 h 259"/>
                <a:gd name="T84" fmla="*/ 227 w 256"/>
                <a:gd name="T85" fmla="*/ 204 h 259"/>
                <a:gd name="T86" fmla="*/ 212 w 256"/>
                <a:gd name="T87" fmla="*/ 174 h 259"/>
                <a:gd name="T88" fmla="*/ 187 w 256"/>
                <a:gd name="T89" fmla="*/ 169 h 259"/>
                <a:gd name="T90" fmla="*/ 170 w 256"/>
                <a:gd name="T91" fmla="*/ 131 h 259"/>
                <a:gd name="T92" fmla="*/ 132 w 256"/>
                <a:gd name="T93" fmla="*/ 116 h 259"/>
                <a:gd name="T94" fmla="*/ 88 w 256"/>
                <a:gd name="T95" fmla="*/ 138 h 259"/>
                <a:gd name="T96" fmla="*/ 73 w 256"/>
                <a:gd name="T97" fmla="*/ 165 h 259"/>
                <a:gd name="T98" fmla="*/ 53 w 256"/>
                <a:gd name="T99" fmla="*/ 182 h 259"/>
                <a:gd name="T100" fmla="*/ 40 w 256"/>
                <a:gd name="T101" fmla="*/ 187 h 259"/>
                <a:gd name="T102" fmla="*/ 21 w 256"/>
                <a:gd name="T103" fmla="*/ 213 h 259"/>
                <a:gd name="T104" fmla="*/ 26 w 256"/>
                <a:gd name="T105" fmla="*/ 240 h 259"/>
                <a:gd name="T106" fmla="*/ 56 w 256"/>
                <a:gd name="T107" fmla="*/ 259 h 259"/>
                <a:gd name="T108" fmla="*/ 238 w 256"/>
                <a:gd name="T109" fmla="*/ 256 h 259"/>
                <a:gd name="T110" fmla="*/ 252 w 256"/>
                <a:gd name="T111" fmla="*/ 235 h 259"/>
                <a:gd name="T112" fmla="*/ 248 w 256"/>
                <a:gd name="T113" fmla="*/ 217 h 259"/>
                <a:gd name="T114" fmla="*/ 229 w 256"/>
                <a:gd name="T115" fmla="*/ 205 h 2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6" h="259">
                  <a:moveTo>
                    <a:pt x="129" y="39"/>
                  </a:moveTo>
                  <a:lnTo>
                    <a:pt x="129" y="39"/>
                  </a:lnTo>
                  <a:lnTo>
                    <a:pt x="132" y="36"/>
                  </a:lnTo>
                  <a:lnTo>
                    <a:pt x="135" y="32"/>
                  </a:lnTo>
                  <a:lnTo>
                    <a:pt x="138" y="27"/>
                  </a:lnTo>
                  <a:lnTo>
                    <a:pt x="138" y="19"/>
                  </a:lnTo>
                  <a:lnTo>
                    <a:pt x="138" y="19"/>
                  </a:lnTo>
                  <a:lnTo>
                    <a:pt x="138" y="12"/>
                  </a:lnTo>
                  <a:lnTo>
                    <a:pt x="135" y="5"/>
                  </a:lnTo>
                  <a:lnTo>
                    <a:pt x="132" y="1"/>
                  </a:lnTo>
                  <a:lnTo>
                    <a:pt x="129" y="0"/>
                  </a:lnTo>
                  <a:lnTo>
                    <a:pt x="129" y="0"/>
                  </a:lnTo>
                  <a:lnTo>
                    <a:pt x="125" y="1"/>
                  </a:lnTo>
                  <a:lnTo>
                    <a:pt x="121" y="5"/>
                  </a:lnTo>
                  <a:lnTo>
                    <a:pt x="118" y="12"/>
                  </a:lnTo>
                  <a:lnTo>
                    <a:pt x="118" y="19"/>
                  </a:lnTo>
                  <a:lnTo>
                    <a:pt x="118" y="19"/>
                  </a:lnTo>
                  <a:lnTo>
                    <a:pt x="118" y="27"/>
                  </a:lnTo>
                  <a:lnTo>
                    <a:pt x="121" y="32"/>
                  </a:lnTo>
                  <a:lnTo>
                    <a:pt x="125" y="36"/>
                  </a:lnTo>
                  <a:lnTo>
                    <a:pt x="129" y="39"/>
                  </a:lnTo>
                  <a:lnTo>
                    <a:pt x="129" y="39"/>
                  </a:lnTo>
                  <a:close/>
                  <a:moveTo>
                    <a:pt x="83" y="51"/>
                  </a:moveTo>
                  <a:lnTo>
                    <a:pt x="83" y="51"/>
                  </a:lnTo>
                  <a:lnTo>
                    <a:pt x="86" y="47"/>
                  </a:lnTo>
                  <a:lnTo>
                    <a:pt x="87" y="41"/>
                  </a:lnTo>
                  <a:lnTo>
                    <a:pt x="86" y="35"/>
                  </a:lnTo>
                  <a:lnTo>
                    <a:pt x="82" y="28"/>
                  </a:lnTo>
                  <a:lnTo>
                    <a:pt x="82" y="28"/>
                  </a:lnTo>
                  <a:lnTo>
                    <a:pt x="78" y="22"/>
                  </a:lnTo>
                  <a:lnTo>
                    <a:pt x="73" y="18"/>
                  </a:lnTo>
                  <a:lnTo>
                    <a:pt x="67" y="17"/>
                  </a:lnTo>
                  <a:lnTo>
                    <a:pt x="64" y="17"/>
                  </a:lnTo>
                  <a:lnTo>
                    <a:pt x="64" y="17"/>
                  </a:lnTo>
                  <a:lnTo>
                    <a:pt x="61" y="21"/>
                  </a:lnTo>
                  <a:lnTo>
                    <a:pt x="61" y="26"/>
                  </a:lnTo>
                  <a:lnTo>
                    <a:pt x="61" y="32"/>
                  </a:lnTo>
                  <a:lnTo>
                    <a:pt x="65" y="39"/>
                  </a:lnTo>
                  <a:lnTo>
                    <a:pt x="65" y="39"/>
                  </a:lnTo>
                  <a:lnTo>
                    <a:pt x="69" y="45"/>
                  </a:lnTo>
                  <a:lnTo>
                    <a:pt x="74" y="49"/>
                  </a:lnTo>
                  <a:lnTo>
                    <a:pt x="79" y="51"/>
                  </a:lnTo>
                  <a:lnTo>
                    <a:pt x="83" y="51"/>
                  </a:lnTo>
                  <a:lnTo>
                    <a:pt x="83" y="51"/>
                  </a:lnTo>
                  <a:close/>
                  <a:moveTo>
                    <a:pt x="227" y="82"/>
                  </a:moveTo>
                  <a:lnTo>
                    <a:pt x="227" y="82"/>
                  </a:lnTo>
                  <a:lnTo>
                    <a:pt x="234" y="78"/>
                  </a:lnTo>
                  <a:lnTo>
                    <a:pt x="238" y="73"/>
                  </a:lnTo>
                  <a:lnTo>
                    <a:pt x="240" y="69"/>
                  </a:lnTo>
                  <a:lnTo>
                    <a:pt x="239" y="64"/>
                  </a:lnTo>
                  <a:lnTo>
                    <a:pt x="239" y="64"/>
                  </a:lnTo>
                  <a:lnTo>
                    <a:pt x="236" y="61"/>
                  </a:lnTo>
                  <a:lnTo>
                    <a:pt x="231" y="61"/>
                  </a:lnTo>
                  <a:lnTo>
                    <a:pt x="225" y="62"/>
                  </a:lnTo>
                  <a:lnTo>
                    <a:pt x="217" y="65"/>
                  </a:lnTo>
                  <a:lnTo>
                    <a:pt x="217" y="65"/>
                  </a:lnTo>
                  <a:lnTo>
                    <a:pt x="212" y="70"/>
                  </a:lnTo>
                  <a:lnTo>
                    <a:pt x="207" y="74"/>
                  </a:lnTo>
                  <a:lnTo>
                    <a:pt x="205" y="79"/>
                  </a:lnTo>
                  <a:lnTo>
                    <a:pt x="205" y="83"/>
                  </a:lnTo>
                  <a:lnTo>
                    <a:pt x="205" y="83"/>
                  </a:lnTo>
                  <a:lnTo>
                    <a:pt x="209" y="86"/>
                  </a:lnTo>
                  <a:lnTo>
                    <a:pt x="214" y="87"/>
                  </a:lnTo>
                  <a:lnTo>
                    <a:pt x="221" y="86"/>
                  </a:lnTo>
                  <a:lnTo>
                    <a:pt x="227" y="82"/>
                  </a:lnTo>
                  <a:lnTo>
                    <a:pt x="227" y="82"/>
                  </a:lnTo>
                  <a:close/>
                  <a:moveTo>
                    <a:pt x="173" y="51"/>
                  </a:moveTo>
                  <a:lnTo>
                    <a:pt x="173" y="51"/>
                  </a:lnTo>
                  <a:lnTo>
                    <a:pt x="177" y="51"/>
                  </a:lnTo>
                  <a:lnTo>
                    <a:pt x="182" y="49"/>
                  </a:lnTo>
                  <a:lnTo>
                    <a:pt x="187" y="45"/>
                  </a:lnTo>
                  <a:lnTo>
                    <a:pt x="191" y="39"/>
                  </a:lnTo>
                  <a:lnTo>
                    <a:pt x="191" y="39"/>
                  </a:lnTo>
                  <a:lnTo>
                    <a:pt x="195" y="32"/>
                  </a:lnTo>
                  <a:lnTo>
                    <a:pt x="196" y="26"/>
                  </a:lnTo>
                  <a:lnTo>
                    <a:pt x="195" y="21"/>
                  </a:lnTo>
                  <a:lnTo>
                    <a:pt x="192" y="17"/>
                  </a:lnTo>
                  <a:lnTo>
                    <a:pt x="192" y="17"/>
                  </a:lnTo>
                  <a:lnTo>
                    <a:pt x="188" y="17"/>
                  </a:lnTo>
                  <a:lnTo>
                    <a:pt x="183" y="18"/>
                  </a:lnTo>
                  <a:lnTo>
                    <a:pt x="178" y="22"/>
                  </a:lnTo>
                  <a:lnTo>
                    <a:pt x="174" y="28"/>
                  </a:lnTo>
                  <a:lnTo>
                    <a:pt x="174" y="28"/>
                  </a:lnTo>
                  <a:lnTo>
                    <a:pt x="171" y="36"/>
                  </a:lnTo>
                  <a:lnTo>
                    <a:pt x="170" y="41"/>
                  </a:lnTo>
                  <a:lnTo>
                    <a:pt x="170" y="47"/>
                  </a:lnTo>
                  <a:lnTo>
                    <a:pt x="173" y="51"/>
                  </a:lnTo>
                  <a:lnTo>
                    <a:pt x="173" y="51"/>
                  </a:lnTo>
                  <a:close/>
                  <a:moveTo>
                    <a:pt x="61" y="155"/>
                  </a:moveTo>
                  <a:lnTo>
                    <a:pt x="61" y="155"/>
                  </a:lnTo>
                  <a:lnTo>
                    <a:pt x="64" y="142"/>
                  </a:lnTo>
                  <a:lnTo>
                    <a:pt x="69" y="131"/>
                  </a:lnTo>
                  <a:lnTo>
                    <a:pt x="75" y="121"/>
                  </a:lnTo>
                  <a:lnTo>
                    <a:pt x="83" y="112"/>
                  </a:lnTo>
                  <a:lnTo>
                    <a:pt x="93" y="105"/>
                  </a:lnTo>
                  <a:lnTo>
                    <a:pt x="105" y="100"/>
                  </a:lnTo>
                  <a:lnTo>
                    <a:pt x="117" y="97"/>
                  </a:lnTo>
                  <a:lnTo>
                    <a:pt x="130" y="96"/>
                  </a:lnTo>
                  <a:lnTo>
                    <a:pt x="130" y="96"/>
                  </a:lnTo>
                  <a:lnTo>
                    <a:pt x="144" y="97"/>
                  </a:lnTo>
                  <a:lnTo>
                    <a:pt x="157" y="101"/>
                  </a:lnTo>
                  <a:lnTo>
                    <a:pt x="169" y="106"/>
                  </a:lnTo>
                  <a:lnTo>
                    <a:pt x="178" y="114"/>
                  </a:lnTo>
                  <a:lnTo>
                    <a:pt x="187" y="123"/>
                  </a:lnTo>
                  <a:lnTo>
                    <a:pt x="194" y="135"/>
                  </a:lnTo>
                  <a:lnTo>
                    <a:pt x="197" y="147"/>
                  </a:lnTo>
                  <a:lnTo>
                    <a:pt x="199" y="160"/>
                  </a:lnTo>
                  <a:lnTo>
                    <a:pt x="199" y="160"/>
                  </a:lnTo>
                  <a:lnTo>
                    <a:pt x="201" y="160"/>
                  </a:lnTo>
                  <a:lnTo>
                    <a:pt x="201" y="160"/>
                  </a:lnTo>
                  <a:lnTo>
                    <a:pt x="205" y="153"/>
                  </a:lnTo>
                  <a:lnTo>
                    <a:pt x="208" y="145"/>
                  </a:lnTo>
                  <a:lnTo>
                    <a:pt x="209" y="138"/>
                  </a:lnTo>
                  <a:lnTo>
                    <a:pt x="209" y="129"/>
                  </a:lnTo>
                  <a:lnTo>
                    <a:pt x="209" y="129"/>
                  </a:lnTo>
                  <a:lnTo>
                    <a:pt x="209" y="121"/>
                  </a:lnTo>
                  <a:lnTo>
                    <a:pt x="208" y="113"/>
                  </a:lnTo>
                  <a:lnTo>
                    <a:pt x="203" y="99"/>
                  </a:lnTo>
                  <a:lnTo>
                    <a:pt x="196" y="84"/>
                  </a:lnTo>
                  <a:lnTo>
                    <a:pt x="186" y="74"/>
                  </a:lnTo>
                  <a:lnTo>
                    <a:pt x="174" y="64"/>
                  </a:lnTo>
                  <a:lnTo>
                    <a:pt x="161" y="57"/>
                  </a:lnTo>
                  <a:lnTo>
                    <a:pt x="147" y="52"/>
                  </a:lnTo>
                  <a:lnTo>
                    <a:pt x="139" y="51"/>
                  </a:lnTo>
                  <a:lnTo>
                    <a:pt x="131" y="51"/>
                  </a:lnTo>
                  <a:lnTo>
                    <a:pt x="131" y="51"/>
                  </a:lnTo>
                  <a:lnTo>
                    <a:pt x="122" y="51"/>
                  </a:lnTo>
                  <a:lnTo>
                    <a:pt x="114" y="52"/>
                  </a:lnTo>
                  <a:lnTo>
                    <a:pt x="100" y="57"/>
                  </a:lnTo>
                  <a:lnTo>
                    <a:pt x="87" y="64"/>
                  </a:lnTo>
                  <a:lnTo>
                    <a:pt x="75" y="74"/>
                  </a:lnTo>
                  <a:lnTo>
                    <a:pt x="65" y="84"/>
                  </a:lnTo>
                  <a:lnTo>
                    <a:pt x="58" y="99"/>
                  </a:lnTo>
                  <a:lnTo>
                    <a:pt x="53" y="113"/>
                  </a:lnTo>
                  <a:lnTo>
                    <a:pt x="52" y="121"/>
                  </a:lnTo>
                  <a:lnTo>
                    <a:pt x="52" y="129"/>
                  </a:lnTo>
                  <a:lnTo>
                    <a:pt x="52" y="129"/>
                  </a:lnTo>
                  <a:lnTo>
                    <a:pt x="52" y="136"/>
                  </a:lnTo>
                  <a:lnTo>
                    <a:pt x="53" y="143"/>
                  </a:lnTo>
                  <a:lnTo>
                    <a:pt x="58" y="155"/>
                  </a:lnTo>
                  <a:lnTo>
                    <a:pt x="58" y="155"/>
                  </a:lnTo>
                  <a:lnTo>
                    <a:pt x="61" y="155"/>
                  </a:lnTo>
                  <a:lnTo>
                    <a:pt x="61" y="155"/>
                  </a:lnTo>
                  <a:close/>
                  <a:moveTo>
                    <a:pt x="28" y="82"/>
                  </a:moveTo>
                  <a:lnTo>
                    <a:pt x="28" y="82"/>
                  </a:lnTo>
                  <a:lnTo>
                    <a:pt x="35" y="86"/>
                  </a:lnTo>
                  <a:lnTo>
                    <a:pt x="41" y="87"/>
                  </a:lnTo>
                  <a:lnTo>
                    <a:pt x="47" y="86"/>
                  </a:lnTo>
                  <a:lnTo>
                    <a:pt x="51" y="83"/>
                  </a:lnTo>
                  <a:lnTo>
                    <a:pt x="51" y="83"/>
                  </a:lnTo>
                  <a:lnTo>
                    <a:pt x="51" y="79"/>
                  </a:lnTo>
                  <a:lnTo>
                    <a:pt x="49" y="74"/>
                  </a:lnTo>
                  <a:lnTo>
                    <a:pt x="44" y="70"/>
                  </a:lnTo>
                  <a:lnTo>
                    <a:pt x="39" y="65"/>
                  </a:lnTo>
                  <a:lnTo>
                    <a:pt x="39" y="65"/>
                  </a:lnTo>
                  <a:lnTo>
                    <a:pt x="31" y="62"/>
                  </a:lnTo>
                  <a:lnTo>
                    <a:pt x="25" y="61"/>
                  </a:lnTo>
                  <a:lnTo>
                    <a:pt x="19" y="61"/>
                  </a:lnTo>
                  <a:lnTo>
                    <a:pt x="17" y="64"/>
                  </a:lnTo>
                  <a:lnTo>
                    <a:pt x="17" y="64"/>
                  </a:lnTo>
                  <a:lnTo>
                    <a:pt x="15" y="69"/>
                  </a:lnTo>
                  <a:lnTo>
                    <a:pt x="18" y="73"/>
                  </a:lnTo>
                  <a:lnTo>
                    <a:pt x="22" y="78"/>
                  </a:lnTo>
                  <a:lnTo>
                    <a:pt x="28" y="82"/>
                  </a:lnTo>
                  <a:lnTo>
                    <a:pt x="28" y="82"/>
                  </a:lnTo>
                  <a:close/>
                  <a:moveTo>
                    <a:pt x="238" y="118"/>
                  </a:moveTo>
                  <a:lnTo>
                    <a:pt x="238" y="118"/>
                  </a:lnTo>
                  <a:lnTo>
                    <a:pt x="230" y="119"/>
                  </a:lnTo>
                  <a:lnTo>
                    <a:pt x="223" y="121"/>
                  </a:lnTo>
                  <a:lnTo>
                    <a:pt x="220" y="125"/>
                  </a:lnTo>
                  <a:lnTo>
                    <a:pt x="218" y="129"/>
                  </a:lnTo>
                  <a:lnTo>
                    <a:pt x="218" y="129"/>
                  </a:lnTo>
                  <a:lnTo>
                    <a:pt x="220" y="132"/>
                  </a:lnTo>
                  <a:lnTo>
                    <a:pt x="223" y="135"/>
                  </a:lnTo>
                  <a:lnTo>
                    <a:pt x="230" y="138"/>
                  </a:lnTo>
                  <a:lnTo>
                    <a:pt x="238" y="139"/>
                  </a:lnTo>
                  <a:lnTo>
                    <a:pt x="238" y="139"/>
                  </a:lnTo>
                  <a:lnTo>
                    <a:pt x="244" y="138"/>
                  </a:lnTo>
                  <a:lnTo>
                    <a:pt x="251" y="135"/>
                  </a:lnTo>
                  <a:lnTo>
                    <a:pt x="255" y="132"/>
                  </a:lnTo>
                  <a:lnTo>
                    <a:pt x="256" y="129"/>
                  </a:lnTo>
                  <a:lnTo>
                    <a:pt x="256" y="129"/>
                  </a:lnTo>
                  <a:lnTo>
                    <a:pt x="255" y="125"/>
                  </a:lnTo>
                  <a:lnTo>
                    <a:pt x="251" y="121"/>
                  </a:lnTo>
                  <a:lnTo>
                    <a:pt x="244" y="119"/>
                  </a:lnTo>
                  <a:lnTo>
                    <a:pt x="238" y="118"/>
                  </a:lnTo>
                  <a:lnTo>
                    <a:pt x="238" y="118"/>
                  </a:lnTo>
                  <a:close/>
                  <a:moveTo>
                    <a:pt x="38" y="129"/>
                  </a:moveTo>
                  <a:lnTo>
                    <a:pt x="38" y="129"/>
                  </a:lnTo>
                  <a:lnTo>
                    <a:pt x="36" y="125"/>
                  </a:lnTo>
                  <a:lnTo>
                    <a:pt x="32" y="121"/>
                  </a:lnTo>
                  <a:lnTo>
                    <a:pt x="26" y="119"/>
                  </a:lnTo>
                  <a:lnTo>
                    <a:pt x="19" y="118"/>
                  </a:lnTo>
                  <a:lnTo>
                    <a:pt x="19" y="118"/>
                  </a:lnTo>
                  <a:lnTo>
                    <a:pt x="12" y="119"/>
                  </a:lnTo>
                  <a:lnTo>
                    <a:pt x="5" y="121"/>
                  </a:lnTo>
                  <a:lnTo>
                    <a:pt x="1" y="125"/>
                  </a:lnTo>
                  <a:lnTo>
                    <a:pt x="0" y="129"/>
                  </a:lnTo>
                  <a:lnTo>
                    <a:pt x="0" y="129"/>
                  </a:lnTo>
                  <a:lnTo>
                    <a:pt x="1" y="132"/>
                  </a:lnTo>
                  <a:lnTo>
                    <a:pt x="5" y="135"/>
                  </a:lnTo>
                  <a:lnTo>
                    <a:pt x="12" y="138"/>
                  </a:lnTo>
                  <a:lnTo>
                    <a:pt x="19" y="139"/>
                  </a:lnTo>
                  <a:lnTo>
                    <a:pt x="19" y="139"/>
                  </a:lnTo>
                  <a:lnTo>
                    <a:pt x="26" y="138"/>
                  </a:lnTo>
                  <a:lnTo>
                    <a:pt x="32" y="135"/>
                  </a:lnTo>
                  <a:lnTo>
                    <a:pt x="36" y="132"/>
                  </a:lnTo>
                  <a:lnTo>
                    <a:pt x="38" y="129"/>
                  </a:lnTo>
                  <a:lnTo>
                    <a:pt x="38" y="129"/>
                  </a:lnTo>
                  <a:close/>
                  <a:moveTo>
                    <a:pt x="229" y="205"/>
                  </a:moveTo>
                  <a:lnTo>
                    <a:pt x="229" y="205"/>
                  </a:lnTo>
                  <a:lnTo>
                    <a:pt x="227" y="205"/>
                  </a:lnTo>
                  <a:lnTo>
                    <a:pt x="227" y="205"/>
                  </a:lnTo>
                  <a:lnTo>
                    <a:pt x="227" y="204"/>
                  </a:lnTo>
                  <a:lnTo>
                    <a:pt x="227" y="204"/>
                  </a:lnTo>
                  <a:lnTo>
                    <a:pt x="226" y="196"/>
                  </a:lnTo>
                  <a:lnTo>
                    <a:pt x="225" y="190"/>
                  </a:lnTo>
                  <a:lnTo>
                    <a:pt x="221" y="183"/>
                  </a:lnTo>
                  <a:lnTo>
                    <a:pt x="217" y="178"/>
                  </a:lnTo>
                  <a:lnTo>
                    <a:pt x="212" y="174"/>
                  </a:lnTo>
                  <a:lnTo>
                    <a:pt x="205" y="171"/>
                  </a:lnTo>
                  <a:lnTo>
                    <a:pt x="199" y="169"/>
                  </a:lnTo>
                  <a:lnTo>
                    <a:pt x="191" y="168"/>
                  </a:lnTo>
                  <a:lnTo>
                    <a:pt x="191" y="168"/>
                  </a:lnTo>
                  <a:lnTo>
                    <a:pt x="187" y="169"/>
                  </a:lnTo>
                  <a:lnTo>
                    <a:pt x="187" y="169"/>
                  </a:lnTo>
                  <a:lnTo>
                    <a:pt x="186" y="157"/>
                  </a:lnTo>
                  <a:lnTo>
                    <a:pt x="182" y="148"/>
                  </a:lnTo>
                  <a:lnTo>
                    <a:pt x="177" y="139"/>
                  </a:lnTo>
                  <a:lnTo>
                    <a:pt x="170" y="131"/>
                  </a:lnTo>
                  <a:lnTo>
                    <a:pt x="162" y="125"/>
                  </a:lnTo>
                  <a:lnTo>
                    <a:pt x="153" y="121"/>
                  </a:lnTo>
                  <a:lnTo>
                    <a:pt x="143" y="117"/>
                  </a:lnTo>
                  <a:lnTo>
                    <a:pt x="132" y="116"/>
                  </a:lnTo>
                  <a:lnTo>
                    <a:pt x="132" y="116"/>
                  </a:lnTo>
                  <a:lnTo>
                    <a:pt x="119" y="117"/>
                  </a:lnTo>
                  <a:lnTo>
                    <a:pt x="109" y="119"/>
                  </a:lnTo>
                  <a:lnTo>
                    <a:pt x="100" y="125"/>
                  </a:lnTo>
                  <a:lnTo>
                    <a:pt x="93" y="130"/>
                  </a:lnTo>
                  <a:lnTo>
                    <a:pt x="88" y="138"/>
                  </a:lnTo>
                  <a:lnTo>
                    <a:pt x="84" y="145"/>
                  </a:lnTo>
                  <a:lnTo>
                    <a:pt x="80" y="155"/>
                  </a:lnTo>
                  <a:lnTo>
                    <a:pt x="79" y="165"/>
                  </a:lnTo>
                  <a:lnTo>
                    <a:pt x="79" y="165"/>
                  </a:lnTo>
                  <a:lnTo>
                    <a:pt x="73" y="165"/>
                  </a:lnTo>
                  <a:lnTo>
                    <a:pt x="64" y="166"/>
                  </a:lnTo>
                  <a:lnTo>
                    <a:pt x="61" y="169"/>
                  </a:lnTo>
                  <a:lnTo>
                    <a:pt x="57" y="171"/>
                  </a:lnTo>
                  <a:lnTo>
                    <a:pt x="54" y="175"/>
                  </a:lnTo>
                  <a:lnTo>
                    <a:pt x="53" y="182"/>
                  </a:lnTo>
                  <a:lnTo>
                    <a:pt x="53" y="182"/>
                  </a:lnTo>
                  <a:lnTo>
                    <a:pt x="54" y="183"/>
                  </a:lnTo>
                  <a:lnTo>
                    <a:pt x="54" y="183"/>
                  </a:lnTo>
                  <a:lnTo>
                    <a:pt x="47" y="184"/>
                  </a:lnTo>
                  <a:lnTo>
                    <a:pt x="40" y="187"/>
                  </a:lnTo>
                  <a:lnTo>
                    <a:pt x="35" y="191"/>
                  </a:lnTo>
                  <a:lnTo>
                    <a:pt x="30" y="195"/>
                  </a:lnTo>
                  <a:lnTo>
                    <a:pt x="26" y="200"/>
                  </a:lnTo>
                  <a:lnTo>
                    <a:pt x="23" y="207"/>
                  </a:lnTo>
                  <a:lnTo>
                    <a:pt x="21" y="213"/>
                  </a:lnTo>
                  <a:lnTo>
                    <a:pt x="21" y="220"/>
                  </a:lnTo>
                  <a:lnTo>
                    <a:pt x="21" y="220"/>
                  </a:lnTo>
                  <a:lnTo>
                    <a:pt x="21" y="227"/>
                  </a:lnTo>
                  <a:lnTo>
                    <a:pt x="23" y="234"/>
                  </a:lnTo>
                  <a:lnTo>
                    <a:pt x="26" y="240"/>
                  </a:lnTo>
                  <a:lnTo>
                    <a:pt x="31" y="247"/>
                  </a:lnTo>
                  <a:lnTo>
                    <a:pt x="36" y="251"/>
                  </a:lnTo>
                  <a:lnTo>
                    <a:pt x="41" y="255"/>
                  </a:lnTo>
                  <a:lnTo>
                    <a:pt x="49" y="257"/>
                  </a:lnTo>
                  <a:lnTo>
                    <a:pt x="56" y="259"/>
                  </a:lnTo>
                  <a:lnTo>
                    <a:pt x="56" y="259"/>
                  </a:lnTo>
                  <a:lnTo>
                    <a:pt x="229" y="259"/>
                  </a:lnTo>
                  <a:lnTo>
                    <a:pt x="229" y="259"/>
                  </a:lnTo>
                  <a:lnTo>
                    <a:pt x="234" y="259"/>
                  </a:lnTo>
                  <a:lnTo>
                    <a:pt x="238" y="256"/>
                  </a:lnTo>
                  <a:lnTo>
                    <a:pt x="242" y="253"/>
                  </a:lnTo>
                  <a:lnTo>
                    <a:pt x="246" y="249"/>
                  </a:lnTo>
                  <a:lnTo>
                    <a:pt x="248" y="246"/>
                  </a:lnTo>
                  <a:lnTo>
                    <a:pt x="251" y="240"/>
                  </a:lnTo>
                  <a:lnTo>
                    <a:pt x="252" y="235"/>
                  </a:lnTo>
                  <a:lnTo>
                    <a:pt x="253" y="230"/>
                  </a:lnTo>
                  <a:lnTo>
                    <a:pt x="253" y="230"/>
                  </a:lnTo>
                  <a:lnTo>
                    <a:pt x="252" y="226"/>
                  </a:lnTo>
                  <a:lnTo>
                    <a:pt x="251" y="221"/>
                  </a:lnTo>
                  <a:lnTo>
                    <a:pt x="248" y="217"/>
                  </a:lnTo>
                  <a:lnTo>
                    <a:pt x="246" y="213"/>
                  </a:lnTo>
                  <a:lnTo>
                    <a:pt x="242" y="210"/>
                  </a:lnTo>
                  <a:lnTo>
                    <a:pt x="238" y="208"/>
                  </a:lnTo>
                  <a:lnTo>
                    <a:pt x="234" y="207"/>
                  </a:lnTo>
                  <a:lnTo>
                    <a:pt x="229" y="205"/>
                  </a:lnTo>
                  <a:lnTo>
                    <a:pt x="229" y="205"/>
                  </a:ln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grpSp>
      <p:sp>
        <p:nvSpPr>
          <p:cNvPr id="34" name="矩形 33"/>
          <p:cNvSpPr/>
          <p:nvPr/>
        </p:nvSpPr>
        <p:spPr>
          <a:xfrm>
            <a:off x="3332754" y="5206978"/>
            <a:ext cx="6096000" cy="954107"/>
          </a:xfrm>
          <a:prstGeom prst="rect">
            <a:avLst/>
          </a:prstGeom>
        </p:spPr>
        <p:txBody>
          <a:bodyPr>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b="1">
              <a:solidFill>
                <a:schemeClr val="accent2">
                  <a:lumMod val="75000"/>
                </a:schemeClr>
              </a:solidFill>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5" name="矩形 14"/>
          <p:cNvSpPr/>
          <p:nvPr/>
        </p:nvSpPr>
        <p:spPr>
          <a:xfrm>
            <a:off x="3597239" y="5657671"/>
            <a:ext cx="6096000" cy="1200329"/>
          </a:xfrm>
          <a:prstGeom prst="rect">
            <a:avLst/>
          </a:prstGeom>
        </p:spPr>
        <p:txBody>
          <a:bodyPr>
            <a:spAutoFit/>
          </a:bodyPr>
          <a:lstStyle/>
          <a:p>
            <a:r>
              <a:rPr lang="en-US" altLang="zh-CN" b="0" i="0">
                <a:solidFill>
                  <a:schemeClr val="accent2">
                    <a:lumMod val="75000"/>
                  </a:schemeClr>
                </a:solidFill>
                <a:effectLst/>
                <a:latin typeface="宋体" panose="02010600030101010101" pitchFamily="2" charset="-122"/>
                <a:ea typeface="宋体" panose="02010600030101010101" pitchFamily="2" charset="-122"/>
              </a:rPr>
              <a:t>During my childhood, think lucky money and new clothes are necessary for New Year, but as the advance of the age, will be more and more found that those things are optional</a:t>
            </a:r>
            <a:endParaRPr lang="zh-CN" altLang="en-US">
              <a:solidFill>
                <a:schemeClr val="accent2">
                  <a:lumMod val="75000"/>
                </a:schemeClr>
              </a:solidFill>
            </a:endParaRPr>
          </a:p>
        </p:txBody>
      </p:sp>
      <p:grpSp>
        <p:nvGrpSpPr>
          <p:cNvPr id="18" name="组合 17"/>
          <p:cNvGrpSpPr/>
          <p:nvPr/>
        </p:nvGrpSpPr>
        <p:grpSpPr>
          <a:xfrm>
            <a:off x="4514750" y="0"/>
            <a:ext cx="3082895" cy="1635218"/>
            <a:chOff x="4514750" y="0"/>
            <a:chExt cx="3082895" cy="1635218"/>
          </a:xfrm>
        </p:grpSpPr>
        <p:sp>
          <p:nvSpPr>
            <p:cNvPr id="19" name="矩形 18"/>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20" name="直接连接符 19"/>
            <p:cNvCxnSpPr>
              <a:stCxn id="21" idx="4"/>
              <a:endCxn id="22"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8" name="等腰三角形 27"/>
          <p:cNvSpPr/>
          <p:nvPr/>
        </p:nvSpPr>
        <p:spPr>
          <a:xfrm rot="9235228">
            <a:off x="10706834" y="5337747"/>
            <a:ext cx="714375" cy="712138"/>
          </a:xfrm>
          <a:prstGeom prst="triangle">
            <a:avLst/>
          </a:prstGeom>
          <a:gradFill flip="none" rotWithShape="1">
            <a:gsLst>
              <a:gs pos="65000">
                <a:schemeClr val="accent1">
                  <a:lumMod val="5000"/>
                  <a:lumOff val="95000"/>
                </a:schemeClr>
              </a:gs>
              <a:gs pos="37000">
                <a:schemeClr val="bg1">
                  <a:lumMod val="85000"/>
                </a:schemeClr>
              </a:gs>
              <a:gs pos="100000">
                <a:schemeClr val="bg1">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235228">
            <a:off x="10697542" y="5340703"/>
            <a:ext cx="714375" cy="712138"/>
          </a:xfrm>
          <a:prstGeom prst="triangle">
            <a:avLst/>
          </a:prstGeom>
          <a:gradFill>
            <a:gsLst>
              <a:gs pos="61000">
                <a:schemeClr val="accent1">
                  <a:lumMod val="5000"/>
                  <a:lumOff val="95000"/>
                </a:schemeClr>
              </a:gs>
              <a:gs pos="37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381077" y="2378779"/>
            <a:ext cx="736832" cy="1200329"/>
          </a:xfrm>
          <a:prstGeom prst="rect">
            <a:avLst/>
          </a:prstGeom>
          <a:noFill/>
        </p:spPr>
        <p:txBody>
          <a:bodyPr wrap="square" rtlCol="0">
            <a:spAutoFit/>
          </a:bodyPr>
          <a:lstStyle/>
          <a:p>
            <a:pPr algn="ctr"/>
            <a:r>
              <a:rPr lang="en-US" altLang="zh-CN" sz="7200">
                <a:solidFill>
                  <a:schemeClr val="accent2">
                    <a:lumMod val="75000"/>
                  </a:schemeClr>
                </a:solidFill>
                <a:latin typeface="方正超粗黑_GBK" panose="03000509000000000000" pitchFamily="65" charset="-122"/>
                <a:ea typeface="方正超粗黑_GBK" panose="03000509000000000000" pitchFamily="65" charset="-122"/>
              </a:rPr>
              <a:t>1</a:t>
            </a:r>
            <a:endParaRPr lang="zh-CN" altLang="en-US" sz="7200">
              <a:solidFill>
                <a:schemeClr val="accent2">
                  <a:lumMod val="75000"/>
                </a:schemeClr>
              </a:solidFill>
              <a:latin typeface="方正超粗黑_GBK" panose="03000509000000000000" pitchFamily="65" charset="-122"/>
              <a:ea typeface="方正超粗黑_GBK" panose="03000509000000000000" pitchFamily="65" charset="-122"/>
            </a:endParaRPr>
          </a:p>
        </p:txBody>
      </p:sp>
      <p:cxnSp>
        <p:nvCxnSpPr>
          <p:cNvPr id="9" name="直接连接符 8"/>
          <p:cNvCxnSpPr/>
          <p:nvPr/>
        </p:nvCxnSpPr>
        <p:spPr>
          <a:xfrm flipH="1">
            <a:off x="2117909" y="2528888"/>
            <a:ext cx="0" cy="900112"/>
          </a:xfrm>
          <a:prstGeom prst="line">
            <a:avLst/>
          </a:prstGeom>
          <a:ln w="19050">
            <a:solidFill>
              <a:schemeClr val="accent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370148" y="3731329"/>
            <a:ext cx="736832" cy="1200329"/>
          </a:xfrm>
          <a:prstGeom prst="rect">
            <a:avLst/>
          </a:prstGeom>
          <a:noFill/>
        </p:spPr>
        <p:txBody>
          <a:bodyPr wrap="square" rtlCol="0">
            <a:spAutoFit/>
          </a:bodyPr>
          <a:lstStyle/>
          <a:p>
            <a:pPr algn="ctr"/>
            <a:r>
              <a:rPr lang="en-US" altLang="zh-CN" sz="7200">
                <a:solidFill>
                  <a:schemeClr val="accent2">
                    <a:lumMod val="75000"/>
                  </a:schemeClr>
                </a:solidFill>
                <a:latin typeface="方正超粗黑_GBK" panose="03000509000000000000" pitchFamily="65" charset="-122"/>
                <a:ea typeface="方正超粗黑_GBK" panose="03000509000000000000" pitchFamily="65" charset="-122"/>
              </a:rPr>
              <a:t>2</a:t>
            </a:r>
            <a:endParaRPr lang="zh-CN" altLang="en-US" sz="7200">
              <a:solidFill>
                <a:schemeClr val="accent2">
                  <a:lumMod val="75000"/>
                </a:schemeClr>
              </a:solidFill>
              <a:latin typeface="方正超粗黑_GBK" panose="03000509000000000000" pitchFamily="65" charset="-122"/>
              <a:ea typeface="方正超粗黑_GBK" panose="03000509000000000000" pitchFamily="65" charset="-122"/>
            </a:endParaRPr>
          </a:p>
        </p:txBody>
      </p:sp>
      <p:cxnSp>
        <p:nvCxnSpPr>
          <p:cNvPr id="11" name="直接连接符 10"/>
          <p:cNvCxnSpPr/>
          <p:nvPr/>
        </p:nvCxnSpPr>
        <p:spPr>
          <a:xfrm flipH="1">
            <a:off x="2106980" y="3881438"/>
            <a:ext cx="0" cy="900112"/>
          </a:xfrm>
          <a:prstGeom prst="line">
            <a:avLst/>
          </a:prstGeom>
          <a:ln w="19050">
            <a:solidFill>
              <a:schemeClr val="accent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1370148" y="5233988"/>
            <a:ext cx="736832" cy="1200329"/>
          </a:xfrm>
          <a:prstGeom prst="rect">
            <a:avLst/>
          </a:prstGeom>
          <a:noFill/>
        </p:spPr>
        <p:txBody>
          <a:bodyPr wrap="square" rtlCol="0">
            <a:spAutoFit/>
          </a:bodyPr>
          <a:lstStyle/>
          <a:p>
            <a:pPr algn="ctr"/>
            <a:r>
              <a:rPr lang="en-US" altLang="zh-CN" sz="7200">
                <a:solidFill>
                  <a:schemeClr val="accent2">
                    <a:lumMod val="75000"/>
                  </a:schemeClr>
                </a:solidFill>
                <a:latin typeface="方正超粗黑_GBK" panose="03000509000000000000" pitchFamily="65" charset="-122"/>
                <a:ea typeface="方正超粗黑_GBK" panose="03000509000000000000" pitchFamily="65" charset="-122"/>
              </a:rPr>
              <a:t>3</a:t>
            </a:r>
            <a:endParaRPr lang="zh-CN" altLang="en-US" sz="7200">
              <a:solidFill>
                <a:schemeClr val="accent2">
                  <a:lumMod val="75000"/>
                </a:schemeClr>
              </a:solidFill>
              <a:latin typeface="方正超粗黑_GBK" panose="03000509000000000000" pitchFamily="65" charset="-122"/>
              <a:ea typeface="方正超粗黑_GBK" panose="03000509000000000000" pitchFamily="65" charset="-122"/>
            </a:endParaRPr>
          </a:p>
        </p:txBody>
      </p:sp>
      <p:cxnSp>
        <p:nvCxnSpPr>
          <p:cNvPr id="13" name="直接连接符 12"/>
          <p:cNvCxnSpPr/>
          <p:nvPr/>
        </p:nvCxnSpPr>
        <p:spPr>
          <a:xfrm flipH="1">
            <a:off x="2106980" y="5384097"/>
            <a:ext cx="0" cy="900112"/>
          </a:xfrm>
          <a:prstGeom prst="line">
            <a:avLst/>
          </a:prstGeom>
          <a:ln w="19050">
            <a:solidFill>
              <a:schemeClr val="accent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504079" y="2595329"/>
            <a:ext cx="4925421" cy="954107"/>
          </a:xfrm>
          <a:prstGeom prst="rect">
            <a:avLst/>
          </a:prstGeom>
        </p:spPr>
        <p:txBody>
          <a:bodyPr wrap="squar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b="1">
              <a:solidFill>
                <a:schemeClr val="accent2">
                  <a:lumMod val="75000"/>
                </a:schemeClr>
              </a:solidFill>
            </a:endParaRPr>
          </a:p>
        </p:txBody>
      </p:sp>
      <p:sp>
        <p:nvSpPr>
          <p:cNvPr id="15" name="矩形 14"/>
          <p:cNvSpPr/>
          <p:nvPr/>
        </p:nvSpPr>
        <p:spPr>
          <a:xfrm>
            <a:off x="2504079" y="3967792"/>
            <a:ext cx="4925421" cy="954107"/>
          </a:xfrm>
          <a:prstGeom prst="rect">
            <a:avLst/>
          </a:prstGeom>
        </p:spPr>
        <p:txBody>
          <a:bodyPr wrap="squar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b="1">
              <a:solidFill>
                <a:schemeClr val="accent2">
                  <a:lumMod val="75000"/>
                </a:schemeClr>
              </a:solidFill>
            </a:endParaRPr>
          </a:p>
        </p:txBody>
      </p:sp>
      <p:sp>
        <p:nvSpPr>
          <p:cNvPr id="16" name="矩形 15"/>
          <p:cNvSpPr/>
          <p:nvPr/>
        </p:nvSpPr>
        <p:spPr>
          <a:xfrm>
            <a:off x="2504079" y="5417200"/>
            <a:ext cx="4925421" cy="954107"/>
          </a:xfrm>
          <a:prstGeom prst="rect">
            <a:avLst/>
          </a:prstGeom>
        </p:spPr>
        <p:txBody>
          <a:bodyPr wrap="squar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b="1">
              <a:solidFill>
                <a:schemeClr val="accent2">
                  <a:lumMod val="75000"/>
                </a:schemeClr>
              </a:solidFill>
            </a:endParaRPr>
          </a:p>
        </p:txBody>
      </p:sp>
      <p:sp>
        <p:nvSpPr>
          <p:cNvPr id="17" name="椭圆形标注 16"/>
          <p:cNvSpPr/>
          <p:nvPr/>
        </p:nvSpPr>
        <p:spPr>
          <a:xfrm>
            <a:off x="7600950" y="2277584"/>
            <a:ext cx="2843633" cy="1905234"/>
          </a:xfrm>
          <a:prstGeom prst="wedgeEllipseCallou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345337" y="3059668"/>
            <a:ext cx="1354858" cy="369332"/>
          </a:xfrm>
          <a:prstGeom prst="rect">
            <a:avLst/>
          </a:prstGeom>
        </p:spPr>
        <p:txBody>
          <a:bodyPr wrap="none">
            <a:spAutoFit/>
          </a:bodyPr>
          <a:lstStyle/>
          <a:p>
            <a:r>
              <a:rPr lang="en-US" altLang="zh-CN" b="1" i="0">
                <a:solidFill>
                  <a:schemeClr val="accent2">
                    <a:lumMod val="75000"/>
                  </a:schemeClr>
                </a:solidFill>
                <a:effectLst/>
                <a:latin typeface="宋体" panose="02010600030101010101" pitchFamily="2" charset="-122"/>
                <a:ea typeface="宋体" panose="02010600030101010101" pitchFamily="2" charset="-122"/>
              </a:rPr>
              <a:t>PPT NEVER </a:t>
            </a:r>
            <a:endParaRPr lang="zh-CN" altLang="en-US"/>
          </a:p>
        </p:txBody>
      </p:sp>
      <p:grpSp>
        <p:nvGrpSpPr>
          <p:cNvPr id="23" name="组合 22"/>
          <p:cNvGrpSpPr/>
          <p:nvPr/>
        </p:nvGrpSpPr>
        <p:grpSpPr>
          <a:xfrm>
            <a:off x="8798192" y="3803992"/>
            <a:ext cx="2832705" cy="1828978"/>
            <a:chOff x="3176812" y="2273198"/>
            <a:chExt cx="2641825" cy="2726239"/>
          </a:xfrm>
        </p:grpSpPr>
        <p:sp>
          <p:nvSpPr>
            <p:cNvPr id="25" name="椭圆 24"/>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椭圆 25"/>
            <p:cNvSpPr/>
            <p:nvPr/>
          </p:nvSpPr>
          <p:spPr>
            <a:xfrm>
              <a:off x="3268970" y="2368299"/>
              <a:ext cx="2457512" cy="253603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9" name="Freeform 95"/>
          <p:cNvSpPr>
            <a:spLocks noEditPoints="1"/>
          </p:cNvSpPr>
          <p:nvPr/>
        </p:nvSpPr>
        <p:spPr bwMode="auto">
          <a:xfrm>
            <a:off x="9777725" y="4272709"/>
            <a:ext cx="873637" cy="880463"/>
          </a:xfrm>
          <a:custGeom>
            <a:gdLst>
              <a:gd name="T0" fmla="*/ 211 w 257"/>
              <a:gd name="T1" fmla="*/ 119 h 257"/>
              <a:gd name="T2" fmla="*/ 180 w 257"/>
              <a:gd name="T3" fmla="*/ 107 h 257"/>
              <a:gd name="T4" fmla="*/ 156 w 257"/>
              <a:gd name="T5" fmla="*/ 93 h 257"/>
              <a:gd name="T6" fmla="*/ 176 w 257"/>
              <a:gd name="T7" fmla="*/ 72 h 257"/>
              <a:gd name="T8" fmla="*/ 187 w 257"/>
              <a:gd name="T9" fmla="*/ 58 h 257"/>
              <a:gd name="T10" fmla="*/ 221 w 257"/>
              <a:gd name="T11" fmla="*/ 58 h 257"/>
              <a:gd name="T12" fmla="*/ 231 w 257"/>
              <a:gd name="T13" fmla="*/ 72 h 257"/>
              <a:gd name="T14" fmla="*/ 257 w 257"/>
              <a:gd name="T15" fmla="*/ 88 h 257"/>
              <a:gd name="T16" fmla="*/ 245 w 257"/>
              <a:gd name="T17" fmla="*/ 109 h 257"/>
              <a:gd name="T18" fmla="*/ 171 w 257"/>
              <a:gd name="T19" fmla="*/ 48 h 257"/>
              <a:gd name="T20" fmla="*/ 189 w 257"/>
              <a:gd name="T21" fmla="*/ 16 h 257"/>
              <a:gd name="T22" fmla="*/ 192 w 257"/>
              <a:gd name="T23" fmla="*/ 39 h 257"/>
              <a:gd name="T24" fmla="*/ 128 w 257"/>
              <a:gd name="T25" fmla="*/ 39 h 257"/>
              <a:gd name="T26" fmla="*/ 122 w 257"/>
              <a:gd name="T27" fmla="*/ 6 h 257"/>
              <a:gd name="T28" fmla="*/ 139 w 257"/>
              <a:gd name="T29" fmla="*/ 19 h 257"/>
              <a:gd name="T30" fmla="*/ 84 w 257"/>
              <a:gd name="T31" fmla="*/ 50 h 257"/>
              <a:gd name="T32" fmla="*/ 62 w 257"/>
              <a:gd name="T33" fmla="*/ 32 h 257"/>
              <a:gd name="T34" fmla="*/ 79 w 257"/>
              <a:gd name="T35" fmla="*/ 23 h 257"/>
              <a:gd name="T36" fmla="*/ 84 w 257"/>
              <a:gd name="T37" fmla="*/ 50 h 257"/>
              <a:gd name="T38" fmla="*/ 171 w 257"/>
              <a:gd name="T39" fmla="*/ 61 h 257"/>
              <a:gd name="T40" fmla="*/ 153 w 257"/>
              <a:gd name="T41" fmla="*/ 71 h 257"/>
              <a:gd name="T42" fmla="*/ 143 w 257"/>
              <a:gd name="T43" fmla="*/ 100 h 257"/>
              <a:gd name="T44" fmla="*/ 169 w 257"/>
              <a:gd name="T45" fmla="*/ 118 h 257"/>
              <a:gd name="T46" fmla="*/ 195 w 257"/>
              <a:gd name="T47" fmla="*/ 137 h 257"/>
              <a:gd name="T48" fmla="*/ 206 w 257"/>
              <a:gd name="T49" fmla="*/ 152 h 257"/>
              <a:gd name="T50" fmla="*/ 178 w 257"/>
              <a:gd name="T51" fmla="*/ 192 h 257"/>
              <a:gd name="T52" fmla="*/ 145 w 257"/>
              <a:gd name="T53" fmla="*/ 162 h 257"/>
              <a:gd name="T54" fmla="*/ 126 w 257"/>
              <a:gd name="T55" fmla="*/ 140 h 257"/>
              <a:gd name="T56" fmla="*/ 78 w 257"/>
              <a:gd name="T57" fmla="*/ 123 h 257"/>
              <a:gd name="T58" fmla="*/ 53 w 257"/>
              <a:gd name="T59" fmla="*/ 120 h 257"/>
              <a:gd name="T60" fmla="*/ 115 w 257"/>
              <a:gd name="T61" fmla="*/ 52 h 257"/>
              <a:gd name="T62" fmla="*/ 19 w 257"/>
              <a:gd name="T63" fmla="*/ 74 h 257"/>
              <a:gd name="T64" fmla="*/ 40 w 257"/>
              <a:gd name="T65" fmla="*/ 65 h 257"/>
              <a:gd name="T66" fmla="*/ 48 w 257"/>
              <a:gd name="T67" fmla="*/ 87 h 257"/>
              <a:gd name="T68" fmla="*/ 37 w 257"/>
              <a:gd name="T69" fmla="*/ 132 h 257"/>
              <a:gd name="T70" fmla="*/ 2 w 257"/>
              <a:gd name="T71" fmla="*/ 132 h 257"/>
              <a:gd name="T72" fmla="*/ 19 w 257"/>
              <a:gd name="T73" fmla="*/ 118 h 257"/>
              <a:gd name="T74" fmla="*/ 41 w 257"/>
              <a:gd name="T75" fmla="*/ 171 h 257"/>
              <a:gd name="T76" fmla="*/ 63 w 257"/>
              <a:gd name="T77" fmla="*/ 145 h 257"/>
              <a:gd name="T78" fmla="*/ 107 w 257"/>
              <a:gd name="T79" fmla="*/ 145 h 257"/>
              <a:gd name="T80" fmla="*/ 130 w 257"/>
              <a:gd name="T81" fmla="*/ 171 h 257"/>
              <a:gd name="T82" fmla="*/ 161 w 257"/>
              <a:gd name="T83" fmla="*/ 189 h 257"/>
              <a:gd name="T84" fmla="*/ 153 w 257"/>
              <a:gd name="T85" fmla="*/ 221 h 257"/>
              <a:gd name="T86" fmla="*/ 123 w 257"/>
              <a:gd name="T87" fmla="*/ 228 h 257"/>
              <a:gd name="T88" fmla="*/ 97 w 257"/>
              <a:gd name="T89" fmla="*/ 253 h 257"/>
              <a:gd name="T90" fmla="*/ 61 w 257"/>
              <a:gd name="T91" fmla="*/ 232 h 257"/>
              <a:gd name="T92" fmla="*/ 18 w 257"/>
              <a:gd name="T93" fmla="*/ 231 h 257"/>
              <a:gd name="T94" fmla="*/ 0 w 257"/>
              <a:gd name="T95" fmla="*/ 197 h 257"/>
              <a:gd name="T96" fmla="*/ 41 w 257"/>
              <a:gd name="T97" fmla="*/ 171 h 257"/>
              <a:gd name="T98" fmla="*/ 139 w 257"/>
              <a:gd name="T99" fmla="*/ 237 h 257"/>
              <a:gd name="T100" fmla="*/ 124 w 257"/>
              <a:gd name="T101" fmla="*/ 256 h 257"/>
              <a:gd name="T102" fmla="*/ 139 w 257"/>
              <a:gd name="T103" fmla="*/ 232 h 257"/>
              <a:gd name="T104" fmla="*/ 193 w 257"/>
              <a:gd name="T105" fmla="*/ 240 h 257"/>
              <a:gd name="T106" fmla="*/ 171 w 257"/>
              <a:gd name="T107" fmla="*/ 218 h 257"/>
              <a:gd name="T108" fmla="*/ 189 w 257"/>
              <a:gd name="T109" fmla="*/ 213 h 257"/>
              <a:gd name="T110" fmla="*/ 241 w 257"/>
              <a:gd name="T111" fmla="*/ 188 h 257"/>
              <a:gd name="T112" fmla="*/ 218 w 257"/>
              <a:gd name="T113" fmla="*/ 192 h 257"/>
              <a:gd name="T114" fmla="*/ 215 w 257"/>
              <a:gd name="T115" fmla="*/ 170 h 257"/>
              <a:gd name="T116" fmla="*/ 219 w 257"/>
              <a:gd name="T117" fmla="*/ 127 h 257"/>
              <a:gd name="T118" fmla="*/ 237 w 257"/>
              <a:gd name="T119" fmla="*/ 118 h 257"/>
              <a:gd name="T120" fmla="*/ 252 w 257"/>
              <a:gd name="T121" fmla="*/ 136 h 257"/>
              <a:gd name="T122" fmla="*/ 219 w 257"/>
              <a:gd name="T123" fmla="*/ 128 h 2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7" h="257">
                <a:moveTo>
                  <a:pt x="231" y="113"/>
                </a:moveTo>
                <a:lnTo>
                  <a:pt x="231" y="113"/>
                </a:lnTo>
                <a:lnTo>
                  <a:pt x="224" y="111"/>
                </a:lnTo>
                <a:lnTo>
                  <a:pt x="219" y="110"/>
                </a:lnTo>
                <a:lnTo>
                  <a:pt x="219" y="110"/>
                </a:lnTo>
                <a:lnTo>
                  <a:pt x="215" y="115"/>
                </a:lnTo>
                <a:lnTo>
                  <a:pt x="211" y="119"/>
                </a:lnTo>
                <a:lnTo>
                  <a:pt x="206" y="122"/>
                </a:lnTo>
                <a:lnTo>
                  <a:pt x="200" y="123"/>
                </a:lnTo>
                <a:lnTo>
                  <a:pt x="200" y="123"/>
                </a:lnTo>
                <a:lnTo>
                  <a:pt x="193" y="122"/>
                </a:lnTo>
                <a:lnTo>
                  <a:pt x="188" y="118"/>
                </a:lnTo>
                <a:lnTo>
                  <a:pt x="183" y="113"/>
                </a:lnTo>
                <a:lnTo>
                  <a:pt x="180" y="107"/>
                </a:lnTo>
                <a:lnTo>
                  <a:pt x="180" y="107"/>
                </a:lnTo>
                <a:lnTo>
                  <a:pt x="176" y="107"/>
                </a:lnTo>
                <a:lnTo>
                  <a:pt x="176" y="107"/>
                </a:lnTo>
                <a:lnTo>
                  <a:pt x="169" y="106"/>
                </a:lnTo>
                <a:lnTo>
                  <a:pt x="162" y="102"/>
                </a:lnTo>
                <a:lnTo>
                  <a:pt x="157" y="97"/>
                </a:lnTo>
                <a:lnTo>
                  <a:pt x="156" y="93"/>
                </a:lnTo>
                <a:lnTo>
                  <a:pt x="156" y="89"/>
                </a:lnTo>
                <a:lnTo>
                  <a:pt x="156" y="89"/>
                </a:lnTo>
                <a:lnTo>
                  <a:pt x="156" y="87"/>
                </a:lnTo>
                <a:lnTo>
                  <a:pt x="157" y="83"/>
                </a:lnTo>
                <a:lnTo>
                  <a:pt x="162" y="78"/>
                </a:lnTo>
                <a:lnTo>
                  <a:pt x="169" y="74"/>
                </a:lnTo>
                <a:lnTo>
                  <a:pt x="176" y="72"/>
                </a:lnTo>
                <a:lnTo>
                  <a:pt x="176" y="72"/>
                </a:lnTo>
                <a:lnTo>
                  <a:pt x="179" y="72"/>
                </a:lnTo>
                <a:lnTo>
                  <a:pt x="179" y="72"/>
                </a:lnTo>
                <a:lnTo>
                  <a:pt x="179" y="68"/>
                </a:lnTo>
                <a:lnTo>
                  <a:pt x="182" y="65"/>
                </a:lnTo>
                <a:lnTo>
                  <a:pt x="183" y="61"/>
                </a:lnTo>
                <a:lnTo>
                  <a:pt x="187" y="58"/>
                </a:lnTo>
                <a:lnTo>
                  <a:pt x="195" y="54"/>
                </a:lnTo>
                <a:lnTo>
                  <a:pt x="198" y="53"/>
                </a:lnTo>
                <a:lnTo>
                  <a:pt x="204" y="53"/>
                </a:lnTo>
                <a:lnTo>
                  <a:pt x="204" y="53"/>
                </a:lnTo>
                <a:lnTo>
                  <a:pt x="209" y="53"/>
                </a:lnTo>
                <a:lnTo>
                  <a:pt x="213" y="54"/>
                </a:lnTo>
                <a:lnTo>
                  <a:pt x="221" y="58"/>
                </a:lnTo>
                <a:lnTo>
                  <a:pt x="223" y="62"/>
                </a:lnTo>
                <a:lnTo>
                  <a:pt x="226" y="65"/>
                </a:lnTo>
                <a:lnTo>
                  <a:pt x="228" y="68"/>
                </a:lnTo>
                <a:lnTo>
                  <a:pt x="228" y="72"/>
                </a:lnTo>
                <a:lnTo>
                  <a:pt x="228" y="72"/>
                </a:lnTo>
                <a:lnTo>
                  <a:pt x="231" y="72"/>
                </a:lnTo>
                <a:lnTo>
                  <a:pt x="231" y="72"/>
                </a:lnTo>
                <a:lnTo>
                  <a:pt x="236" y="72"/>
                </a:lnTo>
                <a:lnTo>
                  <a:pt x="241" y="74"/>
                </a:lnTo>
                <a:lnTo>
                  <a:pt x="245" y="75"/>
                </a:lnTo>
                <a:lnTo>
                  <a:pt x="249" y="78"/>
                </a:lnTo>
                <a:lnTo>
                  <a:pt x="253" y="81"/>
                </a:lnTo>
                <a:lnTo>
                  <a:pt x="254" y="84"/>
                </a:lnTo>
                <a:lnTo>
                  <a:pt x="257" y="88"/>
                </a:lnTo>
                <a:lnTo>
                  <a:pt x="257" y="92"/>
                </a:lnTo>
                <a:lnTo>
                  <a:pt x="257" y="92"/>
                </a:lnTo>
                <a:lnTo>
                  <a:pt x="257" y="96"/>
                </a:lnTo>
                <a:lnTo>
                  <a:pt x="254" y="100"/>
                </a:lnTo>
                <a:lnTo>
                  <a:pt x="253" y="104"/>
                </a:lnTo>
                <a:lnTo>
                  <a:pt x="249" y="106"/>
                </a:lnTo>
                <a:lnTo>
                  <a:pt x="245" y="109"/>
                </a:lnTo>
                <a:lnTo>
                  <a:pt x="241" y="111"/>
                </a:lnTo>
                <a:lnTo>
                  <a:pt x="236" y="113"/>
                </a:lnTo>
                <a:lnTo>
                  <a:pt x="231" y="113"/>
                </a:lnTo>
                <a:lnTo>
                  <a:pt x="231" y="113"/>
                </a:lnTo>
                <a:close/>
                <a:moveTo>
                  <a:pt x="174" y="50"/>
                </a:moveTo>
                <a:lnTo>
                  <a:pt x="174" y="50"/>
                </a:lnTo>
                <a:lnTo>
                  <a:pt x="171" y="48"/>
                </a:lnTo>
                <a:lnTo>
                  <a:pt x="171" y="42"/>
                </a:lnTo>
                <a:lnTo>
                  <a:pt x="171" y="36"/>
                </a:lnTo>
                <a:lnTo>
                  <a:pt x="175" y="28"/>
                </a:lnTo>
                <a:lnTo>
                  <a:pt x="175" y="28"/>
                </a:lnTo>
                <a:lnTo>
                  <a:pt x="179" y="23"/>
                </a:lnTo>
                <a:lnTo>
                  <a:pt x="184" y="19"/>
                </a:lnTo>
                <a:lnTo>
                  <a:pt x="189" y="16"/>
                </a:lnTo>
                <a:lnTo>
                  <a:pt x="193" y="16"/>
                </a:lnTo>
                <a:lnTo>
                  <a:pt x="193" y="16"/>
                </a:lnTo>
                <a:lnTo>
                  <a:pt x="196" y="20"/>
                </a:lnTo>
                <a:lnTo>
                  <a:pt x="196" y="26"/>
                </a:lnTo>
                <a:lnTo>
                  <a:pt x="196" y="32"/>
                </a:lnTo>
                <a:lnTo>
                  <a:pt x="192" y="39"/>
                </a:lnTo>
                <a:lnTo>
                  <a:pt x="192" y="39"/>
                </a:lnTo>
                <a:lnTo>
                  <a:pt x="188" y="45"/>
                </a:lnTo>
                <a:lnTo>
                  <a:pt x="183" y="49"/>
                </a:lnTo>
                <a:lnTo>
                  <a:pt x="178" y="52"/>
                </a:lnTo>
                <a:lnTo>
                  <a:pt x="174" y="50"/>
                </a:lnTo>
                <a:lnTo>
                  <a:pt x="174" y="50"/>
                </a:lnTo>
                <a:close/>
                <a:moveTo>
                  <a:pt x="128" y="39"/>
                </a:moveTo>
                <a:lnTo>
                  <a:pt x="128" y="39"/>
                </a:lnTo>
                <a:lnTo>
                  <a:pt x="124" y="37"/>
                </a:lnTo>
                <a:lnTo>
                  <a:pt x="122" y="33"/>
                </a:lnTo>
                <a:lnTo>
                  <a:pt x="119" y="27"/>
                </a:lnTo>
                <a:lnTo>
                  <a:pt x="119" y="19"/>
                </a:lnTo>
                <a:lnTo>
                  <a:pt x="119" y="19"/>
                </a:lnTo>
                <a:lnTo>
                  <a:pt x="119" y="11"/>
                </a:lnTo>
                <a:lnTo>
                  <a:pt x="122" y="6"/>
                </a:lnTo>
                <a:lnTo>
                  <a:pt x="124" y="1"/>
                </a:lnTo>
                <a:lnTo>
                  <a:pt x="128" y="0"/>
                </a:lnTo>
                <a:lnTo>
                  <a:pt x="128" y="0"/>
                </a:lnTo>
                <a:lnTo>
                  <a:pt x="132" y="1"/>
                </a:lnTo>
                <a:lnTo>
                  <a:pt x="136" y="6"/>
                </a:lnTo>
                <a:lnTo>
                  <a:pt x="139" y="11"/>
                </a:lnTo>
                <a:lnTo>
                  <a:pt x="139" y="19"/>
                </a:lnTo>
                <a:lnTo>
                  <a:pt x="139" y="19"/>
                </a:lnTo>
                <a:lnTo>
                  <a:pt x="139" y="27"/>
                </a:lnTo>
                <a:lnTo>
                  <a:pt x="136" y="33"/>
                </a:lnTo>
                <a:lnTo>
                  <a:pt x="132" y="37"/>
                </a:lnTo>
                <a:lnTo>
                  <a:pt x="128" y="39"/>
                </a:lnTo>
                <a:lnTo>
                  <a:pt x="128" y="39"/>
                </a:lnTo>
                <a:close/>
                <a:moveTo>
                  <a:pt x="84" y="50"/>
                </a:moveTo>
                <a:lnTo>
                  <a:pt x="84" y="50"/>
                </a:lnTo>
                <a:lnTo>
                  <a:pt x="80" y="52"/>
                </a:lnTo>
                <a:lnTo>
                  <a:pt x="75" y="49"/>
                </a:lnTo>
                <a:lnTo>
                  <a:pt x="70" y="45"/>
                </a:lnTo>
                <a:lnTo>
                  <a:pt x="66" y="39"/>
                </a:lnTo>
                <a:lnTo>
                  <a:pt x="66" y="39"/>
                </a:lnTo>
                <a:lnTo>
                  <a:pt x="62" y="32"/>
                </a:lnTo>
                <a:lnTo>
                  <a:pt x="61" y="26"/>
                </a:lnTo>
                <a:lnTo>
                  <a:pt x="62" y="20"/>
                </a:lnTo>
                <a:lnTo>
                  <a:pt x="65" y="16"/>
                </a:lnTo>
                <a:lnTo>
                  <a:pt x="65" y="16"/>
                </a:lnTo>
                <a:lnTo>
                  <a:pt x="69" y="16"/>
                </a:lnTo>
                <a:lnTo>
                  <a:pt x="74" y="19"/>
                </a:lnTo>
                <a:lnTo>
                  <a:pt x="79" y="23"/>
                </a:lnTo>
                <a:lnTo>
                  <a:pt x="83" y="28"/>
                </a:lnTo>
                <a:lnTo>
                  <a:pt x="83" y="28"/>
                </a:lnTo>
                <a:lnTo>
                  <a:pt x="87" y="36"/>
                </a:lnTo>
                <a:lnTo>
                  <a:pt x="87" y="42"/>
                </a:lnTo>
                <a:lnTo>
                  <a:pt x="87" y="48"/>
                </a:lnTo>
                <a:lnTo>
                  <a:pt x="84" y="50"/>
                </a:lnTo>
                <a:lnTo>
                  <a:pt x="84" y="50"/>
                </a:lnTo>
                <a:close/>
                <a:moveTo>
                  <a:pt x="131" y="50"/>
                </a:moveTo>
                <a:lnTo>
                  <a:pt x="131" y="50"/>
                </a:lnTo>
                <a:lnTo>
                  <a:pt x="143" y="52"/>
                </a:lnTo>
                <a:lnTo>
                  <a:pt x="153" y="53"/>
                </a:lnTo>
                <a:lnTo>
                  <a:pt x="162" y="57"/>
                </a:lnTo>
                <a:lnTo>
                  <a:pt x="171" y="61"/>
                </a:lnTo>
                <a:lnTo>
                  <a:pt x="171" y="61"/>
                </a:lnTo>
                <a:lnTo>
                  <a:pt x="171" y="63"/>
                </a:lnTo>
                <a:lnTo>
                  <a:pt x="171" y="63"/>
                </a:lnTo>
                <a:lnTo>
                  <a:pt x="169" y="63"/>
                </a:lnTo>
                <a:lnTo>
                  <a:pt x="169" y="63"/>
                </a:lnTo>
                <a:lnTo>
                  <a:pt x="163" y="65"/>
                </a:lnTo>
                <a:lnTo>
                  <a:pt x="158" y="67"/>
                </a:lnTo>
                <a:lnTo>
                  <a:pt x="153" y="71"/>
                </a:lnTo>
                <a:lnTo>
                  <a:pt x="149" y="75"/>
                </a:lnTo>
                <a:lnTo>
                  <a:pt x="146" y="80"/>
                </a:lnTo>
                <a:lnTo>
                  <a:pt x="144" y="85"/>
                </a:lnTo>
                <a:lnTo>
                  <a:pt x="143" y="91"/>
                </a:lnTo>
                <a:lnTo>
                  <a:pt x="141" y="96"/>
                </a:lnTo>
                <a:lnTo>
                  <a:pt x="141" y="96"/>
                </a:lnTo>
                <a:lnTo>
                  <a:pt x="143" y="100"/>
                </a:lnTo>
                <a:lnTo>
                  <a:pt x="144" y="104"/>
                </a:lnTo>
                <a:lnTo>
                  <a:pt x="146" y="107"/>
                </a:lnTo>
                <a:lnTo>
                  <a:pt x="149" y="111"/>
                </a:lnTo>
                <a:lnTo>
                  <a:pt x="153" y="114"/>
                </a:lnTo>
                <a:lnTo>
                  <a:pt x="158" y="117"/>
                </a:lnTo>
                <a:lnTo>
                  <a:pt x="163" y="118"/>
                </a:lnTo>
                <a:lnTo>
                  <a:pt x="169" y="118"/>
                </a:lnTo>
                <a:lnTo>
                  <a:pt x="169" y="118"/>
                </a:lnTo>
                <a:lnTo>
                  <a:pt x="174" y="118"/>
                </a:lnTo>
                <a:lnTo>
                  <a:pt x="174" y="118"/>
                </a:lnTo>
                <a:lnTo>
                  <a:pt x="176" y="126"/>
                </a:lnTo>
                <a:lnTo>
                  <a:pt x="183" y="132"/>
                </a:lnTo>
                <a:lnTo>
                  <a:pt x="189" y="136"/>
                </a:lnTo>
                <a:lnTo>
                  <a:pt x="195" y="137"/>
                </a:lnTo>
                <a:lnTo>
                  <a:pt x="198" y="137"/>
                </a:lnTo>
                <a:lnTo>
                  <a:pt x="198" y="137"/>
                </a:lnTo>
                <a:lnTo>
                  <a:pt x="205" y="137"/>
                </a:lnTo>
                <a:lnTo>
                  <a:pt x="210" y="135"/>
                </a:lnTo>
                <a:lnTo>
                  <a:pt x="210" y="135"/>
                </a:lnTo>
                <a:lnTo>
                  <a:pt x="209" y="144"/>
                </a:lnTo>
                <a:lnTo>
                  <a:pt x="206" y="152"/>
                </a:lnTo>
                <a:lnTo>
                  <a:pt x="204" y="159"/>
                </a:lnTo>
                <a:lnTo>
                  <a:pt x="200" y="167"/>
                </a:lnTo>
                <a:lnTo>
                  <a:pt x="196" y="175"/>
                </a:lnTo>
                <a:lnTo>
                  <a:pt x="191" y="182"/>
                </a:lnTo>
                <a:lnTo>
                  <a:pt x="184" y="187"/>
                </a:lnTo>
                <a:lnTo>
                  <a:pt x="178" y="192"/>
                </a:lnTo>
                <a:lnTo>
                  <a:pt x="178" y="192"/>
                </a:lnTo>
                <a:lnTo>
                  <a:pt x="176" y="185"/>
                </a:lnTo>
                <a:lnTo>
                  <a:pt x="174" y="180"/>
                </a:lnTo>
                <a:lnTo>
                  <a:pt x="170" y="175"/>
                </a:lnTo>
                <a:lnTo>
                  <a:pt x="165" y="170"/>
                </a:lnTo>
                <a:lnTo>
                  <a:pt x="159" y="166"/>
                </a:lnTo>
                <a:lnTo>
                  <a:pt x="153" y="163"/>
                </a:lnTo>
                <a:lnTo>
                  <a:pt x="145" y="162"/>
                </a:lnTo>
                <a:lnTo>
                  <a:pt x="139" y="161"/>
                </a:lnTo>
                <a:lnTo>
                  <a:pt x="139" y="161"/>
                </a:lnTo>
                <a:lnTo>
                  <a:pt x="135" y="162"/>
                </a:lnTo>
                <a:lnTo>
                  <a:pt x="135" y="162"/>
                </a:lnTo>
                <a:lnTo>
                  <a:pt x="133" y="154"/>
                </a:lnTo>
                <a:lnTo>
                  <a:pt x="130" y="146"/>
                </a:lnTo>
                <a:lnTo>
                  <a:pt x="126" y="140"/>
                </a:lnTo>
                <a:lnTo>
                  <a:pt x="119" y="133"/>
                </a:lnTo>
                <a:lnTo>
                  <a:pt x="113" y="130"/>
                </a:lnTo>
                <a:lnTo>
                  <a:pt x="105" y="126"/>
                </a:lnTo>
                <a:lnTo>
                  <a:pt x="96" y="123"/>
                </a:lnTo>
                <a:lnTo>
                  <a:pt x="87" y="123"/>
                </a:lnTo>
                <a:lnTo>
                  <a:pt x="87" y="123"/>
                </a:lnTo>
                <a:lnTo>
                  <a:pt x="78" y="123"/>
                </a:lnTo>
                <a:lnTo>
                  <a:pt x="69" y="126"/>
                </a:lnTo>
                <a:lnTo>
                  <a:pt x="61" y="130"/>
                </a:lnTo>
                <a:lnTo>
                  <a:pt x="53" y="135"/>
                </a:lnTo>
                <a:lnTo>
                  <a:pt x="53" y="135"/>
                </a:lnTo>
                <a:lnTo>
                  <a:pt x="53" y="130"/>
                </a:lnTo>
                <a:lnTo>
                  <a:pt x="53" y="130"/>
                </a:lnTo>
                <a:lnTo>
                  <a:pt x="53" y="120"/>
                </a:lnTo>
                <a:lnTo>
                  <a:pt x="54" y="113"/>
                </a:lnTo>
                <a:lnTo>
                  <a:pt x="59" y="98"/>
                </a:lnTo>
                <a:lnTo>
                  <a:pt x="66" y="85"/>
                </a:lnTo>
                <a:lnTo>
                  <a:pt x="76" y="74"/>
                </a:lnTo>
                <a:lnTo>
                  <a:pt x="88" y="63"/>
                </a:lnTo>
                <a:lnTo>
                  <a:pt x="101" y="57"/>
                </a:lnTo>
                <a:lnTo>
                  <a:pt x="115" y="52"/>
                </a:lnTo>
                <a:lnTo>
                  <a:pt x="123" y="50"/>
                </a:lnTo>
                <a:lnTo>
                  <a:pt x="131" y="50"/>
                </a:lnTo>
                <a:lnTo>
                  <a:pt x="131" y="50"/>
                </a:lnTo>
                <a:close/>
                <a:moveTo>
                  <a:pt x="30" y="83"/>
                </a:moveTo>
                <a:lnTo>
                  <a:pt x="30" y="83"/>
                </a:lnTo>
                <a:lnTo>
                  <a:pt x="23" y="78"/>
                </a:lnTo>
                <a:lnTo>
                  <a:pt x="19" y="74"/>
                </a:lnTo>
                <a:lnTo>
                  <a:pt x="17" y="68"/>
                </a:lnTo>
                <a:lnTo>
                  <a:pt x="18" y="65"/>
                </a:lnTo>
                <a:lnTo>
                  <a:pt x="18" y="65"/>
                </a:lnTo>
                <a:lnTo>
                  <a:pt x="20" y="62"/>
                </a:lnTo>
                <a:lnTo>
                  <a:pt x="26" y="61"/>
                </a:lnTo>
                <a:lnTo>
                  <a:pt x="32" y="62"/>
                </a:lnTo>
                <a:lnTo>
                  <a:pt x="40" y="65"/>
                </a:lnTo>
                <a:lnTo>
                  <a:pt x="40" y="65"/>
                </a:lnTo>
                <a:lnTo>
                  <a:pt x="45" y="70"/>
                </a:lnTo>
                <a:lnTo>
                  <a:pt x="50" y="75"/>
                </a:lnTo>
                <a:lnTo>
                  <a:pt x="52" y="79"/>
                </a:lnTo>
                <a:lnTo>
                  <a:pt x="52" y="84"/>
                </a:lnTo>
                <a:lnTo>
                  <a:pt x="52" y="84"/>
                </a:lnTo>
                <a:lnTo>
                  <a:pt x="48" y="87"/>
                </a:lnTo>
                <a:lnTo>
                  <a:pt x="43" y="87"/>
                </a:lnTo>
                <a:lnTo>
                  <a:pt x="36" y="85"/>
                </a:lnTo>
                <a:lnTo>
                  <a:pt x="30" y="83"/>
                </a:lnTo>
                <a:lnTo>
                  <a:pt x="30" y="83"/>
                </a:lnTo>
                <a:close/>
                <a:moveTo>
                  <a:pt x="39" y="128"/>
                </a:moveTo>
                <a:lnTo>
                  <a:pt x="39" y="128"/>
                </a:lnTo>
                <a:lnTo>
                  <a:pt x="37" y="132"/>
                </a:lnTo>
                <a:lnTo>
                  <a:pt x="33" y="136"/>
                </a:lnTo>
                <a:lnTo>
                  <a:pt x="27" y="137"/>
                </a:lnTo>
                <a:lnTo>
                  <a:pt x="19" y="139"/>
                </a:lnTo>
                <a:lnTo>
                  <a:pt x="19" y="139"/>
                </a:lnTo>
                <a:lnTo>
                  <a:pt x="13" y="137"/>
                </a:lnTo>
                <a:lnTo>
                  <a:pt x="6" y="136"/>
                </a:lnTo>
                <a:lnTo>
                  <a:pt x="2" y="132"/>
                </a:lnTo>
                <a:lnTo>
                  <a:pt x="1" y="128"/>
                </a:lnTo>
                <a:lnTo>
                  <a:pt x="1" y="128"/>
                </a:lnTo>
                <a:lnTo>
                  <a:pt x="2" y="124"/>
                </a:lnTo>
                <a:lnTo>
                  <a:pt x="6" y="122"/>
                </a:lnTo>
                <a:lnTo>
                  <a:pt x="13" y="119"/>
                </a:lnTo>
                <a:lnTo>
                  <a:pt x="19" y="118"/>
                </a:lnTo>
                <a:lnTo>
                  <a:pt x="19" y="118"/>
                </a:lnTo>
                <a:lnTo>
                  <a:pt x="27" y="119"/>
                </a:lnTo>
                <a:lnTo>
                  <a:pt x="33" y="122"/>
                </a:lnTo>
                <a:lnTo>
                  <a:pt x="37" y="124"/>
                </a:lnTo>
                <a:lnTo>
                  <a:pt x="39" y="128"/>
                </a:lnTo>
                <a:lnTo>
                  <a:pt x="39" y="128"/>
                </a:lnTo>
                <a:close/>
                <a:moveTo>
                  <a:pt x="41" y="171"/>
                </a:moveTo>
                <a:lnTo>
                  <a:pt x="41" y="171"/>
                </a:lnTo>
                <a:lnTo>
                  <a:pt x="45" y="171"/>
                </a:lnTo>
                <a:lnTo>
                  <a:pt x="45" y="171"/>
                </a:lnTo>
                <a:lnTo>
                  <a:pt x="46" y="166"/>
                </a:lnTo>
                <a:lnTo>
                  <a:pt x="49" y="159"/>
                </a:lnTo>
                <a:lnTo>
                  <a:pt x="53" y="154"/>
                </a:lnTo>
                <a:lnTo>
                  <a:pt x="58" y="149"/>
                </a:lnTo>
                <a:lnTo>
                  <a:pt x="63" y="145"/>
                </a:lnTo>
                <a:lnTo>
                  <a:pt x="71" y="143"/>
                </a:lnTo>
                <a:lnTo>
                  <a:pt x="78" y="141"/>
                </a:lnTo>
                <a:lnTo>
                  <a:pt x="85" y="140"/>
                </a:lnTo>
                <a:lnTo>
                  <a:pt x="85" y="140"/>
                </a:lnTo>
                <a:lnTo>
                  <a:pt x="93" y="141"/>
                </a:lnTo>
                <a:lnTo>
                  <a:pt x="101" y="143"/>
                </a:lnTo>
                <a:lnTo>
                  <a:pt x="107" y="145"/>
                </a:lnTo>
                <a:lnTo>
                  <a:pt x="113" y="149"/>
                </a:lnTo>
                <a:lnTo>
                  <a:pt x="118" y="154"/>
                </a:lnTo>
                <a:lnTo>
                  <a:pt x="122" y="159"/>
                </a:lnTo>
                <a:lnTo>
                  <a:pt x="124" y="165"/>
                </a:lnTo>
                <a:lnTo>
                  <a:pt x="126" y="171"/>
                </a:lnTo>
                <a:lnTo>
                  <a:pt x="126" y="171"/>
                </a:lnTo>
                <a:lnTo>
                  <a:pt x="130" y="171"/>
                </a:lnTo>
                <a:lnTo>
                  <a:pt x="130" y="171"/>
                </a:lnTo>
                <a:lnTo>
                  <a:pt x="136" y="172"/>
                </a:lnTo>
                <a:lnTo>
                  <a:pt x="143" y="174"/>
                </a:lnTo>
                <a:lnTo>
                  <a:pt x="149" y="176"/>
                </a:lnTo>
                <a:lnTo>
                  <a:pt x="153" y="180"/>
                </a:lnTo>
                <a:lnTo>
                  <a:pt x="158" y="184"/>
                </a:lnTo>
                <a:lnTo>
                  <a:pt x="161" y="189"/>
                </a:lnTo>
                <a:lnTo>
                  <a:pt x="163" y="195"/>
                </a:lnTo>
                <a:lnTo>
                  <a:pt x="163" y="200"/>
                </a:lnTo>
                <a:lnTo>
                  <a:pt x="163" y="200"/>
                </a:lnTo>
                <a:lnTo>
                  <a:pt x="163" y="206"/>
                </a:lnTo>
                <a:lnTo>
                  <a:pt x="161" y="211"/>
                </a:lnTo>
                <a:lnTo>
                  <a:pt x="158" y="215"/>
                </a:lnTo>
                <a:lnTo>
                  <a:pt x="153" y="221"/>
                </a:lnTo>
                <a:lnTo>
                  <a:pt x="149" y="223"/>
                </a:lnTo>
                <a:lnTo>
                  <a:pt x="143" y="226"/>
                </a:lnTo>
                <a:lnTo>
                  <a:pt x="136" y="228"/>
                </a:lnTo>
                <a:lnTo>
                  <a:pt x="130" y="228"/>
                </a:lnTo>
                <a:lnTo>
                  <a:pt x="130" y="228"/>
                </a:lnTo>
                <a:lnTo>
                  <a:pt x="123" y="228"/>
                </a:lnTo>
                <a:lnTo>
                  <a:pt x="123" y="228"/>
                </a:lnTo>
                <a:lnTo>
                  <a:pt x="120" y="234"/>
                </a:lnTo>
                <a:lnTo>
                  <a:pt x="118" y="237"/>
                </a:lnTo>
                <a:lnTo>
                  <a:pt x="115" y="243"/>
                </a:lnTo>
                <a:lnTo>
                  <a:pt x="111" y="247"/>
                </a:lnTo>
                <a:lnTo>
                  <a:pt x="107" y="249"/>
                </a:lnTo>
                <a:lnTo>
                  <a:pt x="102" y="252"/>
                </a:lnTo>
                <a:lnTo>
                  <a:pt x="97" y="253"/>
                </a:lnTo>
                <a:lnTo>
                  <a:pt x="91" y="253"/>
                </a:lnTo>
                <a:lnTo>
                  <a:pt x="91" y="253"/>
                </a:lnTo>
                <a:lnTo>
                  <a:pt x="85" y="253"/>
                </a:lnTo>
                <a:lnTo>
                  <a:pt x="81" y="252"/>
                </a:lnTo>
                <a:lnTo>
                  <a:pt x="72" y="248"/>
                </a:lnTo>
                <a:lnTo>
                  <a:pt x="66" y="241"/>
                </a:lnTo>
                <a:lnTo>
                  <a:pt x="61" y="232"/>
                </a:lnTo>
                <a:lnTo>
                  <a:pt x="61" y="232"/>
                </a:lnTo>
                <a:lnTo>
                  <a:pt x="52" y="236"/>
                </a:lnTo>
                <a:lnTo>
                  <a:pt x="41" y="237"/>
                </a:lnTo>
                <a:lnTo>
                  <a:pt x="41" y="237"/>
                </a:lnTo>
                <a:lnTo>
                  <a:pt x="32" y="236"/>
                </a:lnTo>
                <a:lnTo>
                  <a:pt x="24" y="235"/>
                </a:lnTo>
                <a:lnTo>
                  <a:pt x="18" y="231"/>
                </a:lnTo>
                <a:lnTo>
                  <a:pt x="11" y="227"/>
                </a:lnTo>
                <a:lnTo>
                  <a:pt x="6" y="222"/>
                </a:lnTo>
                <a:lnTo>
                  <a:pt x="2" y="217"/>
                </a:lnTo>
                <a:lnTo>
                  <a:pt x="0" y="210"/>
                </a:lnTo>
                <a:lnTo>
                  <a:pt x="0" y="204"/>
                </a:lnTo>
                <a:lnTo>
                  <a:pt x="0" y="204"/>
                </a:lnTo>
                <a:lnTo>
                  <a:pt x="0" y="197"/>
                </a:lnTo>
                <a:lnTo>
                  <a:pt x="2" y="192"/>
                </a:lnTo>
                <a:lnTo>
                  <a:pt x="6" y="185"/>
                </a:lnTo>
                <a:lnTo>
                  <a:pt x="11" y="182"/>
                </a:lnTo>
                <a:lnTo>
                  <a:pt x="18" y="176"/>
                </a:lnTo>
                <a:lnTo>
                  <a:pt x="24" y="174"/>
                </a:lnTo>
                <a:lnTo>
                  <a:pt x="32" y="172"/>
                </a:lnTo>
                <a:lnTo>
                  <a:pt x="41" y="171"/>
                </a:lnTo>
                <a:lnTo>
                  <a:pt x="41" y="171"/>
                </a:lnTo>
                <a:close/>
                <a:moveTo>
                  <a:pt x="139" y="232"/>
                </a:moveTo>
                <a:lnTo>
                  <a:pt x="139" y="232"/>
                </a:lnTo>
                <a:lnTo>
                  <a:pt x="139" y="232"/>
                </a:lnTo>
                <a:lnTo>
                  <a:pt x="139" y="232"/>
                </a:lnTo>
                <a:lnTo>
                  <a:pt x="139" y="237"/>
                </a:lnTo>
                <a:lnTo>
                  <a:pt x="139" y="237"/>
                </a:lnTo>
                <a:lnTo>
                  <a:pt x="139" y="245"/>
                </a:lnTo>
                <a:lnTo>
                  <a:pt x="136" y="252"/>
                </a:lnTo>
                <a:lnTo>
                  <a:pt x="132" y="256"/>
                </a:lnTo>
                <a:lnTo>
                  <a:pt x="128" y="257"/>
                </a:lnTo>
                <a:lnTo>
                  <a:pt x="128" y="257"/>
                </a:lnTo>
                <a:lnTo>
                  <a:pt x="127" y="257"/>
                </a:lnTo>
                <a:lnTo>
                  <a:pt x="124" y="256"/>
                </a:lnTo>
                <a:lnTo>
                  <a:pt x="122" y="250"/>
                </a:lnTo>
                <a:lnTo>
                  <a:pt x="122" y="250"/>
                </a:lnTo>
                <a:lnTo>
                  <a:pt x="127" y="241"/>
                </a:lnTo>
                <a:lnTo>
                  <a:pt x="130" y="232"/>
                </a:lnTo>
                <a:lnTo>
                  <a:pt x="130" y="232"/>
                </a:lnTo>
                <a:lnTo>
                  <a:pt x="139" y="232"/>
                </a:lnTo>
                <a:lnTo>
                  <a:pt x="139" y="232"/>
                </a:lnTo>
                <a:close/>
                <a:moveTo>
                  <a:pt x="192" y="218"/>
                </a:moveTo>
                <a:lnTo>
                  <a:pt x="192" y="218"/>
                </a:lnTo>
                <a:lnTo>
                  <a:pt x="196" y="224"/>
                </a:lnTo>
                <a:lnTo>
                  <a:pt x="196" y="231"/>
                </a:lnTo>
                <a:lnTo>
                  <a:pt x="196" y="236"/>
                </a:lnTo>
                <a:lnTo>
                  <a:pt x="193" y="240"/>
                </a:lnTo>
                <a:lnTo>
                  <a:pt x="193" y="240"/>
                </a:lnTo>
                <a:lnTo>
                  <a:pt x="189" y="240"/>
                </a:lnTo>
                <a:lnTo>
                  <a:pt x="184" y="239"/>
                </a:lnTo>
                <a:lnTo>
                  <a:pt x="179" y="234"/>
                </a:lnTo>
                <a:lnTo>
                  <a:pt x="175" y="228"/>
                </a:lnTo>
                <a:lnTo>
                  <a:pt x="175" y="228"/>
                </a:lnTo>
                <a:lnTo>
                  <a:pt x="172" y="223"/>
                </a:lnTo>
                <a:lnTo>
                  <a:pt x="171" y="218"/>
                </a:lnTo>
                <a:lnTo>
                  <a:pt x="171" y="218"/>
                </a:lnTo>
                <a:lnTo>
                  <a:pt x="175" y="211"/>
                </a:lnTo>
                <a:lnTo>
                  <a:pt x="178" y="205"/>
                </a:lnTo>
                <a:lnTo>
                  <a:pt x="178" y="205"/>
                </a:lnTo>
                <a:lnTo>
                  <a:pt x="182" y="206"/>
                </a:lnTo>
                <a:lnTo>
                  <a:pt x="185" y="209"/>
                </a:lnTo>
                <a:lnTo>
                  <a:pt x="189" y="213"/>
                </a:lnTo>
                <a:lnTo>
                  <a:pt x="192" y="218"/>
                </a:lnTo>
                <a:lnTo>
                  <a:pt x="192" y="218"/>
                </a:lnTo>
                <a:close/>
                <a:moveTo>
                  <a:pt x="228" y="174"/>
                </a:moveTo>
                <a:lnTo>
                  <a:pt x="228" y="174"/>
                </a:lnTo>
                <a:lnTo>
                  <a:pt x="235" y="179"/>
                </a:lnTo>
                <a:lnTo>
                  <a:pt x="239" y="184"/>
                </a:lnTo>
                <a:lnTo>
                  <a:pt x="241" y="188"/>
                </a:lnTo>
                <a:lnTo>
                  <a:pt x="240" y="193"/>
                </a:lnTo>
                <a:lnTo>
                  <a:pt x="240" y="193"/>
                </a:lnTo>
                <a:lnTo>
                  <a:pt x="237" y="196"/>
                </a:lnTo>
                <a:lnTo>
                  <a:pt x="232" y="196"/>
                </a:lnTo>
                <a:lnTo>
                  <a:pt x="226" y="195"/>
                </a:lnTo>
                <a:lnTo>
                  <a:pt x="218" y="192"/>
                </a:lnTo>
                <a:lnTo>
                  <a:pt x="218" y="192"/>
                </a:lnTo>
                <a:lnTo>
                  <a:pt x="213" y="187"/>
                </a:lnTo>
                <a:lnTo>
                  <a:pt x="208" y="183"/>
                </a:lnTo>
                <a:lnTo>
                  <a:pt x="206" y="178"/>
                </a:lnTo>
                <a:lnTo>
                  <a:pt x="206" y="174"/>
                </a:lnTo>
                <a:lnTo>
                  <a:pt x="206" y="174"/>
                </a:lnTo>
                <a:lnTo>
                  <a:pt x="210" y="171"/>
                </a:lnTo>
                <a:lnTo>
                  <a:pt x="215" y="170"/>
                </a:lnTo>
                <a:lnTo>
                  <a:pt x="222" y="171"/>
                </a:lnTo>
                <a:lnTo>
                  <a:pt x="228" y="174"/>
                </a:lnTo>
                <a:lnTo>
                  <a:pt x="228" y="174"/>
                </a:lnTo>
                <a:close/>
                <a:moveTo>
                  <a:pt x="219" y="128"/>
                </a:moveTo>
                <a:lnTo>
                  <a:pt x="219" y="128"/>
                </a:lnTo>
                <a:lnTo>
                  <a:pt x="219" y="127"/>
                </a:lnTo>
                <a:lnTo>
                  <a:pt x="219" y="127"/>
                </a:lnTo>
                <a:lnTo>
                  <a:pt x="221" y="124"/>
                </a:lnTo>
                <a:lnTo>
                  <a:pt x="221" y="124"/>
                </a:lnTo>
                <a:lnTo>
                  <a:pt x="223" y="122"/>
                </a:lnTo>
                <a:lnTo>
                  <a:pt x="227" y="120"/>
                </a:lnTo>
                <a:lnTo>
                  <a:pt x="232" y="119"/>
                </a:lnTo>
                <a:lnTo>
                  <a:pt x="237" y="118"/>
                </a:lnTo>
                <a:lnTo>
                  <a:pt x="237" y="118"/>
                </a:lnTo>
                <a:lnTo>
                  <a:pt x="245" y="119"/>
                </a:lnTo>
                <a:lnTo>
                  <a:pt x="252" y="122"/>
                </a:lnTo>
                <a:lnTo>
                  <a:pt x="256" y="124"/>
                </a:lnTo>
                <a:lnTo>
                  <a:pt x="257" y="128"/>
                </a:lnTo>
                <a:lnTo>
                  <a:pt x="257" y="128"/>
                </a:lnTo>
                <a:lnTo>
                  <a:pt x="256" y="132"/>
                </a:lnTo>
                <a:lnTo>
                  <a:pt x="252" y="136"/>
                </a:lnTo>
                <a:lnTo>
                  <a:pt x="245" y="137"/>
                </a:lnTo>
                <a:lnTo>
                  <a:pt x="237" y="139"/>
                </a:lnTo>
                <a:lnTo>
                  <a:pt x="237" y="139"/>
                </a:lnTo>
                <a:lnTo>
                  <a:pt x="231" y="137"/>
                </a:lnTo>
                <a:lnTo>
                  <a:pt x="224" y="136"/>
                </a:lnTo>
                <a:lnTo>
                  <a:pt x="221" y="132"/>
                </a:lnTo>
                <a:lnTo>
                  <a:pt x="219" y="128"/>
                </a:lnTo>
                <a:lnTo>
                  <a:pt x="219" y="128"/>
                </a:lnTo>
                <a:close/>
              </a:path>
            </a:pathLst>
          </a:custGeom>
          <a:solidFill>
            <a:schemeClr val="accent2">
              <a:lumMod val="75000"/>
            </a:schemeClr>
          </a:solidFill>
          <a:ln>
            <a:solidFill>
              <a:srgbClr val="C55A11"/>
            </a:solidFill>
          </a:ln>
        </p:spPr>
        <p:txBody>
          <a:bodyPr vert="horz" wrap="square" lIns="91440" tIns="45720" rIns="91440" bIns="45720" numCol="1" anchor="t" anchorCtr="0" compatLnSpc="1"/>
          <a:lstStyle/>
          <a:p>
            <a:endParaRPr lang="zh-CN" altLang="en-US"/>
          </a:p>
        </p:txBody>
      </p:sp>
      <p:sp>
        <p:nvSpPr>
          <p:cNvPr id="30" name="矩形 29"/>
          <p:cNvSpPr/>
          <p:nvPr/>
        </p:nvSpPr>
        <p:spPr>
          <a:xfrm>
            <a:off x="9414008" y="5939782"/>
            <a:ext cx="2216889" cy="646331"/>
          </a:xfrm>
          <a:prstGeom prst="rect">
            <a:avLst/>
          </a:prstGeom>
        </p:spPr>
        <p:txBody>
          <a:bodyPr wrap="none">
            <a:spAutoFit/>
          </a:bodyPr>
          <a:lstStyle/>
          <a:p>
            <a:r>
              <a:rPr lang="en-US" altLang="zh-CN" sz="3600">
                <a:solidFill>
                  <a:schemeClr val="accent2">
                    <a:lumMod val="75000"/>
                  </a:schemeClr>
                </a:solidFill>
              </a:rPr>
              <a:t>SET GOALS</a:t>
            </a:r>
            <a:endParaRPr lang="zh-CN" altLang="en-US" sz="3600">
              <a:solidFill>
                <a:schemeClr val="accent2">
                  <a:lumMod val="75000"/>
                </a:schemeClr>
              </a:solidFill>
            </a:endParaRPr>
          </a:p>
        </p:txBody>
      </p:sp>
      <p:grpSp>
        <p:nvGrpSpPr>
          <p:cNvPr id="31" name="组合 30"/>
          <p:cNvGrpSpPr/>
          <p:nvPr/>
        </p:nvGrpSpPr>
        <p:grpSpPr>
          <a:xfrm>
            <a:off x="4514750" y="0"/>
            <a:ext cx="3082895" cy="1635218"/>
            <a:chOff x="4514750" y="0"/>
            <a:chExt cx="3082895" cy="1635218"/>
          </a:xfrm>
        </p:grpSpPr>
        <p:sp>
          <p:nvSpPr>
            <p:cNvPr id="32" name="矩形 31"/>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33" name="直接连接符 32"/>
            <p:cNvCxnSpPr>
              <a:stCxn id="34" idx="4"/>
              <a:endCxn id="35"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57" name="图片 56"/>
          <p:cNvPicPr>
            <a:picLocks noChangeAspect="1"/>
          </p:cNvPicPr>
          <p:nvPr/>
        </p:nvPicPr>
        <p:blipFill>
          <a:blip r:embed="rId2"/>
          <a:stretch>
            <a:fillRect/>
          </a:stretch>
        </p:blipFill>
        <p:spPr>
          <a:xfrm>
            <a:off x="1930908" y="2246144"/>
            <a:ext cx="3910251" cy="2862304"/>
          </a:xfrm>
          <a:custGeom>
            <a:gdLst>
              <a:gd name="connsiteX0" fmla="*/ 0 w 3910251"/>
              <a:gd name="connsiteY0" fmla="*/ 0 h 2862304"/>
              <a:gd name="connsiteX1" fmla="*/ 3910251 w 3910251"/>
              <a:gd name="connsiteY1" fmla="*/ 0 h 2862304"/>
              <a:gd name="connsiteX2" fmla="*/ 3910251 w 3910251"/>
              <a:gd name="connsiteY2" fmla="*/ 354181 h 2862304"/>
              <a:gd name="connsiteX3" fmla="*/ 3829684 w 3910251"/>
              <a:gd name="connsiteY3" fmla="*/ 414428 h 2862304"/>
              <a:gd name="connsiteX4" fmla="*/ 3405974 w 3910251"/>
              <a:gd name="connsiteY4" fmla="*/ 1312886 h 2862304"/>
              <a:gd name="connsiteX5" fmla="*/ 3829684 w 3910251"/>
              <a:gd name="connsiteY5" fmla="*/ 2211344 h 2862304"/>
              <a:gd name="connsiteX6" fmla="*/ 3910251 w 3910251"/>
              <a:gd name="connsiteY6" fmla="*/ 2271591 h 2862304"/>
              <a:gd name="connsiteX7" fmla="*/ 3910251 w 3910251"/>
              <a:gd name="connsiteY7" fmla="*/ 2862304 h 2862304"/>
              <a:gd name="connsiteX8" fmla="*/ 0 w 3910251"/>
              <a:gd name="connsiteY8" fmla="*/ 2862304 h 28623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10251" h="2862304">
                <a:moveTo>
                  <a:pt x="0" y="0"/>
                </a:moveTo>
                <a:lnTo>
                  <a:pt x="3910251" y="0"/>
                </a:lnTo>
                <a:lnTo>
                  <a:pt x="3910251" y="354181"/>
                </a:lnTo>
                <a:lnTo>
                  <a:pt x="3829684" y="414428"/>
                </a:lnTo>
                <a:cubicBezTo>
                  <a:pt x="3570914" y="627984"/>
                  <a:pt x="3405974" y="951173"/>
                  <a:pt x="3405974" y="1312886"/>
                </a:cubicBezTo>
                <a:cubicBezTo>
                  <a:pt x="3405974" y="1674599"/>
                  <a:pt x="3570914" y="1997788"/>
                  <a:pt x="3829684" y="2211344"/>
                </a:cubicBezTo>
                <a:lnTo>
                  <a:pt x="3910251" y="2271591"/>
                </a:lnTo>
                <a:lnTo>
                  <a:pt x="3910251" y="2862304"/>
                </a:lnTo>
                <a:lnTo>
                  <a:pt x="0" y="2862304"/>
                </a:lnTo>
                <a:close/>
              </a:path>
            </a:pathLst>
          </a:custGeom>
          <a:ln>
            <a:solidFill>
              <a:schemeClr val="accent2">
                <a:lumMod val="60000"/>
                <a:lumOff val="40000"/>
              </a:schemeClr>
            </a:solidFill>
            <a:prstDash val="sysDash"/>
          </a:ln>
        </p:spPr>
      </p:pic>
      <p:sp>
        <p:nvSpPr>
          <p:cNvPr id="58" name="任意多边形 57"/>
          <p:cNvSpPr/>
          <p:nvPr/>
        </p:nvSpPr>
        <p:spPr>
          <a:xfrm>
            <a:off x="7161276" y="2246144"/>
            <a:ext cx="3910251" cy="2862304"/>
          </a:xfrm>
          <a:custGeom>
            <a:gdLst>
              <a:gd name="connsiteX0" fmla="*/ 0 w 3910251"/>
              <a:gd name="connsiteY0" fmla="*/ 0 h 2862304"/>
              <a:gd name="connsiteX1" fmla="*/ 3910251 w 3910251"/>
              <a:gd name="connsiteY1" fmla="*/ 0 h 2862304"/>
              <a:gd name="connsiteX2" fmla="*/ 3910251 w 3910251"/>
              <a:gd name="connsiteY2" fmla="*/ 2862304 h 2862304"/>
              <a:gd name="connsiteX3" fmla="*/ 0 w 3910251"/>
              <a:gd name="connsiteY3" fmla="*/ 2862304 h 2862304"/>
              <a:gd name="connsiteX4" fmla="*/ 0 w 3910251"/>
              <a:gd name="connsiteY4" fmla="*/ 2253821 h 2862304"/>
              <a:gd name="connsiteX5" fmla="*/ 80568 w 3910251"/>
              <a:gd name="connsiteY5" fmla="*/ 2193574 h 2862304"/>
              <a:gd name="connsiteX6" fmla="*/ 504278 w 3910251"/>
              <a:gd name="connsiteY6" fmla="*/ 1295115 h 2862304"/>
              <a:gd name="connsiteX7" fmla="*/ 80568 w 3910251"/>
              <a:gd name="connsiteY7" fmla="*/ 396657 h 2862304"/>
              <a:gd name="connsiteX8" fmla="*/ 0 w 3910251"/>
              <a:gd name="connsiteY8" fmla="*/ 336409 h 28623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10251" h="2862304">
                <a:moveTo>
                  <a:pt x="0" y="0"/>
                </a:moveTo>
                <a:lnTo>
                  <a:pt x="3910251" y="0"/>
                </a:lnTo>
                <a:lnTo>
                  <a:pt x="3910251" y="2862304"/>
                </a:lnTo>
                <a:lnTo>
                  <a:pt x="0" y="2862304"/>
                </a:lnTo>
                <a:lnTo>
                  <a:pt x="0" y="2253821"/>
                </a:lnTo>
                <a:lnTo>
                  <a:pt x="80568" y="2193574"/>
                </a:lnTo>
                <a:cubicBezTo>
                  <a:pt x="339339" y="1980017"/>
                  <a:pt x="504278" y="1656828"/>
                  <a:pt x="504278" y="1295115"/>
                </a:cubicBezTo>
                <a:cubicBezTo>
                  <a:pt x="504278" y="933402"/>
                  <a:pt x="339339" y="610213"/>
                  <a:pt x="80568" y="396657"/>
                </a:cubicBezTo>
                <a:lnTo>
                  <a:pt x="0" y="336409"/>
                </a:lnTo>
                <a:close/>
              </a:path>
            </a:pathLst>
          </a:custGeom>
          <a:no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9" name="组合 58"/>
          <p:cNvGrpSpPr/>
          <p:nvPr/>
        </p:nvGrpSpPr>
        <p:grpSpPr>
          <a:xfrm>
            <a:off x="5447924" y="2496370"/>
            <a:ext cx="2101593" cy="2101593"/>
            <a:chOff x="1488310" y="1579494"/>
            <a:chExt cx="1414094" cy="1414094"/>
          </a:xfrm>
        </p:grpSpPr>
        <p:grpSp>
          <p:nvGrpSpPr>
            <p:cNvPr id="60" name="组合 59"/>
            <p:cNvGrpSpPr/>
            <p:nvPr/>
          </p:nvGrpSpPr>
          <p:grpSpPr>
            <a:xfrm>
              <a:off x="1488310" y="1579494"/>
              <a:ext cx="1414094" cy="1414094"/>
              <a:chOff x="3176812" y="2273198"/>
              <a:chExt cx="2641825" cy="2726239"/>
            </a:xfrm>
          </p:grpSpPr>
          <p:sp>
            <p:nvSpPr>
              <p:cNvPr id="62" name="椭圆 61"/>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prstClr val="white"/>
                  </a:solidFill>
                </a:endParaRPr>
              </a:p>
            </p:txBody>
          </p:sp>
          <p:sp>
            <p:nvSpPr>
              <p:cNvPr id="63" name="椭圆 62"/>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prstClr val="white"/>
                  </a:solidFill>
                </a:endParaRPr>
              </a:p>
            </p:txBody>
          </p:sp>
        </p:grpSp>
        <p:sp>
          <p:nvSpPr>
            <p:cNvPr id="61" name="文本框 60"/>
            <p:cNvSpPr txBox="1"/>
            <p:nvPr/>
          </p:nvSpPr>
          <p:spPr>
            <a:xfrm>
              <a:off x="1555154" y="2097762"/>
              <a:ext cx="1280405" cy="377556"/>
            </a:xfrm>
            <a:prstGeom prst="rect">
              <a:avLst/>
            </a:prstGeom>
            <a:noFill/>
          </p:spPr>
          <p:txBody>
            <a:bodyPr wrap="square" rtlCol="0">
              <a:spAutoFit/>
            </a:bodyPr>
            <a:lstStyle/>
            <a:p>
              <a:pPr algn="ctr"/>
              <a:r>
                <a:rPr lang="en-US" altLang="zh-CN" sz="3200" b="1">
                  <a:solidFill>
                    <a:schemeClr val="accent2">
                      <a:lumMod val="75000"/>
                    </a:schemeClr>
                  </a:solidFill>
                  <a:latin typeface="方正超粗黑_GBK" panose="03000509000000000000" pitchFamily="65" charset="-122"/>
                  <a:ea typeface="方正超粗黑_GBK" panose="03000509000000000000" pitchFamily="65" charset="-122"/>
                </a:rPr>
                <a:t>SLEEPS</a:t>
              </a:r>
              <a:endParaRPr lang="zh-CN" altLang="en-US" sz="3200" b="1">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pSp>
        <p:nvGrpSpPr>
          <p:cNvPr id="64" name="组合 63"/>
          <p:cNvGrpSpPr/>
          <p:nvPr/>
        </p:nvGrpSpPr>
        <p:grpSpPr>
          <a:xfrm>
            <a:off x="4514750" y="0"/>
            <a:ext cx="3082895" cy="1635218"/>
            <a:chOff x="4514750" y="0"/>
            <a:chExt cx="3082895" cy="1635218"/>
          </a:xfrm>
        </p:grpSpPr>
        <p:sp>
          <p:nvSpPr>
            <p:cNvPr id="65" name="矩形 64"/>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66" name="直接连接符 65"/>
            <p:cNvCxnSpPr>
              <a:stCxn id="67" idx="4"/>
              <a:endCxn id="68"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7" name="椭圆 66"/>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9" name="矩形 68"/>
          <p:cNvSpPr/>
          <p:nvPr/>
        </p:nvSpPr>
        <p:spPr>
          <a:xfrm>
            <a:off x="7672727" y="2469123"/>
            <a:ext cx="3401568" cy="2308324"/>
          </a:xfrm>
          <a:prstGeom prst="rect">
            <a:avLst/>
          </a:prstGeom>
        </p:spPr>
        <p:txBody>
          <a:bodyPr wrap="square">
            <a:spAutoFit/>
          </a:bodyPr>
          <a:lstStyle/>
          <a:p>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a:t>
            </a:r>
            <a:endParaRPr lang="en-US" altLang="zh-CN" i="0">
              <a:solidFill>
                <a:schemeClr val="accent2">
                  <a:lumMod val="75000"/>
                </a:schemeClr>
              </a:solidFill>
              <a:effectLst/>
              <a:latin typeface="宋体" panose="02010600030101010101" pitchFamily="2" charset="-122"/>
              <a:ea typeface="宋体" panose="02010600030101010101" pitchFamily="2" charset="-122"/>
            </a:endParaRPr>
          </a:p>
          <a:p>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en-US" altLang="zh-CN" i="0">
              <a:solidFill>
                <a:schemeClr val="accent2">
                  <a:lumMod val="75000"/>
                </a:schemeClr>
              </a:solidFill>
              <a:effectLst/>
              <a:latin typeface="宋体" panose="02010600030101010101" pitchFamily="2" charset="-122"/>
              <a:ea typeface="宋体" panose="02010600030101010101" pitchFamily="2" charset="-122"/>
            </a:endParaRPr>
          </a:p>
          <a:p>
            <a:r>
              <a:rPr lang="en-US" altLang="zh-CN"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Age has reached the end of the beginning of a word.  </a:t>
            </a:r>
            <a:endParaRPr lang="zh-CN" altLang="en-US">
              <a:solidFill>
                <a:schemeClr val="accent2">
                  <a:lumMod val="75000"/>
                </a:schemeClr>
              </a:solidFill>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4999284" y="2233980"/>
            <a:ext cx="1988083" cy="1988085"/>
            <a:chOff x="1488310" y="1579494"/>
            <a:chExt cx="1414094" cy="1414094"/>
          </a:xfrm>
        </p:grpSpPr>
        <p:grpSp>
          <p:nvGrpSpPr>
            <p:cNvPr id="3" name="组合 2"/>
            <p:cNvGrpSpPr/>
            <p:nvPr/>
          </p:nvGrpSpPr>
          <p:grpSpPr>
            <a:xfrm>
              <a:off x="1488310" y="1579494"/>
              <a:ext cx="1414094" cy="1414094"/>
              <a:chOff x="3176812" y="2273198"/>
              <a:chExt cx="2641825" cy="2726239"/>
            </a:xfrm>
          </p:grpSpPr>
          <p:sp>
            <p:nvSpPr>
              <p:cNvPr id="5" name="椭圆 4"/>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 name="椭圆 5"/>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 name="文本框 3"/>
            <p:cNvSpPr txBox="1"/>
            <p:nvPr/>
          </p:nvSpPr>
          <p:spPr>
            <a:xfrm>
              <a:off x="1775651" y="2056678"/>
              <a:ext cx="839410" cy="459725"/>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PPT</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aphicFrame>
        <p:nvGraphicFramePr>
          <p:cNvPr id="12" name="图表 11"/>
          <p:cNvGraphicFramePr/>
          <p:nvPr/>
        </p:nvGraphicFramePr>
        <p:xfrm>
          <a:off x="3305218" y="1012208"/>
          <a:ext cx="5376210" cy="3785295"/>
        </p:xfrm>
        <a:graphic>
          <a:graphicData uri="http://schemas.openxmlformats.org/drawingml/2006/chart">
            <c:chart xmlns:c="http://schemas.openxmlformats.org/drawingml/2006/chart" r:id="rId2"/>
          </a:graphicData>
        </a:graphic>
      </p:graphicFrame>
      <p:sp>
        <p:nvSpPr>
          <p:cNvPr id="13" name="等腰三角形 12"/>
          <p:cNvSpPr/>
          <p:nvPr/>
        </p:nvSpPr>
        <p:spPr>
          <a:xfrm rot="19379488">
            <a:off x="4834978" y="1838537"/>
            <a:ext cx="357187" cy="300038"/>
          </a:xfrm>
          <a:prstGeom prst="triangle">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2302763">
            <a:off x="6808774" y="1855475"/>
            <a:ext cx="357187" cy="300038"/>
          </a:xfrm>
          <a:prstGeom prst="triangle">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6098573">
            <a:off x="7326368" y="3606362"/>
            <a:ext cx="357187" cy="300038"/>
          </a:xfrm>
          <a:prstGeom prst="triangle">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10800000">
            <a:off x="5814729" y="4693580"/>
            <a:ext cx="357187" cy="300038"/>
          </a:xfrm>
          <a:prstGeom prst="triangle">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5060171">
            <a:off x="4386046" y="3628206"/>
            <a:ext cx="357187" cy="300038"/>
          </a:xfrm>
          <a:prstGeom prst="triangle">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337"/>
          <p:cNvSpPr>
            <a:spLocks noEditPoints="1"/>
          </p:cNvSpPr>
          <p:nvPr/>
        </p:nvSpPr>
        <p:spPr bwMode="auto">
          <a:xfrm>
            <a:off x="3955387" y="1081855"/>
            <a:ext cx="877781" cy="850772"/>
          </a:xfrm>
          <a:custGeom>
            <a:gdLst>
              <a:gd name="T0" fmla="*/ 123 w 260"/>
              <a:gd name="T1" fmla="*/ 192 h 253"/>
              <a:gd name="T2" fmla="*/ 203 w 260"/>
              <a:gd name="T3" fmla="*/ 81 h 253"/>
              <a:gd name="T4" fmla="*/ 214 w 260"/>
              <a:gd name="T5" fmla="*/ 43 h 253"/>
              <a:gd name="T6" fmla="*/ 209 w 260"/>
              <a:gd name="T7" fmla="*/ 30 h 253"/>
              <a:gd name="T8" fmla="*/ 164 w 260"/>
              <a:gd name="T9" fmla="*/ 14 h 253"/>
              <a:gd name="T10" fmla="*/ 168 w 260"/>
              <a:gd name="T11" fmla="*/ 3 h 253"/>
              <a:gd name="T12" fmla="*/ 156 w 260"/>
              <a:gd name="T13" fmla="*/ 8 h 253"/>
              <a:gd name="T14" fmla="*/ 105 w 260"/>
              <a:gd name="T15" fmla="*/ 8 h 253"/>
              <a:gd name="T16" fmla="*/ 92 w 260"/>
              <a:gd name="T17" fmla="*/ 5 h 253"/>
              <a:gd name="T18" fmla="*/ 58 w 260"/>
              <a:gd name="T19" fmla="*/ 38 h 253"/>
              <a:gd name="T20" fmla="*/ 51 w 260"/>
              <a:gd name="T21" fmla="*/ 30 h 253"/>
              <a:gd name="T22" fmla="*/ 48 w 260"/>
              <a:gd name="T23" fmla="*/ 44 h 253"/>
              <a:gd name="T24" fmla="*/ 51 w 260"/>
              <a:gd name="T25" fmla="*/ 87 h 253"/>
              <a:gd name="T26" fmla="*/ 0 w 260"/>
              <a:gd name="T27" fmla="*/ 112 h 253"/>
              <a:gd name="T28" fmla="*/ 17 w 260"/>
              <a:gd name="T29" fmla="*/ 178 h 253"/>
              <a:gd name="T30" fmla="*/ 82 w 260"/>
              <a:gd name="T31" fmla="*/ 242 h 253"/>
              <a:gd name="T32" fmla="*/ 191 w 260"/>
              <a:gd name="T33" fmla="*/ 233 h 253"/>
              <a:gd name="T34" fmla="*/ 247 w 260"/>
              <a:gd name="T35" fmla="*/ 177 h 253"/>
              <a:gd name="T36" fmla="*/ 259 w 260"/>
              <a:gd name="T37" fmla="*/ 108 h 253"/>
              <a:gd name="T38" fmla="*/ 133 w 260"/>
              <a:gd name="T39" fmla="*/ 75 h 253"/>
              <a:gd name="T40" fmla="*/ 71 w 260"/>
              <a:gd name="T41" fmla="*/ 96 h 253"/>
              <a:gd name="T42" fmla="*/ 195 w 260"/>
              <a:gd name="T43" fmla="*/ 113 h 253"/>
              <a:gd name="T44" fmla="*/ 187 w 260"/>
              <a:gd name="T45" fmla="*/ 143 h 253"/>
              <a:gd name="T46" fmla="*/ 118 w 260"/>
              <a:gd name="T47" fmla="*/ 149 h 253"/>
              <a:gd name="T48" fmla="*/ 108 w 260"/>
              <a:gd name="T49" fmla="*/ 140 h 253"/>
              <a:gd name="T50" fmla="*/ 100 w 260"/>
              <a:gd name="T51" fmla="*/ 127 h 253"/>
              <a:gd name="T52" fmla="*/ 114 w 260"/>
              <a:gd name="T53" fmla="*/ 113 h 253"/>
              <a:gd name="T54" fmla="*/ 125 w 260"/>
              <a:gd name="T55" fmla="*/ 121 h 253"/>
              <a:gd name="T56" fmla="*/ 113 w 260"/>
              <a:gd name="T57" fmla="*/ 122 h 253"/>
              <a:gd name="T58" fmla="*/ 116 w 260"/>
              <a:gd name="T59" fmla="*/ 129 h 253"/>
              <a:gd name="T60" fmla="*/ 131 w 260"/>
              <a:gd name="T61" fmla="*/ 143 h 253"/>
              <a:gd name="T62" fmla="*/ 122 w 260"/>
              <a:gd name="T63" fmla="*/ 161 h 253"/>
              <a:gd name="T64" fmla="*/ 100 w 260"/>
              <a:gd name="T65" fmla="*/ 151 h 253"/>
              <a:gd name="T66" fmla="*/ 113 w 260"/>
              <a:gd name="T67" fmla="*/ 155 h 253"/>
              <a:gd name="T68" fmla="*/ 118 w 260"/>
              <a:gd name="T69" fmla="*/ 151 h 253"/>
              <a:gd name="T70" fmla="*/ 42 w 260"/>
              <a:gd name="T71" fmla="*/ 162 h 253"/>
              <a:gd name="T72" fmla="*/ 26 w 260"/>
              <a:gd name="T73" fmla="*/ 161 h 253"/>
              <a:gd name="T74" fmla="*/ 14 w 260"/>
              <a:gd name="T75" fmla="*/ 139 h 253"/>
              <a:gd name="T76" fmla="*/ 23 w 260"/>
              <a:gd name="T77" fmla="*/ 117 h 253"/>
              <a:gd name="T78" fmla="*/ 42 w 260"/>
              <a:gd name="T79" fmla="*/ 113 h 253"/>
              <a:gd name="T80" fmla="*/ 47 w 260"/>
              <a:gd name="T81" fmla="*/ 121 h 253"/>
              <a:gd name="T82" fmla="*/ 31 w 260"/>
              <a:gd name="T83" fmla="*/ 125 h 253"/>
              <a:gd name="T84" fmla="*/ 34 w 260"/>
              <a:gd name="T85" fmla="*/ 155 h 253"/>
              <a:gd name="T86" fmla="*/ 52 w 260"/>
              <a:gd name="T87" fmla="*/ 153 h 253"/>
              <a:gd name="T88" fmla="*/ 69 w 260"/>
              <a:gd name="T89" fmla="*/ 146 h 253"/>
              <a:gd name="T90" fmla="*/ 84 w 260"/>
              <a:gd name="T91" fmla="*/ 216 h 253"/>
              <a:gd name="T92" fmla="*/ 192 w 260"/>
              <a:gd name="T93" fmla="*/ 200 h 253"/>
              <a:gd name="T94" fmla="*/ 242 w 260"/>
              <a:gd name="T95" fmla="*/ 148 h 253"/>
              <a:gd name="T96" fmla="*/ 227 w 260"/>
              <a:gd name="T97" fmla="*/ 162 h 253"/>
              <a:gd name="T98" fmla="*/ 208 w 260"/>
              <a:gd name="T99" fmla="*/ 156 h 253"/>
              <a:gd name="T100" fmla="*/ 204 w 260"/>
              <a:gd name="T101" fmla="*/ 127 h 253"/>
              <a:gd name="T102" fmla="*/ 224 w 260"/>
              <a:gd name="T103" fmla="*/ 113 h 253"/>
              <a:gd name="T104" fmla="*/ 240 w 260"/>
              <a:gd name="T105" fmla="*/ 124 h 253"/>
              <a:gd name="T106" fmla="*/ 227 w 260"/>
              <a:gd name="T107" fmla="*/ 124 h 253"/>
              <a:gd name="T108" fmla="*/ 217 w 260"/>
              <a:gd name="T109" fmla="*/ 129 h 253"/>
              <a:gd name="T110" fmla="*/ 220 w 260"/>
              <a:gd name="T111" fmla="*/ 155 h 253"/>
              <a:gd name="T112" fmla="*/ 229 w 260"/>
              <a:gd name="T113" fmla="*/ 147 h 253"/>
              <a:gd name="T114" fmla="*/ 77 w 260"/>
              <a:gd name="T115" fmla="*/ 135 h 253"/>
              <a:gd name="T116" fmla="*/ 77 w 260"/>
              <a:gd name="T117" fmla="*/ 135 h 253"/>
              <a:gd name="T118" fmla="*/ 91 w 260"/>
              <a:gd name="T119" fmla="*/ 181 h 253"/>
              <a:gd name="T120" fmla="*/ 174 w 260"/>
              <a:gd name="T121" fmla="*/ 196 h 2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0" h="253">
                <a:moveTo>
                  <a:pt x="117" y="220"/>
                </a:moveTo>
                <a:lnTo>
                  <a:pt x="130" y="213"/>
                </a:lnTo>
                <a:lnTo>
                  <a:pt x="143" y="220"/>
                </a:lnTo>
                <a:lnTo>
                  <a:pt x="140" y="205"/>
                </a:lnTo>
                <a:lnTo>
                  <a:pt x="151" y="195"/>
                </a:lnTo>
                <a:lnTo>
                  <a:pt x="136" y="192"/>
                </a:lnTo>
                <a:lnTo>
                  <a:pt x="130" y="181"/>
                </a:lnTo>
                <a:lnTo>
                  <a:pt x="123" y="192"/>
                </a:lnTo>
                <a:lnTo>
                  <a:pt x="109" y="195"/>
                </a:lnTo>
                <a:lnTo>
                  <a:pt x="120" y="205"/>
                </a:lnTo>
                <a:lnTo>
                  <a:pt x="117" y="220"/>
                </a:lnTo>
                <a:close/>
                <a:moveTo>
                  <a:pt x="239" y="96"/>
                </a:moveTo>
                <a:lnTo>
                  <a:pt x="216" y="96"/>
                </a:lnTo>
                <a:lnTo>
                  <a:pt x="216" y="96"/>
                </a:lnTo>
                <a:lnTo>
                  <a:pt x="209" y="87"/>
                </a:lnTo>
                <a:lnTo>
                  <a:pt x="203" y="81"/>
                </a:lnTo>
                <a:lnTo>
                  <a:pt x="185" y="69"/>
                </a:lnTo>
                <a:lnTo>
                  <a:pt x="205" y="43"/>
                </a:lnTo>
                <a:lnTo>
                  <a:pt x="205" y="43"/>
                </a:lnTo>
                <a:lnTo>
                  <a:pt x="207" y="44"/>
                </a:lnTo>
                <a:lnTo>
                  <a:pt x="209" y="44"/>
                </a:lnTo>
                <a:lnTo>
                  <a:pt x="209" y="44"/>
                </a:lnTo>
                <a:lnTo>
                  <a:pt x="212" y="44"/>
                </a:lnTo>
                <a:lnTo>
                  <a:pt x="214" y="43"/>
                </a:lnTo>
                <a:lnTo>
                  <a:pt x="216" y="40"/>
                </a:lnTo>
                <a:lnTo>
                  <a:pt x="216" y="38"/>
                </a:lnTo>
                <a:lnTo>
                  <a:pt x="216" y="38"/>
                </a:lnTo>
                <a:lnTo>
                  <a:pt x="216" y="35"/>
                </a:lnTo>
                <a:lnTo>
                  <a:pt x="214" y="33"/>
                </a:lnTo>
                <a:lnTo>
                  <a:pt x="212" y="31"/>
                </a:lnTo>
                <a:lnTo>
                  <a:pt x="209" y="30"/>
                </a:lnTo>
                <a:lnTo>
                  <a:pt x="209" y="30"/>
                </a:lnTo>
                <a:lnTo>
                  <a:pt x="207" y="31"/>
                </a:lnTo>
                <a:lnTo>
                  <a:pt x="204" y="33"/>
                </a:lnTo>
                <a:lnTo>
                  <a:pt x="203" y="35"/>
                </a:lnTo>
                <a:lnTo>
                  <a:pt x="203" y="38"/>
                </a:lnTo>
                <a:lnTo>
                  <a:pt x="203" y="38"/>
                </a:lnTo>
                <a:lnTo>
                  <a:pt x="203" y="39"/>
                </a:lnTo>
                <a:lnTo>
                  <a:pt x="169" y="43"/>
                </a:lnTo>
                <a:lnTo>
                  <a:pt x="164" y="14"/>
                </a:lnTo>
                <a:lnTo>
                  <a:pt x="164" y="14"/>
                </a:lnTo>
                <a:lnTo>
                  <a:pt x="166" y="14"/>
                </a:lnTo>
                <a:lnTo>
                  <a:pt x="169" y="12"/>
                </a:lnTo>
                <a:lnTo>
                  <a:pt x="170" y="10"/>
                </a:lnTo>
                <a:lnTo>
                  <a:pt x="170" y="8"/>
                </a:lnTo>
                <a:lnTo>
                  <a:pt x="170" y="8"/>
                </a:lnTo>
                <a:lnTo>
                  <a:pt x="170" y="5"/>
                </a:lnTo>
                <a:lnTo>
                  <a:pt x="168" y="3"/>
                </a:lnTo>
                <a:lnTo>
                  <a:pt x="166" y="1"/>
                </a:lnTo>
                <a:lnTo>
                  <a:pt x="164" y="0"/>
                </a:lnTo>
                <a:lnTo>
                  <a:pt x="164" y="0"/>
                </a:lnTo>
                <a:lnTo>
                  <a:pt x="160" y="1"/>
                </a:lnTo>
                <a:lnTo>
                  <a:pt x="159" y="3"/>
                </a:lnTo>
                <a:lnTo>
                  <a:pt x="157" y="5"/>
                </a:lnTo>
                <a:lnTo>
                  <a:pt x="156" y="8"/>
                </a:lnTo>
                <a:lnTo>
                  <a:pt x="156" y="8"/>
                </a:lnTo>
                <a:lnTo>
                  <a:pt x="156" y="10"/>
                </a:lnTo>
                <a:lnTo>
                  <a:pt x="159" y="13"/>
                </a:lnTo>
                <a:lnTo>
                  <a:pt x="131" y="38"/>
                </a:lnTo>
                <a:lnTo>
                  <a:pt x="104" y="13"/>
                </a:lnTo>
                <a:lnTo>
                  <a:pt x="104" y="13"/>
                </a:lnTo>
                <a:lnTo>
                  <a:pt x="105" y="10"/>
                </a:lnTo>
                <a:lnTo>
                  <a:pt x="105" y="8"/>
                </a:lnTo>
                <a:lnTo>
                  <a:pt x="105" y="8"/>
                </a:lnTo>
                <a:lnTo>
                  <a:pt x="105" y="5"/>
                </a:lnTo>
                <a:lnTo>
                  <a:pt x="103" y="3"/>
                </a:lnTo>
                <a:lnTo>
                  <a:pt x="101" y="1"/>
                </a:lnTo>
                <a:lnTo>
                  <a:pt x="99" y="0"/>
                </a:lnTo>
                <a:lnTo>
                  <a:pt x="99" y="0"/>
                </a:lnTo>
                <a:lnTo>
                  <a:pt x="96" y="1"/>
                </a:lnTo>
                <a:lnTo>
                  <a:pt x="94" y="3"/>
                </a:lnTo>
                <a:lnTo>
                  <a:pt x="92" y="5"/>
                </a:lnTo>
                <a:lnTo>
                  <a:pt x="91" y="8"/>
                </a:lnTo>
                <a:lnTo>
                  <a:pt x="91" y="8"/>
                </a:lnTo>
                <a:lnTo>
                  <a:pt x="92" y="10"/>
                </a:lnTo>
                <a:lnTo>
                  <a:pt x="94" y="12"/>
                </a:lnTo>
                <a:lnTo>
                  <a:pt x="95" y="14"/>
                </a:lnTo>
                <a:lnTo>
                  <a:pt x="97" y="14"/>
                </a:lnTo>
                <a:lnTo>
                  <a:pt x="92" y="43"/>
                </a:lnTo>
                <a:lnTo>
                  <a:pt x="58" y="38"/>
                </a:lnTo>
                <a:lnTo>
                  <a:pt x="58" y="38"/>
                </a:lnTo>
                <a:lnTo>
                  <a:pt x="58" y="38"/>
                </a:lnTo>
                <a:lnTo>
                  <a:pt x="58" y="38"/>
                </a:lnTo>
                <a:lnTo>
                  <a:pt x="57" y="34"/>
                </a:lnTo>
                <a:lnTo>
                  <a:pt x="56" y="33"/>
                </a:lnTo>
                <a:lnTo>
                  <a:pt x="53" y="31"/>
                </a:lnTo>
                <a:lnTo>
                  <a:pt x="51" y="30"/>
                </a:lnTo>
                <a:lnTo>
                  <a:pt x="51" y="30"/>
                </a:lnTo>
                <a:lnTo>
                  <a:pt x="48" y="31"/>
                </a:lnTo>
                <a:lnTo>
                  <a:pt x="45" y="33"/>
                </a:lnTo>
                <a:lnTo>
                  <a:pt x="44" y="34"/>
                </a:lnTo>
                <a:lnTo>
                  <a:pt x="44" y="38"/>
                </a:lnTo>
                <a:lnTo>
                  <a:pt x="44" y="38"/>
                </a:lnTo>
                <a:lnTo>
                  <a:pt x="44" y="40"/>
                </a:lnTo>
                <a:lnTo>
                  <a:pt x="45" y="42"/>
                </a:lnTo>
                <a:lnTo>
                  <a:pt x="48" y="44"/>
                </a:lnTo>
                <a:lnTo>
                  <a:pt x="51" y="44"/>
                </a:lnTo>
                <a:lnTo>
                  <a:pt x="51" y="44"/>
                </a:lnTo>
                <a:lnTo>
                  <a:pt x="53" y="44"/>
                </a:lnTo>
                <a:lnTo>
                  <a:pt x="56" y="42"/>
                </a:lnTo>
                <a:lnTo>
                  <a:pt x="75" y="68"/>
                </a:lnTo>
                <a:lnTo>
                  <a:pt x="75" y="68"/>
                </a:lnTo>
                <a:lnTo>
                  <a:pt x="57" y="81"/>
                </a:lnTo>
                <a:lnTo>
                  <a:pt x="51" y="87"/>
                </a:lnTo>
                <a:lnTo>
                  <a:pt x="43" y="96"/>
                </a:lnTo>
                <a:lnTo>
                  <a:pt x="21" y="96"/>
                </a:lnTo>
                <a:lnTo>
                  <a:pt x="21" y="96"/>
                </a:lnTo>
                <a:lnTo>
                  <a:pt x="17" y="96"/>
                </a:lnTo>
                <a:lnTo>
                  <a:pt x="13" y="98"/>
                </a:lnTo>
                <a:lnTo>
                  <a:pt x="5" y="101"/>
                </a:lnTo>
                <a:lnTo>
                  <a:pt x="1" y="108"/>
                </a:lnTo>
                <a:lnTo>
                  <a:pt x="0" y="112"/>
                </a:lnTo>
                <a:lnTo>
                  <a:pt x="0" y="117"/>
                </a:lnTo>
                <a:lnTo>
                  <a:pt x="0" y="159"/>
                </a:lnTo>
                <a:lnTo>
                  <a:pt x="0" y="159"/>
                </a:lnTo>
                <a:lnTo>
                  <a:pt x="0" y="162"/>
                </a:lnTo>
                <a:lnTo>
                  <a:pt x="1" y="166"/>
                </a:lnTo>
                <a:lnTo>
                  <a:pt x="5" y="173"/>
                </a:lnTo>
                <a:lnTo>
                  <a:pt x="13" y="177"/>
                </a:lnTo>
                <a:lnTo>
                  <a:pt x="17" y="178"/>
                </a:lnTo>
                <a:lnTo>
                  <a:pt x="21" y="179"/>
                </a:lnTo>
                <a:lnTo>
                  <a:pt x="32" y="179"/>
                </a:lnTo>
                <a:lnTo>
                  <a:pt x="32" y="179"/>
                </a:lnTo>
                <a:lnTo>
                  <a:pt x="38" y="195"/>
                </a:lnTo>
                <a:lnTo>
                  <a:pt x="45" y="209"/>
                </a:lnTo>
                <a:lnTo>
                  <a:pt x="56" y="221"/>
                </a:lnTo>
                <a:lnTo>
                  <a:pt x="68" y="233"/>
                </a:lnTo>
                <a:lnTo>
                  <a:pt x="82" y="242"/>
                </a:lnTo>
                <a:lnTo>
                  <a:pt x="96" y="248"/>
                </a:lnTo>
                <a:lnTo>
                  <a:pt x="113" y="252"/>
                </a:lnTo>
                <a:lnTo>
                  <a:pt x="130" y="253"/>
                </a:lnTo>
                <a:lnTo>
                  <a:pt x="130" y="253"/>
                </a:lnTo>
                <a:lnTo>
                  <a:pt x="147" y="252"/>
                </a:lnTo>
                <a:lnTo>
                  <a:pt x="162" y="248"/>
                </a:lnTo>
                <a:lnTo>
                  <a:pt x="178" y="242"/>
                </a:lnTo>
                <a:lnTo>
                  <a:pt x="191" y="233"/>
                </a:lnTo>
                <a:lnTo>
                  <a:pt x="203" y="221"/>
                </a:lnTo>
                <a:lnTo>
                  <a:pt x="213" y="209"/>
                </a:lnTo>
                <a:lnTo>
                  <a:pt x="221" y="195"/>
                </a:lnTo>
                <a:lnTo>
                  <a:pt x="227" y="179"/>
                </a:lnTo>
                <a:lnTo>
                  <a:pt x="239" y="179"/>
                </a:lnTo>
                <a:lnTo>
                  <a:pt x="239" y="179"/>
                </a:lnTo>
                <a:lnTo>
                  <a:pt x="243" y="178"/>
                </a:lnTo>
                <a:lnTo>
                  <a:pt x="247" y="177"/>
                </a:lnTo>
                <a:lnTo>
                  <a:pt x="253" y="173"/>
                </a:lnTo>
                <a:lnTo>
                  <a:pt x="259" y="166"/>
                </a:lnTo>
                <a:lnTo>
                  <a:pt x="259" y="162"/>
                </a:lnTo>
                <a:lnTo>
                  <a:pt x="260" y="159"/>
                </a:lnTo>
                <a:lnTo>
                  <a:pt x="260" y="117"/>
                </a:lnTo>
                <a:lnTo>
                  <a:pt x="260" y="117"/>
                </a:lnTo>
                <a:lnTo>
                  <a:pt x="259" y="112"/>
                </a:lnTo>
                <a:lnTo>
                  <a:pt x="259" y="108"/>
                </a:lnTo>
                <a:lnTo>
                  <a:pt x="253" y="101"/>
                </a:lnTo>
                <a:lnTo>
                  <a:pt x="247" y="98"/>
                </a:lnTo>
                <a:lnTo>
                  <a:pt x="243" y="96"/>
                </a:lnTo>
                <a:lnTo>
                  <a:pt x="239" y="96"/>
                </a:lnTo>
                <a:lnTo>
                  <a:pt x="239" y="96"/>
                </a:lnTo>
                <a:close/>
                <a:moveTo>
                  <a:pt x="120" y="75"/>
                </a:moveTo>
                <a:lnTo>
                  <a:pt x="120" y="75"/>
                </a:lnTo>
                <a:lnTo>
                  <a:pt x="133" y="75"/>
                </a:lnTo>
                <a:lnTo>
                  <a:pt x="133" y="75"/>
                </a:lnTo>
                <a:lnTo>
                  <a:pt x="148" y="77"/>
                </a:lnTo>
                <a:lnTo>
                  <a:pt x="162" y="81"/>
                </a:lnTo>
                <a:lnTo>
                  <a:pt x="170" y="83"/>
                </a:lnTo>
                <a:lnTo>
                  <a:pt x="177" y="86"/>
                </a:lnTo>
                <a:lnTo>
                  <a:pt x="182" y="91"/>
                </a:lnTo>
                <a:lnTo>
                  <a:pt x="187" y="96"/>
                </a:lnTo>
                <a:lnTo>
                  <a:pt x="71" y="96"/>
                </a:lnTo>
                <a:lnTo>
                  <a:pt x="71" y="96"/>
                </a:lnTo>
                <a:lnTo>
                  <a:pt x="77" y="91"/>
                </a:lnTo>
                <a:lnTo>
                  <a:pt x="82" y="87"/>
                </a:lnTo>
                <a:lnTo>
                  <a:pt x="94" y="82"/>
                </a:lnTo>
                <a:lnTo>
                  <a:pt x="107" y="78"/>
                </a:lnTo>
                <a:lnTo>
                  <a:pt x="120" y="75"/>
                </a:lnTo>
                <a:lnTo>
                  <a:pt x="120" y="75"/>
                </a:lnTo>
                <a:close/>
                <a:moveTo>
                  <a:pt x="195" y="113"/>
                </a:moveTo>
                <a:lnTo>
                  <a:pt x="195" y="161"/>
                </a:lnTo>
                <a:lnTo>
                  <a:pt x="181" y="161"/>
                </a:lnTo>
                <a:lnTo>
                  <a:pt x="168" y="131"/>
                </a:lnTo>
                <a:lnTo>
                  <a:pt x="168" y="162"/>
                </a:lnTo>
                <a:lnTo>
                  <a:pt x="160" y="162"/>
                </a:lnTo>
                <a:lnTo>
                  <a:pt x="160" y="113"/>
                </a:lnTo>
                <a:lnTo>
                  <a:pt x="174" y="113"/>
                </a:lnTo>
                <a:lnTo>
                  <a:pt x="187" y="143"/>
                </a:lnTo>
                <a:lnTo>
                  <a:pt x="187" y="113"/>
                </a:lnTo>
                <a:lnTo>
                  <a:pt x="195" y="113"/>
                </a:lnTo>
                <a:close/>
                <a:moveTo>
                  <a:pt x="152" y="113"/>
                </a:moveTo>
                <a:lnTo>
                  <a:pt x="152" y="162"/>
                </a:lnTo>
                <a:lnTo>
                  <a:pt x="139" y="162"/>
                </a:lnTo>
                <a:lnTo>
                  <a:pt x="139" y="113"/>
                </a:lnTo>
                <a:lnTo>
                  <a:pt x="152" y="113"/>
                </a:lnTo>
                <a:close/>
                <a:moveTo>
                  <a:pt x="118" y="149"/>
                </a:moveTo>
                <a:lnTo>
                  <a:pt x="118" y="149"/>
                </a:lnTo>
                <a:lnTo>
                  <a:pt x="118" y="148"/>
                </a:lnTo>
                <a:lnTo>
                  <a:pt x="118" y="148"/>
                </a:lnTo>
                <a:lnTo>
                  <a:pt x="117" y="147"/>
                </a:lnTo>
                <a:lnTo>
                  <a:pt x="117" y="147"/>
                </a:lnTo>
                <a:lnTo>
                  <a:pt x="114" y="144"/>
                </a:lnTo>
                <a:lnTo>
                  <a:pt x="108" y="140"/>
                </a:lnTo>
                <a:lnTo>
                  <a:pt x="108" y="140"/>
                </a:lnTo>
                <a:lnTo>
                  <a:pt x="104" y="138"/>
                </a:lnTo>
                <a:lnTo>
                  <a:pt x="104" y="138"/>
                </a:lnTo>
                <a:lnTo>
                  <a:pt x="101" y="135"/>
                </a:lnTo>
                <a:lnTo>
                  <a:pt x="101" y="135"/>
                </a:lnTo>
                <a:lnTo>
                  <a:pt x="100" y="131"/>
                </a:lnTo>
                <a:lnTo>
                  <a:pt x="100" y="131"/>
                </a:lnTo>
                <a:lnTo>
                  <a:pt x="100" y="127"/>
                </a:lnTo>
                <a:lnTo>
                  <a:pt x="100" y="127"/>
                </a:lnTo>
                <a:lnTo>
                  <a:pt x="101" y="122"/>
                </a:lnTo>
                <a:lnTo>
                  <a:pt x="101" y="122"/>
                </a:lnTo>
                <a:lnTo>
                  <a:pt x="104" y="117"/>
                </a:lnTo>
                <a:lnTo>
                  <a:pt x="104" y="117"/>
                </a:lnTo>
                <a:lnTo>
                  <a:pt x="109" y="114"/>
                </a:lnTo>
                <a:lnTo>
                  <a:pt x="109" y="114"/>
                </a:lnTo>
                <a:lnTo>
                  <a:pt x="114" y="113"/>
                </a:lnTo>
                <a:lnTo>
                  <a:pt x="114" y="113"/>
                </a:lnTo>
                <a:lnTo>
                  <a:pt x="121" y="113"/>
                </a:lnTo>
                <a:lnTo>
                  <a:pt x="121" y="113"/>
                </a:lnTo>
                <a:lnTo>
                  <a:pt x="130" y="116"/>
                </a:lnTo>
                <a:lnTo>
                  <a:pt x="130" y="116"/>
                </a:lnTo>
                <a:lnTo>
                  <a:pt x="130" y="124"/>
                </a:lnTo>
                <a:lnTo>
                  <a:pt x="129" y="122"/>
                </a:lnTo>
                <a:lnTo>
                  <a:pt x="129" y="122"/>
                </a:lnTo>
                <a:lnTo>
                  <a:pt x="125" y="121"/>
                </a:lnTo>
                <a:lnTo>
                  <a:pt x="125" y="121"/>
                </a:lnTo>
                <a:lnTo>
                  <a:pt x="122" y="121"/>
                </a:lnTo>
                <a:lnTo>
                  <a:pt x="122" y="121"/>
                </a:lnTo>
                <a:lnTo>
                  <a:pt x="118" y="120"/>
                </a:lnTo>
                <a:lnTo>
                  <a:pt x="118" y="120"/>
                </a:lnTo>
                <a:lnTo>
                  <a:pt x="114" y="121"/>
                </a:lnTo>
                <a:lnTo>
                  <a:pt x="114" y="121"/>
                </a:lnTo>
                <a:lnTo>
                  <a:pt x="113" y="122"/>
                </a:lnTo>
                <a:lnTo>
                  <a:pt x="113" y="125"/>
                </a:lnTo>
                <a:lnTo>
                  <a:pt x="113" y="125"/>
                </a:lnTo>
                <a:lnTo>
                  <a:pt x="113" y="126"/>
                </a:lnTo>
                <a:lnTo>
                  <a:pt x="113" y="126"/>
                </a:lnTo>
                <a:lnTo>
                  <a:pt x="114" y="127"/>
                </a:lnTo>
                <a:lnTo>
                  <a:pt x="114" y="127"/>
                </a:lnTo>
                <a:lnTo>
                  <a:pt x="116" y="129"/>
                </a:lnTo>
                <a:lnTo>
                  <a:pt x="116" y="129"/>
                </a:lnTo>
                <a:lnTo>
                  <a:pt x="117" y="130"/>
                </a:lnTo>
                <a:lnTo>
                  <a:pt x="123" y="134"/>
                </a:lnTo>
                <a:lnTo>
                  <a:pt x="123" y="134"/>
                </a:lnTo>
                <a:lnTo>
                  <a:pt x="127" y="138"/>
                </a:lnTo>
                <a:lnTo>
                  <a:pt x="127" y="138"/>
                </a:lnTo>
                <a:lnTo>
                  <a:pt x="130" y="140"/>
                </a:lnTo>
                <a:lnTo>
                  <a:pt x="130" y="140"/>
                </a:lnTo>
                <a:lnTo>
                  <a:pt x="131" y="143"/>
                </a:lnTo>
                <a:lnTo>
                  <a:pt x="131" y="143"/>
                </a:lnTo>
                <a:lnTo>
                  <a:pt x="133" y="147"/>
                </a:lnTo>
                <a:lnTo>
                  <a:pt x="133" y="147"/>
                </a:lnTo>
                <a:lnTo>
                  <a:pt x="131" y="153"/>
                </a:lnTo>
                <a:lnTo>
                  <a:pt x="131" y="153"/>
                </a:lnTo>
                <a:lnTo>
                  <a:pt x="127" y="159"/>
                </a:lnTo>
                <a:lnTo>
                  <a:pt x="127" y="159"/>
                </a:lnTo>
                <a:lnTo>
                  <a:pt x="122" y="161"/>
                </a:lnTo>
                <a:lnTo>
                  <a:pt x="122" y="161"/>
                </a:lnTo>
                <a:lnTo>
                  <a:pt x="116" y="162"/>
                </a:lnTo>
                <a:lnTo>
                  <a:pt x="116" y="162"/>
                </a:lnTo>
                <a:lnTo>
                  <a:pt x="110" y="162"/>
                </a:lnTo>
                <a:lnTo>
                  <a:pt x="110" y="162"/>
                </a:lnTo>
                <a:lnTo>
                  <a:pt x="101" y="160"/>
                </a:lnTo>
                <a:lnTo>
                  <a:pt x="100" y="160"/>
                </a:lnTo>
                <a:lnTo>
                  <a:pt x="100" y="151"/>
                </a:lnTo>
                <a:lnTo>
                  <a:pt x="101" y="152"/>
                </a:lnTo>
                <a:lnTo>
                  <a:pt x="101" y="152"/>
                </a:lnTo>
                <a:lnTo>
                  <a:pt x="105" y="153"/>
                </a:lnTo>
                <a:lnTo>
                  <a:pt x="105" y="153"/>
                </a:lnTo>
                <a:lnTo>
                  <a:pt x="109" y="155"/>
                </a:lnTo>
                <a:lnTo>
                  <a:pt x="109" y="155"/>
                </a:lnTo>
                <a:lnTo>
                  <a:pt x="113" y="155"/>
                </a:lnTo>
                <a:lnTo>
                  <a:pt x="113" y="155"/>
                </a:lnTo>
                <a:lnTo>
                  <a:pt x="116" y="155"/>
                </a:lnTo>
                <a:lnTo>
                  <a:pt x="116" y="155"/>
                </a:lnTo>
                <a:lnTo>
                  <a:pt x="117" y="153"/>
                </a:lnTo>
                <a:lnTo>
                  <a:pt x="117" y="153"/>
                </a:lnTo>
                <a:lnTo>
                  <a:pt x="118" y="152"/>
                </a:lnTo>
                <a:lnTo>
                  <a:pt x="118" y="152"/>
                </a:lnTo>
                <a:lnTo>
                  <a:pt x="118" y="151"/>
                </a:lnTo>
                <a:lnTo>
                  <a:pt x="118" y="151"/>
                </a:lnTo>
                <a:lnTo>
                  <a:pt x="118" y="149"/>
                </a:lnTo>
                <a:lnTo>
                  <a:pt x="118" y="149"/>
                </a:lnTo>
                <a:close/>
                <a:moveTo>
                  <a:pt x="52" y="160"/>
                </a:moveTo>
                <a:lnTo>
                  <a:pt x="49" y="160"/>
                </a:lnTo>
                <a:lnTo>
                  <a:pt x="49" y="160"/>
                </a:lnTo>
                <a:lnTo>
                  <a:pt x="44" y="161"/>
                </a:lnTo>
                <a:lnTo>
                  <a:pt x="44" y="161"/>
                </a:lnTo>
                <a:lnTo>
                  <a:pt x="42" y="162"/>
                </a:lnTo>
                <a:lnTo>
                  <a:pt x="42" y="162"/>
                </a:lnTo>
                <a:lnTo>
                  <a:pt x="38" y="162"/>
                </a:lnTo>
                <a:lnTo>
                  <a:pt x="38" y="162"/>
                </a:lnTo>
                <a:lnTo>
                  <a:pt x="35" y="162"/>
                </a:lnTo>
                <a:lnTo>
                  <a:pt x="35" y="162"/>
                </a:lnTo>
                <a:lnTo>
                  <a:pt x="31" y="162"/>
                </a:lnTo>
                <a:lnTo>
                  <a:pt x="26" y="161"/>
                </a:lnTo>
                <a:lnTo>
                  <a:pt x="26" y="161"/>
                </a:lnTo>
                <a:lnTo>
                  <a:pt x="23" y="159"/>
                </a:lnTo>
                <a:lnTo>
                  <a:pt x="19" y="156"/>
                </a:lnTo>
                <a:lnTo>
                  <a:pt x="19" y="156"/>
                </a:lnTo>
                <a:lnTo>
                  <a:pt x="17" y="153"/>
                </a:lnTo>
                <a:lnTo>
                  <a:pt x="16" y="149"/>
                </a:lnTo>
                <a:lnTo>
                  <a:pt x="16" y="149"/>
                </a:lnTo>
                <a:lnTo>
                  <a:pt x="14" y="144"/>
                </a:lnTo>
                <a:lnTo>
                  <a:pt x="14" y="139"/>
                </a:lnTo>
                <a:lnTo>
                  <a:pt x="14" y="139"/>
                </a:lnTo>
                <a:lnTo>
                  <a:pt x="14" y="134"/>
                </a:lnTo>
                <a:lnTo>
                  <a:pt x="16" y="129"/>
                </a:lnTo>
                <a:lnTo>
                  <a:pt x="16" y="129"/>
                </a:lnTo>
                <a:lnTo>
                  <a:pt x="18" y="125"/>
                </a:lnTo>
                <a:lnTo>
                  <a:pt x="21" y="121"/>
                </a:lnTo>
                <a:lnTo>
                  <a:pt x="21" y="121"/>
                </a:lnTo>
                <a:lnTo>
                  <a:pt x="23" y="117"/>
                </a:lnTo>
                <a:lnTo>
                  <a:pt x="29" y="116"/>
                </a:lnTo>
                <a:lnTo>
                  <a:pt x="29" y="116"/>
                </a:lnTo>
                <a:lnTo>
                  <a:pt x="32" y="113"/>
                </a:lnTo>
                <a:lnTo>
                  <a:pt x="38" y="113"/>
                </a:lnTo>
                <a:lnTo>
                  <a:pt x="38" y="113"/>
                </a:lnTo>
                <a:lnTo>
                  <a:pt x="40" y="113"/>
                </a:lnTo>
                <a:lnTo>
                  <a:pt x="40" y="113"/>
                </a:lnTo>
                <a:lnTo>
                  <a:pt x="42" y="113"/>
                </a:lnTo>
                <a:lnTo>
                  <a:pt x="42" y="113"/>
                </a:lnTo>
                <a:lnTo>
                  <a:pt x="45" y="114"/>
                </a:lnTo>
                <a:lnTo>
                  <a:pt x="45" y="114"/>
                </a:lnTo>
                <a:lnTo>
                  <a:pt x="49" y="114"/>
                </a:lnTo>
                <a:lnTo>
                  <a:pt x="52" y="116"/>
                </a:lnTo>
                <a:lnTo>
                  <a:pt x="52" y="122"/>
                </a:lnTo>
                <a:lnTo>
                  <a:pt x="52" y="122"/>
                </a:lnTo>
                <a:lnTo>
                  <a:pt x="47" y="121"/>
                </a:lnTo>
                <a:lnTo>
                  <a:pt x="47" y="121"/>
                </a:lnTo>
                <a:lnTo>
                  <a:pt x="43" y="121"/>
                </a:lnTo>
                <a:lnTo>
                  <a:pt x="43" y="121"/>
                </a:lnTo>
                <a:lnTo>
                  <a:pt x="39" y="121"/>
                </a:lnTo>
                <a:lnTo>
                  <a:pt x="39" y="121"/>
                </a:lnTo>
                <a:lnTo>
                  <a:pt x="34" y="121"/>
                </a:lnTo>
                <a:lnTo>
                  <a:pt x="31" y="125"/>
                </a:lnTo>
                <a:lnTo>
                  <a:pt x="31" y="125"/>
                </a:lnTo>
                <a:lnTo>
                  <a:pt x="29" y="130"/>
                </a:lnTo>
                <a:lnTo>
                  <a:pt x="29" y="138"/>
                </a:lnTo>
                <a:lnTo>
                  <a:pt x="29" y="138"/>
                </a:lnTo>
                <a:lnTo>
                  <a:pt x="29" y="146"/>
                </a:lnTo>
                <a:lnTo>
                  <a:pt x="29" y="146"/>
                </a:lnTo>
                <a:lnTo>
                  <a:pt x="30" y="151"/>
                </a:lnTo>
                <a:lnTo>
                  <a:pt x="30" y="151"/>
                </a:lnTo>
                <a:lnTo>
                  <a:pt x="34" y="155"/>
                </a:lnTo>
                <a:lnTo>
                  <a:pt x="34" y="155"/>
                </a:lnTo>
                <a:lnTo>
                  <a:pt x="38" y="155"/>
                </a:lnTo>
                <a:lnTo>
                  <a:pt x="38" y="155"/>
                </a:lnTo>
                <a:lnTo>
                  <a:pt x="42" y="155"/>
                </a:lnTo>
                <a:lnTo>
                  <a:pt x="42" y="155"/>
                </a:lnTo>
                <a:lnTo>
                  <a:pt x="47" y="155"/>
                </a:lnTo>
                <a:lnTo>
                  <a:pt x="47" y="155"/>
                </a:lnTo>
                <a:lnTo>
                  <a:pt x="52" y="153"/>
                </a:lnTo>
                <a:lnTo>
                  <a:pt x="52" y="160"/>
                </a:lnTo>
                <a:close/>
                <a:moveTo>
                  <a:pt x="55" y="162"/>
                </a:moveTo>
                <a:lnTo>
                  <a:pt x="69" y="113"/>
                </a:lnTo>
                <a:lnTo>
                  <a:pt x="83" y="113"/>
                </a:lnTo>
                <a:lnTo>
                  <a:pt x="97" y="162"/>
                </a:lnTo>
                <a:lnTo>
                  <a:pt x="83" y="162"/>
                </a:lnTo>
                <a:lnTo>
                  <a:pt x="79" y="146"/>
                </a:lnTo>
                <a:lnTo>
                  <a:pt x="69" y="146"/>
                </a:lnTo>
                <a:lnTo>
                  <a:pt x="65" y="162"/>
                </a:lnTo>
                <a:lnTo>
                  <a:pt x="55" y="162"/>
                </a:lnTo>
                <a:close/>
                <a:moveTo>
                  <a:pt x="130" y="231"/>
                </a:moveTo>
                <a:lnTo>
                  <a:pt x="130" y="231"/>
                </a:lnTo>
                <a:lnTo>
                  <a:pt x="117" y="230"/>
                </a:lnTo>
                <a:lnTo>
                  <a:pt x="105" y="227"/>
                </a:lnTo>
                <a:lnTo>
                  <a:pt x="95" y="222"/>
                </a:lnTo>
                <a:lnTo>
                  <a:pt x="84" y="216"/>
                </a:lnTo>
                <a:lnTo>
                  <a:pt x="75" y="209"/>
                </a:lnTo>
                <a:lnTo>
                  <a:pt x="68" y="200"/>
                </a:lnTo>
                <a:lnTo>
                  <a:pt x="61" y="190"/>
                </a:lnTo>
                <a:lnTo>
                  <a:pt x="56" y="179"/>
                </a:lnTo>
                <a:lnTo>
                  <a:pt x="203" y="179"/>
                </a:lnTo>
                <a:lnTo>
                  <a:pt x="203" y="179"/>
                </a:lnTo>
                <a:lnTo>
                  <a:pt x="198" y="190"/>
                </a:lnTo>
                <a:lnTo>
                  <a:pt x="192" y="200"/>
                </a:lnTo>
                <a:lnTo>
                  <a:pt x="185" y="209"/>
                </a:lnTo>
                <a:lnTo>
                  <a:pt x="175" y="216"/>
                </a:lnTo>
                <a:lnTo>
                  <a:pt x="165" y="222"/>
                </a:lnTo>
                <a:lnTo>
                  <a:pt x="153" y="227"/>
                </a:lnTo>
                <a:lnTo>
                  <a:pt x="142" y="230"/>
                </a:lnTo>
                <a:lnTo>
                  <a:pt x="130" y="231"/>
                </a:lnTo>
                <a:lnTo>
                  <a:pt x="130" y="231"/>
                </a:lnTo>
                <a:close/>
                <a:moveTo>
                  <a:pt x="242" y="148"/>
                </a:moveTo>
                <a:lnTo>
                  <a:pt x="242" y="148"/>
                </a:lnTo>
                <a:lnTo>
                  <a:pt x="240" y="152"/>
                </a:lnTo>
                <a:lnTo>
                  <a:pt x="238" y="156"/>
                </a:lnTo>
                <a:lnTo>
                  <a:pt x="238" y="156"/>
                </a:lnTo>
                <a:lnTo>
                  <a:pt x="235" y="159"/>
                </a:lnTo>
                <a:lnTo>
                  <a:pt x="231" y="161"/>
                </a:lnTo>
                <a:lnTo>
                  <a:pt x="231" y="161"/>
                </a:lnTo>
                <a:lnTo>
                  <a:pt x="227" y="162"/>
                </a:lnTo>
                <a:lnTo>
                  <a:pt x="222" y="162"/>
                </a:lnTo>
                <a:lnTo>
                  <a:pt x="222" y="162"/>
                </a:lnTo>
                <a:lnTo>
                  <a:pt x="218" y="162"/>
                </a:lnTo>
                <a:lnTo>
                  <a:pt x="214" y="161"/>
                </a:lnTo>
                <a:lnTo>
                  <a:pt x="214" y="161"/>
                </a:lnTo>
                <a:lnTo>
                  <a:pt x="211" y="159"/>
                </a:lnTo>
                <a:lnTo>
                  <a:pt x="208" y="156"/>
                </a:lnTo>
                <a:lnTo>
                  <a:pt x="208" y="156"/>
                </a:lnTo>
                <a:lnTo>
                  <a:pt x="205" y="153"/>
                </a:lnTo>
                <a:lnTo>
                  <a:pt x="204" y="148"/>
                </a:lnTo>
                <a:lnTo>
                  <a:pt x="204" y="148"/>
                </a:lnTo>
                <a:lnTo>
                  <a:pt x="203" y="139"/>
                </a:lnTo>
                <a:lnTo>
                  <a:pt x="203" y="139"/>
                </a:lnTo>
                <a:lnTo>
                  <a:pt x="203" y="133"/>
                </a:lnTo>
                <a:lnTo>
                  <a:pt x="204" y="127"/>
                </a:lnTo>
                <a:lnTo>
                  <a:pt x="204" y="127"/>
                </a:lnTo>
                <a:lnTo>
                  <a:pt x="205" y="124"/>
                </a:lnTo>
                <a:lnTo>
                  <a:pt x="208" y="120"/>
                </a:lnTo>
                <a:lnTo>
                  <a:pt x="208" y="120"/>
                </a:lnTo>
                <a:lnTo>
                  <a:pt x="211" y="117"/>
                </a:lnTo>
                <a:lnTo>
                  <a:pt x="214" y="114"/>
                </a:lnTo>
                <a:lnTo>
                  <a:pt x="214" y="114"/>
                </a:lnTo>
                <a:lnTo>
                  <a:pt x="218" y="113"/>
                </a:lnTo>
                <a:lnTo>
                  <a:pt x="224" y="113"/>
                </a:lnTo>
                <a:lnTo>
                  <a:pt x="224" y="113"/>
                </a:lnTo>
                <a:lnTo>
                  <a:pt x="227" y="113"/>
                </a:lnTo>
                <a:lnTo>
                  <a:pt x="231" y="114"/>
                </a:lnTo>
                <a:lnTo>
                  <a:pt x="231" y="114"/>
                </a:lnTo>
                <a:lnTo>
                  <a:pt x="235" y="117"/>
                </a:lnTo>
                <a:lnTo>
                  <a:pt x="238" y="120"/>
                </a:lnTo>
                <a:lnTo>
                  <a:pt x="238" y="120"/>
                </a:lnTo>
                <a:lnTo>
                  <a:pt x="240" y="124"/>
                </a:lnTo>
                <a:lnTo>
                  <a:pt x="242" y="127"/>
                </a:lnTo>
                <a:lnTo>
                  <a:pt x="242" y="127"/>
                </a:lnTo>
                <a:lnTo>
                  <a:pt x="243" y="137"/>
                </a:lnTo>
                <a:lnTo>
                  <a:pt x="243" y="137"/>
                </a:lnTo>
                <a:lnTo>
                  <a:pt x="242" y="148"/>
                </a:lnTo>
                <a:lnTo>
                  <a:pt x="242" y="148"/>
                </a:lnTo>
                <a:close/>
                <a:moveTo>
                  <a:pt x="227" y="124"/>
                </a:moveTo>
                <a:lnTo>
                  <a:pt x="227" y="124"/>
                </a:lnTo>
                <a:lnTo>
                  <a:pt x="225" y="121"/>
                </a:lnTo>
                <a:lnTo>
                  <a:pt x="225" y="121"/>
                </a:lnTo>
                <a:lnTo>
                  <a:pt x="222" y="121"/>
                </a:lnTo>
                <a:lnTo>
                  <a:pt x="222" y="121"/>
                </a:lnTo>
                <a:lnTo>
                  <a:pt x="220" y="121"/>
                </a:lnTo>
                <a:lnTo>
                  <a:pt x="218" y="124"/>
                </a:lnTo>
                <a:lnTo>
                  <a:pt x="218" y="124"/>
                </a:lnTo>
                <a:lnTo>
                  <a:pt x="217" y="129"/>
                </a:lnTo>
                <a:lnTo>
                  <a:pt x="217" y="129"/>
                </a:lnTo>
                <a:lnTo>
                  <a:pt x="217" y="138"/>
                </a:lnTo>
                <a:lnTo>
                  <a:pt x="217" y="138"/>
                </a:lnTo>
                <a:lnTo>
                  <a:pt x="217" y="147"/>
                </a:lnTo>
                <a:lnTo>
                  <a:pt x="217" y="147"/>
                </a:lnTo>
                <a:lnTo>
                  <a:pt x="218" y="152"/>
                </a:lnTo>
                <a:lnTo>
                  <a:pt x="218" y="152"/>
                </a:lnTo>
                <a:lnTo>
                  <a:pt x="220" y="155"/>
                </a:lnTo>
                <a:lnTo>
                  <a:pt x="220" y="155"/>
                </a:lnTo>
                <a:lnTo>
                  <a:pt x="222" y="156"/>
                </a:lnTo>
                <a:lnTo>
                  <a:pt x="222" y="156"/>
                </a:lnTo>
                <a:lnTo>
                  <a:pt x="225" y="155"/>
                </a:lnTo>
                <a:lnTo>
                  <a:pt x="225" y="155"/>
                </a:lnTo>
                <a:lnTo>
                  <a:pt x="227" y="152"/>
                </a:lnTo>
                <a:lnTo>
                  <a:pt x="227" y="152"/>
                </a:lnTo>
                <a:lnTo>
                  <a:pt x="229" y="147"/>
                </a:lnTo>
                <a:lnTo>
                  <a:pt x="229" y="147"/>
                </a:lnTo>
                <a:lnTo>
                  <a:pt x="229" y="139"/>
                </a:lnTo>
                <a:lnTo>
                  <a:pt x="229" y="139"/>
                </a:lnTo>
                <a:lnTo>
                  <a:pt x="229" y="130"/>
                </a:lnTo>
                <a:lnTo>
                  <a:pt x="229" y="130"/>
                </a:lnTo>
                <a:lnTo>
                  <a:pt x="227" y="124"/>
                </a:lnTo>
                <a:lnTo>
                  <a:pt x="227" y="124"/>
                </a:lnTo>
                <a:close/>
                <a:moveTo>
                  <a:pt x="77" y="135"/>
                </a:moveTo>
                <a:lnTo>
                  <a:pt x="77" y="135"/>
                </a:lnTo>
                <a:lnTo>
                  <a:pt x="75" y="131"/>
                </a:lnTo>
                <a:lnTo>
                  <a:pt x="75" y="131"/>
                </a:lnTo>
                <a:lnTo>
                  <a:pt x="74" y="126"/>
                </a:lnTo>
                <a:lnTo>
                  <a:pt x="70" y="139"/>
                </a:lnTo>
                <a:lnTo>
                  <a:pt x="78" y="139"/>
                </a:lnTo>
                <a:lnTo>
                  <a:pt x="78" y="139"/>
                </a:lnTo>
                <a:lnTo>
                  <a:pt x="77" y="135"/>
                </a:lnTo>
                <a:lnTo>
                  <a:pt x="77" y="135"/>
                </a:lnTo>
                <a:close/>
                <a:moveTo>
                  <a:pt x="83" y="205"/>
                </a:moveTo>
                <a:lnTo>
                  <a:pt x="91" y="201"/>
                </a:lnTo>
                <a:lnTo>
                  <a:pt x="100" y="205"/>
                </a:lnTo>
                <a:lnTo>
                  <a:pt x="99" y="196"/>
                </a:lnTo>
                <a:lnTo>
                  <a:pt x="104" y="190"/>
                </a:lnTo>
                <a:lnTo>
                  <a:pt x="96" y="188"/>
                </a:lnTo>
                <a:lnTo>
                  <a:pt x="91" y="181"/>
                </a:lnTo>
                <a:lnTo>
                  <a:pt x="87" y="188"/>
                </a:lnTo>
                <a:lnTo>
                  <a:pt x="78" y="190"/>
                </a:lnTo>
                <a:lnTo>
                  <a:pt x="84" y="196"/>
                </a:lnTo>
                <a:lnTo>
                  <a:pt x="83" y="205"/>
                </a:lnTo>
                <a:close/>
                <a:moveTo>
                  <a:pt x="159" y="205"/>
                </a:moveTo>
                <a:lnTo>
                  <a:pt x="168" y="201"/>
                </a:lnTo>
                <a:lnTo>
                  <a:pt x="175" y="205"/>
                </a:lnTo>
                <a:lnTo>
                  <a:pt x="174" y="196"/>
                </a:lnTo>
                <a:lnTo>
                  <a:pt x="181" y="190"/>
                </a:lnTo>
                <a:lnTo>
                  <a:pt x="172" y="188"/>
                </a:lnTo>
                <a:lnTo>
                  <a:pt x="168" y="181"/>
                </a:lnTo>
                <a:lnTo>
                  <a:pt x="162" y="188"/>
                </a:lnTo>
                <a:lnTo>
                  <a:pt x="155" y="190"/>
                </a:lnTo>
                <a:lnTo>
                  <a:pt x="160" y="196"/>
                </a:lnTo>
                <a:lnTo>
                  <a:pt x="159" y="205"/>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21" name="Freeform 349"/>
          <p:cNvSpPr>
            <a:spLocks noEditPoints="1"/>
          </p:cNvSpPr>
          <p:nvPr/>
        </p:nvSpPr>
        <p:spPr bwMode="auto">
          <a:xfrm>
            <a:off x="3518804" y="3778225"/>
            <a:ext cx="776501" cy="864278"/>
          </a:xfrm>
          <a:custGeom>
            <a:gdLst>
              <a:gd name="T0" fmla="*/ 169 w 230"/>
              <a:gd name="T1" fmla="*/ 57 h 257"/>
              <a:gd name="T2" fmla="*/ 171 w 230"/>
              <a:gd name="T3" fmla="*/ 37 h 257"/>
              <a:gd name="T4" fmla="*/ 155 w 230"/>
              <a:gd name="T5" fmla="*/ 25 h 257"/>
              <a:gd name="T6" fmla="*/ 134 w 230"/>
              <a:gd name="T7" fmla="*/ 14 h 257"/>
              <a:gd name="T8" fmla="*/ 119 w 230"/>
              <a:gd name="T9" fmla="*/ 0 h 257"/>
              <a:gd name="T10" fmla="*/ 99 w 230"/>
              <a:gd name="T11" fmla="*/ 8 h 257"/>
              <a:gd name="T12" fmla="*/ 89 w 230"/>
              <a:gd name="T13" fmla="*/ 27 h 257"/>
              <a:gd name="T14" fmla="*/ 94 w 230"/>
              <a:gd name="T15" fmla="*/ 66 h 257"/>
              <a:gd name="T16" fmla="*/ 107 w 230"/>
              <a:gd name="T17" fmla="*/ 96 h 257"/>
              <a:gd name="T18" fmla="*/ 156 w 230"/>
              <a:gd name="T19" fmla="*/ 73 h 257"/>
              <a:gd name="T20" fmla="*/ 98 w 230"/>
              <a:gd name="T21" fmla="*/ 104 h 257"/>
              <a:gd name="T22" fmla="*/ 74 w 230"/>
              <a:gd name="T23" fmla="*/ 50 h 257"/>
              <a:gd name="T24" fmla="*/ 59 w 230"/>
              <a:gd name="T25" fmla="*/ 37 h 257"/>
              <a:gd name="T26" fmla="*/ 37 w 230"/>
              <a:gd name="T27" fmla="*/ 35 h 257"/>
              <a:gd name="T28" fmla="*/ 25 w 230"/>
              <a:gd name="T29" fmla="*/ 51 h 257"/>
              <a:gd name="T30" fmla="*/ 16 w 230"/>
              <a:gd name="T31" fmla="*/ 72 h 257"/>
              <a:gd name="T32" fmla="*/ 2 w 230"/>
              <a:gd name="T33" fmla="*/ 87 h 257"/>
              <a:gd name="T34" fmla="*/ 9 w 230"/>
              <a:gd name="T35" fmla="*/ 107 h 257"/>
              <a:gd name="T36" fmla="*/ 28 w 230"/>
              <a:gd name="T37" fmla="*/ 117 h 257"/>
              <a:gd name="T38" fmla="*/ 80 w 230"/>
              <a:gd name="T39" fmla="*/ 112 h 257"/>
              <a:gd name="T40" fmla="*/ 35 w 230"/>
              <a:gd name="T41" fmla="*/ 160 h 257"/>
              <a:gd name="T42" fmla="*/ 34 w 230"/>
              <a:gd name="T43" fmla="*/ 181 h 257"/>
              <a:gd name="T44" fmla="*/ 48 w 230"/>
              <a:gd name="T45" fmla="*/ 191 h 257"/>
              <a:gd name="T46" fmla="*/ 70 w 230"/>
              <a:gd name="T47" fmla="*/ 191 h 257"/>
              <a:gd name="T48" fmla="*/ 93 w 230"/>
              <a:gd name="T49" fmla="*/ 206 h 257"/>
              <a:gd name="T50" fmla="*/ 108 w 230"/>
              <a:gd name="T51" fmla="*/ 203 h 257"/>
              <a:gd name="T52" fmla="*/ 120 w 230"/>
              <a:gd name="T53" fmla="*/ 180 h 257"/>
              <a:gd name="T54" fmla="*/ 116 w 230"/>
              <a:gd name="T55" fmla="*/ 150 h 257"/>
              <a:gd name="T56" fmla="*/ 102 w 230"/>
              <a:gd name="T57" fmla="*/ 113 h 257"/>
              <a:gd name="T58" fmla="*/ 61 w 230"/>
              <a:gd name="T59" fmla="*/ 131 h 257"/>
              <a:gd name="T60" fmla="*/ 35 w 230"/>
              <a:gd name="T61" fmla="*/ 160 h 257"/>
              <a:gd name="T62" fmla="*/ 111 w 230"/>
              <a:gd name="T63" fmla="*/ 113 h 257"/>
              <a:gd name="T64" fmla="*/ 142 w 230"/>
              <a:gd name="T65" fmla="*/ 165 h 257"/>
              <a:gd name="T66" fmla="*/ 159 w 230"/>
              <a:gd name="T67" fmla="*/ 174 h 257"/>
              <a:gd name="T68" fmla="*/ 177 w 230"/>
              <a:gd name="T69" fmla="*/ 170 h 257"/>
              <a:gd name="T70" fmla="*/ 186 w 230"/>
              <a:gd name="T71" fmla="*/ 150 h 257"/>
              <a:gd name="T72" fmla="*/ 200 w 230"/>
              <a:gd name="T73" fmla="*/ 131 h 257"/>
              <a:gd name="T74" fmla="*/ 210 w 230"/>
              <a:gd name="T75" fmla="*/ 116 h 257"/>
              <a:gd name="T76" fmla="*/ 194 w 230"/>
              <a:gd name="T77" fmla="*/ 96 h 257"/>
              <a:gd name="T78" fmla="*/ 174 w 230"/>
              <a:gd name="T79" fmla="*/ 90 h 257"/>
              <a:gd name="T80" fmla="*/ 126 w 230"/>
              <a:gd name="T81" fmla="*/ 98 h 257"/>
              <a:gd name="T82" fmla="*/ 137 w 230"/>
              <a:gd name="T83" fmla="*/ 174 h 257"/>
              <a:gd name="T84" fmla="*/ 137 w 230"/>
              <a:gd name="T85" fmla="*/ 198 h 257"/>
              <a:gd name="T86" fmla="*/ 174 w 230"/>
              <a:gd name="T87" fmla="*/ 234 h 257"/>
              <a:gd name="T88" fmla="*/ 226 w 230"/>
              <a:gd name="T89" fmla="*/ 257 h 257"/>
              <a:gd name="T90" fmla="*/ 219 w 230"/>
              <a:gd name="T91" fmla="*/ 233 h 257"/>
              <a:gd name="T92" fmla="*/ 180 w 230"/>
              <a:gd name="T93" fmla="*/ 220 h 257"/>
              <a:gd name="T94" fmla="*/ 142 w 230"/>
              <a:gd name="T95" fmla="*/ 185 h 2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0" h="257">
                <a:moveTo>
                  <a:pt x="163" y="68"/>
                </a:moveTo>
                <a:lnTo>
                  <a:pt x="163" y="68"/>
                </a:lnTo>
                <a:lnTo>
                  <a:pt x="167" y="64"/>
                </a:lnTo>
                <a:lnTo>
                  <a:pt x="169" y="57"/>
                </a:lnTo>
                <a:lnTo>
                  <a:pt x="172" y="51"/>
                </a:lnTo>
                <a:lnTo>
                  <a:pt x="172" y="43"/>
                </a:lnTo>
                <a:lnTo>
                  <a:pt x="172" y="39"/>
                </a:lnTo>
                <a:lnTo>
                  <a:pt x="171" y="37"/>
                </a:lnTo>
                <a:lnTo>
                  <a:pt x="168" y="33"/>
                </a:lnTo>
                <a:lnTo>
                  <a:pt x="164" y="30"/>
                </a:lnTo>
                <a:lnTo>
                  <a:pt x="160" y="27"/>
                </a:lnTo>
                <a:lnTo>
                  <a:pt x="155" y="25"/>
                </a:lnTo>
                <a:lnTo>
                  <a:pt x="147" y="22"/>
                </a:lnTo>
                <a:lnTo>
                  <a:pt x="139" y="22"/>
                </a:lnTo>
                <a:lnTo>
                  <a:pt x="139" y="22"/>
                </a:lnTo>
                <a:lnTo>
                  <a:pt x="134" y="14"/>
                </a:lnTo>
                <a:lnTo>
                  <a:pt x="130" y="9"/>
                </a:lnTo>
                <a:lnTo>
                  <a:pt x="126" y="5"/>
                </a:lnTo>
                <a:lnTo>
                  <a:pt x="122" y="3"/>
                </a:lnTo>
                <a:lnTo>
                  <a:pt x="119" y="0"/>
                </a:lnTo>
                <a:lnTo>
                  <a:pt x="115" y="0"/>
                </a:lnTo>
                <a:lnTo>
                  <a:pt x="108" y="1"/>
                </a:lnTo>
                <a:lnTo>
                  <a:pt x="103" y="4"/>
                </a:lnTo>
                <a:lnTo>
                  <a:pt x="99" y="8"/>
                </a:lnTo>
                <a:lnTo>
                  <a:pt x="94" y="16"/>
                </a:lnTo>
                <a:lnTo>
                  <a:pt x="94" y="16"/>
                </a:lnTo>
                <a:lnTo>
                  <a:pt x="91" y="21"/>
                </a:lnTo>
                <a:lnTo>
                  <a:pt x="89" y="27"/>
                </a:lnTo>
                <a:lnTo>
                  <a:pt x="89" y="34"/>
                </a:lnTo>
                <a:lnTo>
                  <a:pt x="89" y="40"/>
                </a:lnTo>
                <a:lnTo>
                  <a:pt x="90" y="53"/>
                </a:lnTo>
                <a:lnTo>
                  <a:pt x="94" y="66"/>
                </a:lnTo>
                <a:lnTo>
                  <a:pt x="98" y="78"/>
                </a:lnTo>
                <a:lnTo>
                  <a:pt x="102" y="89"/>
                </a:lnTo>
                <a:lnTo>
                  <a:pt x="107" y="96"/>
                </a:lnTo>
                <a:lnTo>
                  <a:pt x="107" y="96"/>
                </a:lnTo>
                <a:lnTo>
                  <a:pt x="113" y="95"/>
                </a:lnTo>
                <a:lnTo>
                  <a:pt x="129" y="89"/>
                </a:lnTo>
                <a:lnTo>
                  <a:pt x="148" y="78"/>
                </a:lnTo>
                <a:lnTo>
                  <a:pt x="156" y="73"/>
                </a:lnTo>
                <a:lnTo>
                  <a:pt x="163" y="68"/>
                </a:lnTo>
                <a:lnTo>
                  <a:pt x="163" y="68"/>
                </a:lnTo>
                <a:close/>
                <a:moveTo>
                  <a:pt x="98" y="104"/>
                </a:moveTo>
                <a:lnTo>
                  <a:pt x="98" y="104"/>
                </a:lnTo>
                <a:lnTo>
                  <a:pt x="95" y="98"/>
                </a:lnTo>
                <a:lnTo>
                  <a:pt x="89" y="79"/>
                </a:lnTo>
                <a:lnTo>
                  <a:pt x="80" y="59"/>
                </a:lnTo>
                <a:lnTo>
                  <a:pt x="74" y="50"/>
                </a:lnTo>
                <a:lnTo>
                  <a:pt x="68" y="43"/>
                </a:lnTo>
                <a:lnTo>
                  <a:pt x="68" y="43"/>
                </a:lnTo>
                <a:lnTo>
                  <a:pt x="64" y="39"/>
                </a:lnTo>
                <a:lnTo>
                  <a:pt x="59" y="37"/>
                </a:lnTo>
                <a:lnTo>
                  <a:pt x="51" y="34"/>
                </a:lnTo>
                <a:lnTo>
                  <a:pt x="44" y="34"/>
                </a:lnTo>
                <a:lnTo>
                  <a:pt x="41" y="34"/>
                </a:lnTo>
                <a:lnTo>
                  <a:pt x="37" y="35"/>
                </a:lnTo>
                <a:lnTo>
                  <a:pt x="33" y="38"/>
                </a:lnTo>
                <a:lnTo>
                  <a:pt x="30" y="42"/>
                </a:lnTo>
                <a:lnTo>
                  <a:pt x="28" y="46"/>
                </a:lnTo>
                <a:lnTo>
                  <a:pt x="25" y="51"/>
                </a:lnTo>
                <a:lnTo>
                  <a:pt x="24" y="59"/>
                </a:lnTo>
                <a:lnTo>
                  <a:pt x="22" y="66"/>
                </a:lnTo>
                <a:lnTo>
                  <a:pt x="22" y="66"/>
                </a:lnTo>
                <a:lnTo>
                  <a:pt x="16" y="72"/>
                </a:lnTo>
                <a:lnTo>
                  <a:pt x="9" y="76"/>
                </a:lnTo>
                <a:lnTo>
                  <a:pt x="5" y="79"/>
                </a:lnTo>
                <a:lnTo>
                  <a:pt x="3" y="83"/>
                </a:lnTo>
                <a:lnTo>
                  <a:pt x="2" y="87"/>
                </a:lnTo>
                <a:lnTo>
                  <a:pt x="0" y="91"/>
                </a:lnTo>
                <a:lnTo>
                  <a:pt x="2" y="98"/>
                </a:lnTo>
                <a:lnTo>
                  <a:pt x="5" y="103"/>
                </a:lnTo>
                <a:lnTo>
                  <a:pt x="9" y="107"/>
                </a:lnTo>
                <a:lnTo>
                  <a:pt x="16" y="112"/>
                </a:lnTo>
                <a:lnTo>
                  <a:pt x="16" y="112"/>
                </a:lnTo>
                <a:lnTo>
                  <a:pt x="21" y="115"/>
                </a:lnTo>
                <a:lnTo>
                  <a:pt x="28" y="117"/>
                </a:lnTo>
                <a:lnTo>
                  <a:pt x="41" y="118"/>
                </a:lnTo>
                <a:lnTo>
                  <a:pt x="54" y="117"/>
                </a:lnTo>
                <a:lnTo>
                  <a:pt x="68" y="115"/>
                </a:lnTo>
                <a:lnTo>
                  <a:pt x="80" y="112"/>
                </a:lnTo>
                <a:lnTo>
                  <a:pt x="89" y="108"/>
                </a:lnTo>
                <a:lnTo>
                  <a:pt x="98" y="104"/>
                </a:lnTo>
                <a:lnTo>
                  <a:pt x="98" y="104"/>
                </a:lnTo>
                <a:close/>
                <a:moveTo>
                  <a:pt x="35" y="160"/>
                </a:moveTo>
                <a:lnTo>
                  <a:pt x="35" y="160"/>
                </a:lnTo>
                <a:lnTo>
                  <a:pt x="34" y="168"/>
                </a:lnTo>
                <a:lnTo>
                  <a:pt x="33" y="174"/>
                </a:lnTo>
                <a:lnTo>
                  <a:pt x="34" y="181"/>
                </a:lnTo>
                <a:lnTo>
                  <a:pt x="38" y="186"/>
                </a:lnTo>
                <a:lnTo>
                  <a:pt x="41" y="189"/>
                </a:lnTo>
                <a:lnTo>
                  <a:pt x="44" y="190"/>
                </a:lnTo>
                <a:lnTo>
                  <a:pt x="48" y="191"/>
                </a:lnTo>
                <a:lnTo>
                  <a:pt x="55" y="193"/>
                </a:lnTo>
                <a:lnTo>
                  <a:pt x="61" y="193"/>
                </a:lnTo>
                <a:lnTo>
                  <a:pt x="70" y="191"/>
                </a:lnTo>
                <a:lnTo>
                  <a:pt x="70" y="191"/>
                </a:lnTo>
                <a:lnTo>
                  <a:pt x="76" y="196"/>
                </a:lnTo>
                <a:lnTo>
                  <a:pt x="82" y="200"/>
                </a:lnTo>
                <a:lnTo>
                  <a:pt x="87" y="204"/>
                </a:lnTo>
                <a:lnTo>
                  <a:pt x="93" y="206"/>
                </a:lnTo>
                <a:lnTo>
                  <a:pt x="96" y="206"/>
                </a:lnTo>
                <a:lnTo>
                  <a:pt x="100" y="206"/>
                </a:lnTo>
                <a:lnTo>
                  <a:pt x="104" y="204"/>
                </a:lnTo>
                <a:lnTo>
                  <a:pt x="108" y="203"/>
                </a:lnTo>
                <a:lnTo>
                  <a:pt x="113" y="198"/>
                </a:lnTo>
                <a:lnTo>
                  <a:pt x="117" y="191"/>
                </a:lnTo>
                <a:lnTo>
                  <a:pt x="120" y="185"/>
                </a:lnTo>
                <a:lnTo>
                  <a:pt x="120" y="180"/>
                </a:lnTo>
                <a:lnTo>
                  <a:pt x="120" y="180"/>
                </a:lnTo>
                <a:lnTo>
                  <a:pt x="120" y="170"/>
                </a:lnTo>
                <a:lnTo>
                  <a:pt x="119" y="160"/>
                </a:lnTo>
                <a:lnTo>
                  <a:pt x="116" y="150"/>
                </a:lnTo>
                <a:lnTo>
                  <a:pt x="112" y="138"/>
                </a:lnTo>
                <a:lnTo>
                  <a:pt x="104" y="120"/>
                </a:lnTo>
                <a:lnTo>
                  <a:pt x="102" y="113"/>
                </a:lnTo>
                <a:lnTo>
                  <a:pt x="102" y="113"/>
                </a:lnTo>
                <a:lnTo>
                  <a:pt x="93" y="116"/>
                </a:lnTo>
                <a:lnTo>
                  <a:pt x="83" y="120"/>
                </a:lnTo>
                <a:lnTo>
                  <a:pt x="72" y="125"/>
                </a:lnTo>
                <a:lnTo>
                  <a:pt x="61" y="131"/>
                </a:lnTo>
                <a:lnTo>
                  <a:pt x="51" y="139"/>
                </a:lnTo>
                <a:lnTo>
                  <a:pt x="42" y="150"/>
                </a:lnTo>
                <a:lnTo>
                  <a:pt x="38" y="155"/>
                </a:lnTo>
                <a:lnTo>
                  <a:pt x="35" y="160"/>
                </a:lnTo>
                <a:lnTo>
                  <a:pt x="35" y="160"/>
                </a:lnTo>
                <a:close/>
                <a:moveTo>
                  <a:pt x="107" y="107"/>
                </a:moveTo>
                <a:lnTo>
                  <a:pt x="107" y="107"/>
                </a:lnTo>
                <a:lnTo>
                  <a:pt x="111" y="113"/>
                </a:lnTo>
                <a:lnTo>
                  <a:pt x="119" y="131"/>
                </a:lnTo>
                <a:lnTo>
                  <a:pt x="130" y="151"/>
                </a:lnTo>
                <a:lnTo>
                  <a:pt x="137" y="159"/>
                </a:lnTo>
                <a:lnTo>
                  <a:pt x="142" y="165"/>
                </a:lnTo>
                <a:lnTo>
                  <a:pt x="142" y="165"/>
                </a:lnTo>
                <a:lnTo>
                  <a:pt x="146" y="169"/>
                </a:lnTo>
                <a:lnTo>
                  <a:pt x="152" y="172"/>
                </a:lnTo>
                <a:lnTo>
                  <a:pt x="159" y="174"/>
                </a:lnTo>
                <a:lnTo>
                  <a:pt x="167" y="174"/>
                </a:lnTo>
                <a:lnTo>
                  <a:pt x="171" y="174"/>
                </a:lnTo>
                <a:lnTo>
                  <a:pt x="173" y="173"/>
                </a:lnTo>
                <a:lnTo>
                  <a:pt x="177" y="170"/>
                </a:lnTo>
                <a:lnTo>
                  <a:pt x="180" y="167"/>
                </a:lnTo>
                <a:lnTo>
                  <a:pt x="184" y="163"/>
                </a:lnTo>
                <a:lnTo>
                  <a:pt x="185" y="156"/>
                </a:lnTo>
                <a:lnTo>
                  <a:pt x="186" y="150"/>
                </a:lnTo>
                <a:lnTo>
                  <a:pt x="187" y="141"/>
                </a:lnTo>
                <a:lnTo>
                  <a:pt x="187" y="141"/>
                </a:lnTo>
                <a:lnTo>
                  <a:pt x="195" y="137"/>
                </a:lnTo>
                <a:lnTo>
                  <a:pt x="200" y="131"/>
                </a:lnTo>
                <a:lnTo>
                  <a:pt x="204" y="128"/>
                </a:lnTo>
                <a:lnTo>
                  <a:pt x="207" y="124"/>
                </a:lnTo>
                <a:lnTo>
                  <a:pt x="208" y="120"/>
                </a:lnTo>
                <a:lnTo>
                  <a:pt x="210" y="116"/>
                </a:lnTo>
                <a:lnTo>
                  <a:pt x="208" y="109"/>
                </a:lnTo>
                <a:lnTo>
                  <a:pt x="204" y="104"/>
                </a:lnTo>
                <a:lnTo>
                  <a:pt x="200" y="100"/>
                </a:lnTo>
                <a:lnTo>
                  <a:pt x="194" y="96"/>
                </a:lnTo>
                <a:lnTo>
                  <a:pt x="194" y="96"/>
                </a:lnTo>
                <a:lnTo>
                  <a:pt x="187" y="92"/>
                </a:lnTo>
                <a:lnTo>
                  <a:pt x="181" y="91"/>
                </a:lnTo>
                <a:lnTo>
                  <a:pt x="174" y="90"/>
                </a:lnTo>
                <a:lnTo>
                  <a:pt x="168" y="90"/>
                </a:lnTo>
                <a:lnTo>
                  <a:pt x="154" y="91"/>
                </a:lnTo>
                <a:lnTo>
                  <a:pt x="139" y="94"/>
                </a:lnTo>
                <a:lnTo>
                  <a:pt x="126" y="98"/>
                </a:lnTo>
                <a:lnTo>
                  <a:pt x="116" y="102"/>
                </a:lnTo>
                <a:lnTo>
                  <a:pt x="107" y="107"/>
                </a:lnTo>
                <a:lnTo>
                  <a:pt x="107" y="107"/>
                </a:lnTo>
                <a:close/>
                <a:moveTo>
                  <a:pt x="137" y="174"/>
                </a:moveTo>
                <a:lnTo>
                  <a:pt x="130" y="180"/>
                </a:lnTo>
                <a:lnTo>
                  <a:pt x="130" y="180"/>
                </a:lnTo>
                <a:lnTo>
                  <a:pt x="133" y="189"/>
                </a:lnTo>
                <a:lnTo>
                  <a:pt x="137" y="198"/>
                </a:lnTo>
                <a:lnTo>
                  <a:pt x="145" y="209"/>
                </a:lnTo>
                <a:lnTo>
                  <a:pt x="158" y="222"/>
                </a:lnTo>
                <a:lnTo>
                  <a:pt x="165" y="228"/>
                </a:lnTo>
                <a:lnTo>
                  <a:pt x="174" y="234"/>
                </a:lnTo>
                <a:lnTo>
                  <a:pt x="185" y="241"/>
                </a:lnTo>
                <a:lnTo>
                  <a:pt x="197" y="247"/>
                </a:lnTo>
                <a:lnTo>
                  <a:pt x="211" y="252"/>
                </a:lnTo>
                <a:lnTo>
                  <a:pt x="226" y="257"/>
                </a:lnTo>
                <a:lnTo>
                  <a:pt x="226" y="257"/>
                </a:lnTo>
                <a:lnTo>
                  <a:pt x="230" y="234"/>
                </a:lnTo>
                <a:lnTo>
                  <a:pt x="230" y="234"/>
                </a:lnTo>
                <a:lnTo>
                  <a:pt x="219" y="233"/>
                </a:lnTo>
                <a:lnTo>
                  <a:pt x="207" y="231"/>
                </a:lnTo>
                <a:lnTo>
                  <a:pt x="197" y="229"/>
                </a:lnTo>
                <a:lnTo>
                  <a:pt x="187" y="225"/>
                </a:lnTo>
                <a:lnTo>
                  <a:pt x="180" y="220"/>
                </a:lnTo>
                <a:lnTo>
                  <a:pt x="172" y="216"/>
                </a:lnTo>
                <a:lnTo>
                  <a:pt x="159" y="204"/>
                </a:lnTo>
                <a:lnTo>
                  <a:pt x="148" y="194"/>
                </a:lnTo>
                <a:lnTo>
                  <a:pt x="142" y="185"/>
                </a:lnTo>
                <a:lnTo>
                  <a:pt x="137" y="174"/>
                </a:lnTo>
                <a:lnTo>
                  <a:pt x="137" y="174"/>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22" name="Freeform 364"/>
          <p:cNvSpPr>
            <a:spLocks noEditPoints="1"/>
          </p:cNvSpPr>
          <p:nvPr/>
        </p:nvSpPr>
        <p:spPr bwMode="auto">
          <a:xfrm>
            <a:off x="7157479" y="1127160"/>
            <a:ext cx="844022" cy="877781"/>
          </a:xfrm>
          <a:custGeom>
            <a:gdLst>
              <a:gd name="T0" fmla="*/ 247 w 251"/>
              <a:gd name="T1" fmla="*/ 173 h 258"/>
              <a:gd name="T2" fmla="*/ 212 w 251"/>
              <a:gd name="T3" fmla="*/ 218 h 258"/>
              <a:gd name="T4" fmla="*/ 157 w 251"/>
              <a:gd name="T5" fmla="*/ 238 h 258"/>
              <a:gd name="T6" fmla="*/ 101 w 251"/>
              <a:gd name="T7" fmla="*/ 252 h 258"/>
              <a:gd name="T8" fmla="*/ 47 w 251"/>
              <a:gd name="T9" fmla="*/ 232 h 258"/>
              <a:gd name="T10" fmla="*/ 13 w 251"/>
              <a:gd name="T11" fmla="*/ 186 h 258"/>
              <a:gd name="T12" fmla="*/ 10 w 251"/>
              <a:gd name="T13" fmla="*/ 127 h 258"/>
              <a:gd name="T14" fmla="*/ 14 w 251"/>
              <a:gd name="T15" fmla="*/ 70 h 258"/>
              <a:gd name="T16" fmla="*/ 49 w 251"/>
              <a:gd name="T17" fmla="*/ 23 h 258"/>
              <a:gd name="T18" fmla="*/ 114 w 251"/>
              <a:gd name="T19" fmla="*/ 1 h 258"/>
              <a:gd name="T20" fmla="*/ 151 w 251"/>
              <a:gd name="T21" fmla="*/ 9 h 258"/>
              <a:gd name="T22" fmla="*/ 183 w 251"/>
              <a:gd name="T23" fmla="*/ 18 h 258"/>
              <a:gd name="T24" fmla="*/ 217 w 251"/>
              <a:gd name="T25" fmla="*/ 44 h 258"/>
              <a:gd name="T26" fmla="*/ 249 w 251"/>
              <a:gd name="T27" fmla="*/ 92 h 258"/>
              <a:gd name="T28" fmla="*/ 233 w 251"/>
              <a:gd name="T29" fmla="*/ 97 h 258"/>
              <a:gd name="T30" fmla="*/ 200 w 251"/>
              <a:gd name="T31" fmla="*/ 47 h 258"/>
              <a:gd name="T32" fmla="*/ 156 w 251"/>
              <a:gd name="T33" fmla="*/ 37 h 258"/>
              <a:gd name="T34" fmla="*/ 106 w 251"/>
              <a:gd name="T35" fmla="*/ 22 h 258"/>
              <a:gd name="T36" fmla="*/ 58 w 251"/>
              <a:gd name="T37" fmla="*/ 37 h 258"/>
              <a:gd name="T38" fmla="*/ 22 w 251"/>
              <a:gd name="T39" fmla="*/ 84 h 258"/>
              <a:gd name="T40" fmla="*/ 21 w 251"/>
              <a:gd name="T41" fmla="*/ 135 h 258"/>
              <a:gd name="T42" fmla="*/ 44 w 251"/>
              <a:gd name="T43" fmla="*/ 186 h 258"/>
              <a:gd name="T44" fmla="*/ 74 w 251"/>
              <a:gd name="T45" fmla="*/ 226 h 258"/>
              <a:gd name="T46" fmla="*/ 122 w 251"/>
              <a:gd name="T47" fmla="*/ 242 h 258"/>
              <a:gd name="T48" fmla="*/ 181 w 251"/>
              <a:gd name="T49" fmla="*/ 226 h 258"/>
              <a:gd name="T50" fmla="*/ 212 w 251"/>
              <a:gd name="T51" fmla="*/ 187 h 258"/>
              <a:gd name="T52" fmla="*/ 223 w 251"/>
              <a:gd name="T53" fmla="*/ 131 h 258"/>
              <a:gd name="T54" fmla="*/ 218 w 251"/>
              <a:gd name="T55" fmla="*/ 162 h 258"/>
              <a:gd name="T56" fmla="*/ 187 w 251"/>
              <a:gd name="T57" fmla="*/ 205 h 258"/>
              <a:gd name="T58" fmla="*/ 145 w 251"/>
              <a:gd name="T59" fmla="*/ 219 h 258"/>
              <a:gd name="T60" fmla="*/ 96 w 251"/>
              <a:gd name="T61" fmla="*/ 212 h 258"/>
              <a:gd name="T62" fmla="*/ 54 w 251"/>
              <a:gd name="T63" fmla="*/ 195 h 258"/>
              <a:gd name="T64" fmla="*/ 30 w 251"/>
              <a:gd name="T65" fmla="*/ 158 h 258"/>
              <a:gd name="T66" fmla="*/ 28 w 251"/>
              <a:gd name="T67" fmla="*/ 105 h 258"/>
              <a:gd name="T68" fmla="*/ 54 w 251"/>
              <a:gd name="T69" fmla="*/ 69 h 258"/>
              <a:gd name="T70" fmla="*/ 97 w 251"/>
              <a:gd name="T71" fmla="*/ 45 h 258"/>
              <a:gd name="T72" fmla="*/ 142 w 251"/>
              <a:gd name="T73" fmla="*/ 35 h 258"/>
              <a:gd name="T74" fmla="*/ 186 w 251"/>
              <a:gd name="T75" fmla="*/ 50 h 258"/>
              <a:gd name="T76" fmla="*/ 217 w 251"/>
              <a:gd name="T77" fmla="*/ 93 h 258"/>
              <a:gd name="T78" fmla="*/ 217 w 251"/>
              <a:gd name="T79" fmla="*/ 138 h 258"/>
              <a:gd name="T80" fmla="*/ 131 w 251"/>
              <a:gd name="T81" fmla="*/ 184 h 258"/>
              <a:gd name="T82" fmla="*/ 131 w 251"/>
              <a:gd name="T83" fmla="*/ 117 h 258"/>
              <a:gd name="T84" fmla="*/ 131 w 251"/>
              <a:gd name="T85" fmla="*/ 151 h 258"/>
              <a:gd name="T86" fmla="*/ 83 w 251"/>
              <a:gd name="T87" fmla="*/ 175 h 258"/>
              <a:gd name="T88" fmla="*/ 92 w 251"/>
              <a:gd name="T89" fmla="*/ 109 h 258"/>
              <a:gd name="T90" fmla="*/ 90 w 251"/>
              <a:gd name="T91" fmla="*/ 126 h 258"/>
              <a:gd name="T92" fmla="*/ 66 w 251"/>
              <a:gd name="T93" fmla="*/ 126 h 258"/>
              <a:gd name="T94" fmla="*/ 73 w 251"/>
              <a:gd name="T95" fmla="*/ 151 h 258"/>
              <a:gd name="T96" fmla="*/ 97 w 251"/>
              <a:gd name="T97" fmla="*/ 151 h 258"/>
              <a:gd name="T98" fmla="*/ 100 w 251"/>
              <a:gd name="T99" fmla="*/ 66 h 258"/>
              <a:gd name="T100" fmla="*/ 182 w 251"/>
              <a:gd name="T101" fmla="*/ 109 h 258"/>
              <a:gd name="T102" fmla="*/ 140 w 251"/>
              <a:gd name="T103" fmla="*/ 117 h 258"/>
              <a:gd name="T104" fmla="*/ 165 w 251"/>
              <a:gd name="T105" fmla="*/ 151 h 258"/>
              <a:gd name="T106" fmla="*/ 161 w 251"/>
              <a:gd name="T107" fmla="*/ 170 h 258"/>
              <a:gd name="T108" fmla="*/ 194 w 251"/>
              <a:gd name="T109" fmla="*/ 151 h 258"/>
              <a:gd name="T110" fmla="*/ 199 w 251"/>
              <a:gd name="T111" fmla="*/ 140 h 258"/>
              <a:gd name="T112" fmla="*/ 187 w 251"/>
              <a:gd name="T113" fmla="*/ 144 h 258"/>
              <a:gd name="T114" fmla="*/ 187 w 251"/>
              <a:gd name="T115" fmla="*/ 121 h 2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 h="258">
                <a:moveTo>
                  <a:pt x="239" y="132"/>
                </a:moveTo>
                <a:lnTo>
                  <a:pt x="239" y="132"/>
                </a:lnTo>
                <a:lnTo>
                  <a:pt x="244" y="140"/>
                </a:lnTo>
                <a:lnTo>
                  <a:pt x="248" y="151"/>
                </a:lnTo>
                <a:lnTo>
                  <a:pt x="249" y="161"/>
                </a:lnTo>
                <a:lnTo>
                  <a:pt x="248" y="166"/>
                </a:lnTo>
                <a:lnTo>
                  <a:pt x="247" y="173"/>
                </a:lnTo>
                <a:lnTo>
                  <a:pt x="247" y="173"/>
                </a:lnTo>
                <a:lnTo>
                  <a:pt x="244" y="177"/>
                </a:lnTo>
                <a:lnTo>
                  <a:pt x="242" y="182"/>
                </a:lnTo>
                <a:lnTo>
                  <a:pt x="234" y="190"/>
                </a:lnTo>
                <a:lnTo>
                  <a:pt x="225" y="195"/>
                </a:lnTo>
                <a:lnTo>
                  <a:pt x="216" y="199"/>
                </a:lnTo>
                <a:lnTo>
                  <a:pt x="216" y="199"/>
                </a:lnTo>
                <a:lnTo>
                  <a:pt x="214" y="209"/>
                </a:lnTo>
                <a:lnTo>
                  <a:pt x="212" y="218"/>
                </a:lnTo>
                <a:lnTo>
                  <a:pt x="207" y="227"/>
                </a:lnTo>
                <a:lnTo>
                  <a:pt x="199" y="235"/>
                </a:lnTo>
                <a:lnTo>
                  <a:pt x="199" y="235"/>
                </a:lnTo>
                <a:lnTo>
                  <a:pt x="188" y="240"/>
                </a:lnTo>
                <a:lnTo>
                  <a:pt x="178" y="242"/>
                </a:lnTo>
                <a:lnTo>
                  <a:pt x="168" y="242"/>
                </a:lnTo>
                <a:lnTo>
                  <a:pt x="157" y="238"/>
                </a:lnTo>
                <a:lnTo>
                  <a:pt x="157" y="238"/>
                </a:lnTo>
                <a:lnTo>
                  <a:pt x="151" y="247"/>
                </a:lnTo>
                <a:lnTo>
                  <a:pt x="143" y="253"/>
                </a:lnTo>
                <a:lnTo>
                  <a:pt x="132" y="257"/>
                </a:lnTo>
                <a:lnTo>
                  <a:pt x="122" y="258"/>
                </a:lnTo>
                <a:lnTo>
                  <a:pt x="122" y="258"/>
                </a:lnTo>
                <a:lnTo>
                  <a:pt x="117" y="257"/>
                </a:lnTo>
                <a:lnTo>
                  <a:pt x="112" y="256"/>
                </a:lnTo>
                <a:lnTo>
                  <a:pt x="101" y="252"/>
                </a:lnTo>
                <a:lnTo>
                  <a:pt x="93" y="245"/>
                </a:lnTo>
                <a:lnTo>
                  <a:pt x="87" y="236"/>
                </a:lnTo>
                <a:lnTo>
                  <a:pt x="87" y="236"/>
                </a:lnTo>
                <a:lnTo>
                  <a:pt x="78" y="240"/>
                </a:lnTo>
                <a:lnTo>
                  <a:pt x="67" y="240"/>
                </a:lnTo>
                <a:lnTo>
                  <a:pt x="57" y="238"/>
                </a:lnTo>
                <a:lnTo>
                  <a:pt x="52" y="235"/>
                </a:lnTo>
                <a:lnTo>
                  <a:pt x="47" y="232"/>
                </a:lnTo>
                <a:lnTo>
                  <a:pt x="47" y="232"/>
                </a:lnTo>
                <a:lnTo>
                  <a:pt x="39" y="225"/>
                </a:lnTo>
                <a:lnTo>
                  <a:pt x="34" y="216"/>
                </a:lnTo>
                <a:lnTo>
                  <a:pt x="31" y="205"/>
                </a:lnTo>
                <a:lnTo>
                  <a:pt x="31" y="195"/>
                </a:lnTo>
                <a:lnTo>
                  <a:pt x="31" y="195"/>
                </a:lnTo>
                <a:lnTo>
                  <a:pt x="22" y="191"/>
                </a:lnTo>
                <a:lnTo>
                  <a:pt x="13" y="186"/>
                </a:lnTo>
                <a:lnTo>
                  <a:pt x="6" y="178"/>
                </a:lnTo>
                <a:lnTo>
                  <a:pt x="4" y="173"/>
                </a:lnTo>
                <a:lnTo>
                  <a:pt x="1" y="167"/>
                </a:lnTo>
                <a:lnTo>
                  <a:pt x="1" y="167"/>
                </a:lnTo>
                <a:lnTo>
                  <a:pt x="0" y="156"/>
                </a:lnTo>
                <a:lnTo>
                  <a:pt x="0" y="145"/>
                </a:lnTo>
                <a:lnTo>
                  <a:pt x="4" y="136"/>
                </a:lnTo>
                <a:lnTo>
                  <a:pt x="10" y="127"/>
                </a:lnTo>
                <a:lnTo>
                  <a:pt x="10" y="127"/>
                </a:lnTo>
                <a:lnTo>
                  <a:pt x="5" y="119"/>
                </a:lnTo>
                <a:lnTo>
                  <a:pt x="1" y="109"/>
                </a:lnTo>
                <a:lnTo>
                  <a:pt x="0" y="99"/>
                </a:lnTo>
                <a:lnTo>
                  <a:pt x="2" y="88"/>
                </a:lnTo>
                <a:lnTo>
                  <a:pt x="2" y="88"/>
                </a:lnTo>
                <a:lnTo>
                  <a:pt x="6" y="78"/>
                </a:lnTo>
                <a:lnTo>
                  <a:pt x="14" y="70"/>
                </a:lnTo>
                <a:lnTo>
                  <a:pt x="23" y="65"/>
                </a:lnTo>
                <a:lnTo>
                  <a:pt x="32" y="61"/>
                </a:lnTo>
                <a:lnTo>
                  <a:pt x="32" y="61"/>
                </a:lnTo>
                <a:lnTo>
                  <a:pt x="32" y="50"/>
                </a:lnTo>
                <a:lnTo>
                  <a:pt x="36" y="40"/>
                </a:lnTo>
                <a:lnTo>
                  <a:pt x="41" y="31"/>
                </a:lnTo>
                <a:lnTo>
                  <a:pt x="49" y="23"/>
                </a:lnTo>
                <a:lnTo>
                  <a:pt x="49" y="23"/>
                </a:lnTo>
                <a:lnTo>
                  <a:pt x="58" y="18"/>
                </a:lnTo>
                <a:lnTo>
                  <a:pt x="69" y="17"/>
                </a:lnTo>
                <a:lnTo>
                  <a:pt x="79" y="17"/>
                </a:lnTo>
                <a:lnTo>
                  <a:pt x="90" y="21"/>
                </a:lnTo>
                <a:lnTo>
                  <a:pt x="90" y="21"/>
                </a:lnTo>
                <a:lnTo>
                  <a:pt x="96" y="11"/>
                </a:lnTo>
                <a:lnTo>
                  <a:pt x="104" y="5"/>
                </a:lnTo>
                <a:lnTo>
                  <a:pt x="114" y="1"/>
                </a:lnTo>
                <a:lnTo>
                  <a:pt x="119" y="0"/>
                </a:lnTo>
                <a:lnTo>
                  <a:pt x="125" y="0"/>
                </a:lnTo>
                <a:lnTo>
                  <a:pt x="125" y="0"/>
                </a:lnTo>
                <a:lnTo>
                  <a:pt x="131" y="0"/>
                </a:lnTo>
                <a:lnTo>
                  <a:pt x="136" y="1"/>
                </a:lnTo>
                <a:lnTo>
                  <a:pt x="142" y="4"/>
                </a:lnTo>
                <a:lnTo>
                  <a:pt x="147" y="6"/>
                </a:lnTo>
                <a:lnTo>
                  <a:pt x="151" y="9"/>
                </a:lnTo>
                <a:lnTo>
                  <a:pt x="155" y="13"/>
                </a:lnTo>
                <a:lnTo>
                  <a:pt x="158" y="18"/>
                </a:lnTo>
                <a:lnTo>
                  <a:pt x="161" y="23"/>
                </a:lnTo>
                <a:lnTo>
                  <a:pt x="161" y="23"/>
                </a:lnTo>
                <a:lnTo>
                  <a:pt x="166" y="21"/>
                </a:lnTo>
                <a:lnTo>
                  <a:pt x="171" y="19"/>
                </a:lnTo>
                <a:lnTo>
                  <a:pt x="178" y="18"/>
                </a:lnTo>
                <a:lnTo>
                  <a:pt x="183" y="18"/>
                </a:lnTo>
                <a:lnTo>
                  <a:pt x="188" y="19"/>
                </a:lnTo>
                <a:lnTo>
                  <a:pt x="194" y="21"/>
                </a:lnTo>
                <a:lnTo>
                  <a:pt x="200" y="23"/>
                </a:lnTo>
                <a:lnTo>
                  <a:pt x="204" y="27"/>
                </a:lnTo>
                <a:lnTo>
                  <a:pt x="204" y="27"/>
                </a:lnTo>
                <a:lnTo>
                  <a:pt x="209" y="31"/>
                </a:lnTo>
                <a:lnTo>
                  <a:pt x="212" y="35"/>
                </a:lnTo>
                <a:lnTo>
                  <a:pt x="217" y="44"/>
                </a:lnTo>
                <a:lnTo>
                  <a:pt x="220" y="54"/>
                </a:lnTo>
                <a:lnTo>
                  <a:pt x="220" y="65"/>
                </a:lnTo>
                <a:lnTo>
                  <a:pt x="220" y="65"/>
                </a:lnTo>
                <a:lnTo>
                  <a:pt x="229" y="69"/>
                </a:lnTo>
                <a:lnTo>
                  <a:pt x="238" y="74"/>
                </a:lnTo>
                <a:lnTo>
                  <a:pt x="244" y="83"/>
                </a:lnTo>
                <a:lnTo>
                  <a:pt x="249" y="92"/>
                </a:lnTo>
                <a:lnTo>
                  <a:pt x="249" y="92"/>
                </a:lnTo>
                <a:lnTo>
                  <a:pt x="251" y="99"/>
                </a:lnTo>
                <a:lnTo>
                  <a:pt x="251" y="104"/>
                </a:lnTo>
                <a:lnTo>
                  <a:pt x="249" y="114"/>
                </a:lnTo>
                <a:lnTo>
                  <a:pt x="246" y="123"/>
                </a:lnTo>
                <a:lnTo>
                  <a:pt x="239" y="132"/>
                </a:lnTo>
                <a:lnTo>
                  <a:pt x="239" y="132"/>
                </a:lnTo>
                <a:close/>
                <a:moveTo>
                  <a:pt x="233" y="97"/>
                </a:moveTo>
                <a:lnTo>
                  <a:pt x="233" y="97"/>
                </a:lnTo>
                <a:lnTo>
                  <a:pt x="229" y="88"/>
                </a:lnTo>
                <a:lnTo>
                  <a:pt x="223" y="82"/>
                </a:lnTo>
                <a:lnTo>
                  <a:pt x="216" y="76"/>
                </a:lnTo>
                <a:lnTo>
                  <a:pt x="207" y="73"/>
                </a:lnTo>
                <a:lnTo>
                  <a:pt x="207" y="73"/>
                </a:lnTo>
                <a:lnTo>
                  <a:pt x="207" y="63"/>
                </a:lnTo>
                <a:lnTo>
                  <a:pt x="205" y="56"/>
                </a:lnTo>
                <a:lnTo>
                  <a:pt x="200" y="47"/>
                </a:lnTo>
                <a:lnTo>
                  <a:pt x="194" y="40"/>
                </a:lnTo>
                <a:lnTo>
                  <a:pt x="194" y="40"/>
                </a:lnTo>
                <a:lnTo>
                  <a:pt x="190" y="37"/>
                </a:lnTo>
                <a:lnTo>
                  <a:pt x="184" y="35"/>
                </a:lnTo>
                <a:lnTo>
                  <a:pt x="175" y="32"/>
                </a:lnTo>
                <a:lnTo>
                  <a:pt x="166" y="34"/>
                </a:lnTo>
                <a:lnTo>
                  <a:pt x="156" y="37"/>
                </a:lnTo>
                <a:lnTo>
                  <a:pt x="156" y="37"/>
                </a:lnTo>
                <a:lnTo>
                  <a:pt x="151" y="28"/>
                </a:lnTo>
                <a:lnTo>
                  <a:pt x="144" y="22"/>
                </a:lnTo>
                <a:lnTo>
                  <a:pt x="135" y="18"/>
                </a:lnTo>
                <a:lnTo>
                  <a:pt x="130" y="17"/>
                </a:lnTo>
                <a:lnTo>
                  <a:pt x="125" y="17"/>
                </a:lnTo>
                <a:lnTo>
                  <a:pt x="125" y="17"/>
                </a:lnTo>
                <a:lnTo>
                  <a:pt x="116" y="18"/>
                </a:lnTo>
                <a:lnTo>
                  <a:pt x="106" y="22"/>
                </a:lnTo>
                <a:lnTo>
                  <a:pt x="100" y="27"/>
                </a:lnTo>
                <a:lnTo>
                  <a:pt x="95" y="35"/>
                </a:lnTo>
                <a:lnTo>
                  <a:pt x="95" y="35"/>
                </a:lnTo>
                <a:lnTo>
                  <a:pt x="86" y="31"/>
                </a:lnTo>
                <a:lnTo>
                  <a:pt x="77" y="31"/>
                </a:lnTo>
                <a:lnTo>
                  <a:pt x="67" y="34"/>
                </a:lnTo>
                <a:lnTo>
                  <a:pt x="58" y="37"/>
                </a:lnTo>
                <a:lnTo>
                  <a:pt x="58" y="37"/>
                </a:lnTo>
                <a:lnTo>
                  <a:pt x="52" y="44"/>
                </a:lnTo>
                <a:lnTo>
                  <a:pt x="48" y="52"/>
                </a:lnTo>
                <a:lnTo>
                  <a:pt x="45" y="61"/>
                </a:lnTo>
                <a:lnTo>
                  <a:pt x="45" y="70"/>
                </a:lnTo>
                <a:lnTo>
                  <a:pt x="45" y="70"/>
                </a:lnTo>
                <a:lnTo>
                  <a:pt x="36" y="73"/>
                </a:lnTo>
                <a:lnTo>
                  <a:pt x="28" y="78"/>
                </a:lnTo>
                <a:lnTo>
                  <a:pt x="22" y="84"/>
                </a:lnTo>
                <a:lnTo>
                  <a:pt x="18" y="93"/>
                </a:lnTo>
                <a:lnTo>
                  <a:pt x="18" y="93"/>
                </a:lnTo>
                <a:lnTo>
                  <a:pt x="17" y="102"/>
                </a:lnTo>
                <a:lnTo>
                  <a:pt x="17" y="112"/>
                </a:lnTo>
                <a:lnTo>
                  <a:pt x="21" y="121"/>
                </a:lnTo>
                <a:lnTo>
                  <a:pt x="26" y="127"/>
                </a:lnTo>
                <a:lnTo>
                  <a:pt x="26" y="127"/>
                </a:lnTo>
                <a:lnTo>
                  <a:pt x="21" y="135"/>
                </a:lnTo>
                <a:lnTo>
                  <a:pt x="17" y="144"/>
                </a:lnTo>
                <a:lnTo>
                  <a:pt x="15" y="153"/>
                </a:lnTo>
                <a:lnTo>
                  <a:pt x="17" y="162"/>
                </a:lnTo>
                <a:lnTo>
                  <a:pt x="17" y="162"/>
                </a:lnTo>
                <a:lnTo>
                  <a:pt x="22" y="171"/>
                </a:lnTo>
                <a:lnTo>
                  <a:pt x="27" y="178"/>
                </a:lnTo>
                <a:lnTo>
                  <a:pt x="35" y="183"/>
                </a:lnTo>
                <a:lnTo>
                  <a:pt x="44" y="186"/>
                </a:lnTo>
                <a:lnTo>
                  <a:pt x="44" y="186"/>
                </a:lnTo>
                <a:lnTo>
                  <a:pt x="44" y="195"/>
                </a:lnTo>
                <a:lnTo>
                  <a:pt x="45" y="204"/>
                </a:lnTo>
                <a:lnTo>
                  <a:pt x="51" y="212"/>
                </a:lnTo>
                <a:lnTo>
                  <a:pt x="57" y="218"/>
                </a:lnTo>
                <a:lnTo>
                  <a:pt x="57" y="218"/>
                </a:lnTo>
                <a:lnTo>
                  <a:pt x="66" y="223"/>
                </a:lnTo>
                <a:lnTo>
                  <a:pt x="74" y="226"/>
                </a:lnTo>
                <a:lnTo>
                  <a:pt x="83" y="225"/>
                </a:lnTo>
                <a:lnTo>
                  <a:pt x="92" y="222"/>
                </a:lnTo>
                <a:lnTo>
                  <a:pt x="92" y="222"/>
                </a:lnTo>
                <a:lnTo>
                  <a:pt x="97" y="230"/>
                </a:lnTo>
                <a:lnTo>
                  <a:pt x="105" y="236"/>
                </a:lnTo>
                <a:lnTo>
                  <a:pt x="113" y="240"/>
                </a:lnTo>
                <a:lnTo>
                  <a:pt x="122" y="242"/>
                </a:lnTo>
                <a:lnTo>
                  <a:pt x="122" y="242"/>
                </a:lnTo>
                <a:lnTo>
                  <a:pt x="132" y="240"/>
                </a:lnTo>
                <a:lnTo>
                  <a:pt x="140" y="236"/>
                </a:lnTo>
                <a:lnTo>
                  <a:pt x="148" y="231"/>
                </a:lnTo>
                <a:lnTo>
                  <a:pt x="153" y="223"/>
                </a:lnTo>
                <a:lnTo>
                  <a:pt x="153" y="223"/>
                </a:lnTo>
                <a:lnTo>
                  <a:pt x="162" y="227"/>
                </a:lnTo>
                <a:lnTo>
                  <a:pt x="171" y="227"/>
                </a:lnTo>
                <a:lnTo>
                  <a:pt x="181" y="226"/>
                </a:lnTo>
                <a:lnTo>
                  <a:pt x="188" y="221"/>
                </a:lnTo>
                <a:lnTo>
                  <a:pt x="188" y="221"/>
                </a:lnTo>
                <a:lnTo>
                  <a:pt x="196" y="214"/>
                </a:lnTo>
                <a:lnTo>
                  <a:pt x="200" y="206"/>
                </a:lnTo>
                <a:lnTo>
                  <a:pt x="203" y="199"/>
                </a:lnTo>
                <a:lnTo>
                  <a:pt x="204" y="190"/>
                </a:lnTo>
                <a:lnTo>
                  <a:pt x="204" y="190"/>
                </a:lnTo>
                <a:lnTo>
                  <a:pt x="212" y="187"/>
                </a:lnTo>
                <a:lnTo>
                  <a:pt x="220" y="182"/>
                </a:lnTo>
                <a:lnTo>
                  <a:pt x="226" y="175"/>
                </a:lnTo>
                <a:lnTo>
                  <a:pt x="231" y="166"/>
                </a:lnTo>
                <a:lnTo>
                  <a:pt x="231" y="166"/>
                </a:lnTo>
                <a:lnTo>
                  <a:pt x="233" y="157"/>
                </a:lnTo>
                <a:lnTo>
                  <a:pt x="233" y="148"/>
                </a:lnTo>
                <a:lnTo>
                  <a:pt x="229" y="139"/>
                </a:lnTo>
                <a:lnTo>
                  <a:pt x="223" y="131"/>
                </a:lnTo>
                <a:lnTo>
                  <a:pt x="223" y="131"/>
                </a:lnTo>
                <a:lnTo>
                  <a:pt x="230" y="125"/>
                </a:lnTo>
                <a:lnTo>
                  <a:pt x="233" y="115"/>
                </a:lnTo>
                <a:lnTo>
                  <a:pt x="234" y="106"/>
                </a:lnTo>
                <a:lnTo>
                  <a:pt x="233" y="97"/>
                </a:lnTo>
                <a:lnTo>
                  <a:pt x="233" y="97"/>
                </a:lnTo>
                <a:close/>
                <a:moveTo>
                  <a:pt x="218" y="162"/>
                </a:moveTo>
                <a:lnTo>
                  <a:pt x="218" y="162"/>
                </a:lnTo>
                <a:lnTo>
                  <a:pt x="214" y="170"/>
                </a:lnTo>
                <a:lnTo>
                  <a:pt x="209" y="175"/>
                </a:lnTo>
                <a:lnTo>
                  <a:pt x="203" y="179"/>
                </a:lnTo>
                <a:lnTo>
                  <a:pt x="195" y="182"/>
                </a:lnTo>
                <a:lnTo>
                  <a:pt x="195" y="182"/>
                </a:lnTo>
                <a:lnTo>
                  <a:pt x="194" y="190"/>
                </a:lnTo>
                <a:lnTo>
                  <a:pt x="192" y="197"/>
                </a:lnTo>
                <a:lnTo>
                  <a:pt x="187" y="205"/>
                </a:lnTo>
                <a:lnTo>
                  <a:pt x="182" y="210"/>
                </a:lnTo>
                <a:lnTo>
                  <a:pt x="182" y="210"/>
                </a:lnTo>
                <a:lnTo>
                  <a:pt x="174" y="214"/>
                </a:lnTo>
                <a:lnTo>
                  <a:pt x="166" y="216"/>
                </a:lnTo>
                <a:lnTo>
                  <a:pt x="157" y="216"/>
                </a:lnTo>
                <a:lnTo>
                  <a:pt x="151" y="213"/>
                </a:lnTo>
                <a:lnTo>
                  <a:pt x="151" y="213"/>
                </a:lnTo>
                <a:lnTo>
                  <a:pt x="145" y="219"/>
                </a:lnTo>
                <a:lnTo>
                  <a:pt x="139" y="223"/>
                </a:lnTo>
                <a:lnTo>
                  <a:pt x="131" y="227"/>
                </a:lnTo>
                <a:lnTo>
                  <a:pt x="123" y="229"/>
                </a:lnTo>
                <a:lnTo>
                  <a:pt x="123" y="229"/>
                </a:lnTo>
                <a:lnTo>
                  <a:pt x="114" y="227"/>
                </a:lnTo>
                <a:lnTo>
                  <a:pt x="106" y="223"/>
                </a:lnTo>
                <a:lnTo>
                  <a:pt x="101" y="218"/>
                </a:lnTo>
                <a:lnTo>
                  <a:pt x="96" y="212"/>
                </a:lnTo>
                <a:lnTo>
                  <a:pt x="96" y="212"/>
                </a:lnTo>
                <a:lnTo>
                  <a:pt x="88" y="214"/>
                </a:lnTo>
                <a:lnTo>
                  <a:pt x="80" y="214"/>
                </a:lnTo>
                <a:lnTo>
                  <a:pt x="73" y="212"/>
                </a:lnTo>
                <a:lnTo>
                  <a:pt x="65" y="208"/>
                </a:lnTo>
                <a:lnTo>
                  <a:pt x="65" y="208"/>
                </a:lnTo>
                <a:lnTo>
                  <a:pt x="60" y="203"/>
                </a:lnTo>
                <a:lnTo>
                  <a:pt x="54" y="195"/>
                </a:lnTo>
                <a:lnTo>
                  <a:pt x="53" y="187"/>
                </a:lnTo>
                <a:lnTo>
                  <a:pt x="53" y="179"/>
                </a:lnTo>
                <a:lnTo>
                  <a:pt x="53" y="179"/>
                </a:lnTo>
                <a:lnTo>
                  <a:pt x="45" y="177"/>
                </a:lnTo>
                <a:lnTo>
                  <a:pt x="39" y="173"/>
                </a:lnTo>
                <a:lnTo>
                  <a:pt x="34" y="166"/>
                </a:lnTo>
                <a:lnTo>
                  <a:pt x="30" y="158"/>
                </a:lnTo>
                <a:lnTo>
                  <a:pt x="30" y="158"/>
                </a:lnTo>
                <a:lnTo>
                  <a:pt x="28" y="151"/>
                </a:lnTo>
                <a:lnTo>
                  <a:pt x="30" y="141"/>
                </a:lnTo>
                <a:lnTo>
                  <a:pt x="32" y="135"/>
                </a:lnTo>
                <a:lnTo>
                  <a:pt x="38" y="128"/>
                </a:lnTo>
                <a:lnTo>
                  <a:pt x="38" y="128"/>
                </a:lnTo>
                <a:lnTo>
                  <a:pt x="32" y="121"/>
                </a:lnTo>
                <a:lnTo>
                  <a:pt x="30" y="114"/>
                </a:lnTo>
                <a:lnTo>
                  <a:pt x="28" y="105"/>
                </a:lnTo>
                <a:lnTo>
                  <a:pt x="31" y="97"/>
                </a:lnTo>
                <a:lnTo>
                  <a:pt x="31" y="97"/>
                </a:lnTo>
                <a:lnTo>
                  <a:pt x="34" y="89"/>
                </a:lnTo>
                <a:lnTo>
                  <a:pt x="40" y="84"/>
                </a:lnTo>
                <a:lnTo>
                  <a:pt x="47" y="79"/>
                </a:lnTo>
                <a:lnTo>
                  <a:pt x="54" y="76"/>
                </a:lnTo>
                <a:lnTo>
                  <a:pt x="54" y="76"/>
                </a:lnTo>
                <a:lnTo>
                  <a:pt x="54" y="69"/>
                </a:lnTo>
                <a:lnTo>
                  <a:pt x="56" y="61"/>
                </a:lnTo>
                <a:lnTo>
                  <a:pt x="61" y="54"/>
                </a:lnTo>
                <a:lnTo>
                  <a:pt x="66" y="48"/>
                </a:lnTo>
                <a:lnTo>
                  <a:pt x="66" y="48"/>
                </a:lnTo>
                <a:lnTo>
                  <a:pt x="74" y="44"/>
                </a:lnTo>
                <a:lnTo>
                  <a:pt x="82" y="43"/>
                </a:lnTo>
                <a:lnTo>
                  <a:pt x="90" y="43"/>
                </a:lnTo>
                <a:lnTo>
                  <a:pt x="97" y="45"/>
                </a:lnTo>
                <a:lnTo>
                  <a:pt x="97" y="45"/>
                </a:lnTo>
                <a:lnTo>
                  <a:pt x="103" y="39"/>
                </a:lnTo>
                <a:lnTo>
                  <a:pt x="109" y="34"/>
                </a:lnTo>
                <a:lnTo>
                  <a:pt x="117" y="31"/>
                </a:lnTo>
                <a:lnTo>
                  <a:pt x="125" y="30"/>
                </a:lnTo>
                <a:lnTo>
                  <a:pt x="125" y="30"/>
                </a:lnTo>
                <a:lnTo>
                  <a:pt x="134" y="31"/>
                </a:lnTo>
                <a:lnTo>
                  <a:pt x="142" y="35"/>
                </a:lnTo>
                <a:lnTo>
                  <a:pt x="148" y="40"/>
                </a:lnTo>
                <a:lnTo>
                  <a:pt x="153" y="48"/>
                </a:lnTo>
                <a:lnTo>
                  <a:pt x="153" y="48"/>
                </a:lnTo>
                <a:lnTo>
                  <a:pt x="161" y="44"/>
                </a:lnTo>
                <a:lnTo>
                  <a:pt x="170" y="44"/>
                </a:lnTo>
                <a:lnTo>
                  <a:pt x="178" y="47"/>
                </a:lnTo>
                <a:lnTo>
                  <a:pt x="186" y="50"/>
                </a:lnTo>
                <a:lnTo>
                  <a:pt x="186" y="50"/>
                </a:lnTo>
                <a:lnTo>
                  <a:pt x="192" y="57"/>
                </a:lnTo>
                <a:lnTo>
                  <a:pt x="196" y="63"/>
                </a:lnTo>
                <a:lnTo>
                  <a:pt x="197" y="71"/>
                </a:lnTo>
                <a:lnTo>
                  <a:pt x="197" y="79"/>
                </a:lnTo>
                <a:lnTo>
                  <a:pt x="197" y="79"/>
                </a:lnTo>
                <a:lnTo>
                  <a:pt x="205" y="83"/>
                </a:lnTo>
                <a:lnTo>
                  <a:pt x="212" y="87"/>
                </a:lnTo>
                <a:lnTo>
                  <a:pt x="217" y="93"/>
                </a:lnTo>
                <a:lnTo>
                  <a:pt x="220" y="101"/>
                </a:lnTo>
                <a:lnTo>
                  <a:pt x="220" y="101"/>
                </a:lnTo>
                <a:lnTo>
                  <a:pt x="221" y="109"/>
                </a:lnTo>
                <a:lnTo>
                  <a:pt x="221" y="118"/>
                </a:lnTo>
                <a:lnTo>
                  <a:pt x="217" y="125"/>
                </a:lnTo>
                <a:lnTo>
                  <a:pt x="212" y="131"/>
                </a:lnTo>
                <a:lnTo>
                  <a:pt x="212" y="131"/>
                </a:lnTo>
                <a:lnTo>
                  <a:pt x="217" y="138"/>
                </a:lnTo>
                <a:lnTo>
                  <a:pt x="220" y="145"/>
                </a:lnTo>
                <a:lnTo>
                  <a:pt x="220" y="153"/>
                </a:lnTo>
                <a:lnTo>
                  <a:pt x="218" y="162"/>
                </a:lnTo>
                <a:lnTo>
                  <a:pt x="218" y="162"/>
                </a:lnTo>
                <a:close/>
                <a:moveTo>
                  <a:pt x="114" y="195"/>
                </a:moveTo>
                <a:lnTo>
                  <a:pt x="123" y="191"/>
                </a:lnTo>
                <a:lnTo>
                  <a:pt x="132" y="195"/>
                </a:lnTo>
                <a:lnTo>
                  <a:pt x="131" y="184"/>
                </a:lnTo>
                <a:lnTo>
                  <a:pt x="138" y="178"/>
                </a:lnTo>
                <a:lnTo>
                  <a:pt x="129" y="175"/>
                </a:lnTo>
                <a:lnTo>
                  <a:pt x="123" y="167"/>
                </a:lnTo>
                <a:lnTo>
                  <a:pt x="118" y="175"/>
                </a:lnTo>
                <a:lnTo>
                  <a:pt x="109" y="178"/>
                </a:lnTo>
                <a:lnTo>
                  <a:pt x="116" y="184"/>
                </a:lnTo>
                <a:lnTo>
                  <a:pt x="114" y="195"/>
                </a:lnTo>
                <a:close/>
                <a:moveTo>
                  <a:pt x="131" y="117"/>
                </a:moveTo>
                <a:lnTo>
                  <a:pt x="131" y="109"/>
                </a:lnTo>
                <a:lnTo>
                  <a:pt x="112" y="109"/>
                </a:lnTo>
                <a:lnTo>
                  <a:pt x="112" y="117"/>
                </a:lnTo>
                <a:lnTo>
                  <a:pt x="116" y="117"/>
                </a:lnTo>
                <a:lnTo>
                  <a:pt x="116" y="143"/>
                </a:lnTo>
                <a:lnTo>
                  <a:pt x="112" y="143"/>
                </a:lnTo>
                <a:lnTo>
                  <a:pt x="112" y="151"/>
                </a:lnTo>
                <a:lnTo>
                  <a:pt x="131" y="151"/>
                </a:lnTo>
                <a:lnTo>
                  <a:pt x="131" y="143"/>
                </a:lnTo>
                <a:lnTo>
                  <a:pt x="129" y="143"/>
                </a:lnTo>
                <a:lnTo>
                  <a:pt x="129" y="117"/>
                </a:lnTo>
                <a:lnTo>
                  <a:pt x="131" y="117"/>
                </a:lnTo>
                <a:close/>
                <a:moveTo>
                  <a:pt x="71" y="183"/>
                </a:moveTo>
                <a:lnTo>
                  <a:pt x="78" y="179"/>
                </a:lnTo>
                <a:lnTo>
                  <a:pt x="84" y="183"/>
                </a:lnTo>
                <a:lnTo>
                  <a:pt x="83" y="175"/>
                </a:lnTo>
                <a:lnTo>
                  <a:pt x="88" y="170"/>
                </a:lnTo>
                <a:lnTo>
                  <a:pt x="82" y="169"/>
                </a:lnTo>
                <a:lnTo>
                  <a:pt x="78" y="162"/>
                </a:lnTo>
                <a:lnTo>
                  <a:pt x="74" y="169"/>
                </a:lnTo>
                <a:lnTo>
                  <a:pt x="67" y="170"/>
                </a:lnTo>
                <a:lnTo>
                  <a:pt x="71" y="175"/>
                </a:lnTo>
                <a:lnTo>
                  <a:pt x="71" y="183"/>
                </a:lnTo>
                <a:close/>
                <a:moveTo>
                  <a:pt x="92" y="109"/>
                </a:moveTo>
                <a:lnTo>
                  <a:pt x="92" y="117"/>
                </a:lnTo>
                <a:lnTo>
                  <a:pt x="96" y="117"/>
                </a:lnTo>
                <a:lnTo>
                  <a:pt x="93" y="126"/>
                </a:lnTo>
                <a:lnTo>
                  <a:pt x="93" y="126"/>
                </a:lnTo>
                <a:lnTo>
                  <a:pt x="92" y="138"/>
                </a:lnTo>
                <a:lnTo>
                  <a:pt x="92" y="138"/>
                </a:lnTo>
                <a:lnTo>
                  <a:pt x="92" y="138"/>
                </a:lnTo>
                <a:lnTo>
                  <a:pt x="90" y="126"/>
                </a:lnTo>
                <a:lnTo>
                  <a:pt x="86" y="109"/>
                </a:lnTo>
                <a:lnTo>
                  <a:pt x="74" y="109"/>
                </a:lnTo>
                <a:lnTo>
                  <a:pt x="71" y="122"/>
                </a:lnTo>
                <a:lnTo>
                  <a:pt x="71" y="122"/>
                </a:lnTo>
                <a:lnTo>
                  <a:pt x="67" y="138"/>
                </a:lnTo>
                <a:lnTo>
                  <a:pt x="67" y="138"/>
                </a:lnTo>
                <a:lnTo>
                  <a:pt x="67" y="138"/>
                </a:lnTo>
                <a:lnTo>
                  <a:pt x="66" y="126"/>
                </a:lnTo>
                <a:lnTo>
                  <a:pt x="64" y="117"/>
                </a:lnTo>
                <a:lnTo>
                  <a:pt x="67" y="117"/>
                </a:lnTo>
                <a:lnTo>
                  <a:pt x="67" y="109"/>
                </a:lnTo>
                <a:lnTo>
                  <a:pt x="48" y="109"/>
                </a:lnTo>
                <a:lnTo>
                  <a:pt x="48" y="117"/>
                </a:lnTo>
                <a:lnTo>
                  <a:pt x="52" y="117"/>
                </a:lnTo>
                <a:lnTo>
                  <a:pt x="60" y="151"/>
                </a:lnTo>
                <a:lnTo>
                  <a:pt x="73" y="151"/>
                </a:lnTo>
                <a:lnTo>
                  <a:pt x="77" y="136"/>
                </a:lnTo>
                <a:lnTo>
                  <a:pt x="77" y="136"/>
                </a:lnTo>
                <a:lnTo>
                  <a:pt x="78" y="130"/>
                </a:lnTo>
                <a:lnTo>
                  <a:pt x="78" y="130"/>
                </a:lnTo>
                <a:lnTo>
                  <a:pt x="78" y="130"/>
                </a:lnTo>
                <a:lnTo>
                  <a:pt x="79" y="136"/>
                </a:lnTo>
                <a:lnTo>
                  <a:pt x="83" y="151"/>
                </a:lnTo>
                <a:lnTo>
                  <a:pt x="97" y="151"/>
                </a:lnTo>
                <a:lnTo>
                  <a:pt x="106" y="117"/>
                </a:lnTo>
                <a:lnTo>
                  <a:pt x="109" y="117"/>
                </a:lnTo>
                <a:lnTo>
                  <a:pt x="109" y="109"/>
                </a:lnTo>
                <a:lnTo>
                  <a:pt x="92" y="109"/>
                </a:lnTo>
                <a:close/>
                <a:moveTo>
                  <a:pt x="131" y="63"/>
                </a:moveTo>
                <a:lnTo>
                  <a:pt x="123" y="49"/>
                </a:lnTo>
                <a:lnTo>
                  <a:pt x="116" y="63"/>
                </a:lnTo>
                <a:lnTo>
                  <a:pt x="100" y="66"/>
                </a:lnTo>
                <a:lnTo>
                  <a:pt x="110" y="78"/>
                </a:lnTo>
                <a:lnTo>
                  <a:pt x="109" y="93"/>
                </a:lnTo>
                <a:lnTo>
                  <a:pt x="123" y="87"/>
                </a:lnTo>
                <a:lnTo>
                  <a:pt x="138" y="93"/>
                </a:lnTo>
                <a:lnTo>
                  <a:pt x="135" y="78"/>
                </a:lnTo>
                <a:lnTo>
                  <a:pt x="147" y="66"/>
                </a:lnTo>
                <a:lnTo>
                  <a:pt x="131" y="63"/>
                </a:lnTo>
                <a:close/>
                <a:moveTo>
                  <a:pt x="182" y="109"/>
                </a:moveTo>
                <a:lnTo>
                  <a:pt x="164" y="109"/>
                </a:lnTo>
                <a:lnTo>
                  <a:pt x="164" y="117"/>
                </a:lnTo>
                <a:lnTo>
                  <a:pt x="168" y="117"/>
                </a:lnTo>
                <a:lnTo>
                  <a:pt x="168" y="131"/>
                </a:lnTo>
                <a:lnTo>
                  <a:pt x="153" y="109"/>
                </a:lnTo>
                <a:lnTo>
                  <a:pt x="136" y="109"/>
                </a:lnTo>
                <a:lnTo>
                  <a:pt x="136" y="117"/>
                </a:lnTo>
                <a:lnTo>
                  <a:pt x="140" y="117"/>
                </a:lnTo>
                <a:lnTo>
                  <a:pt x="140" y="143"/>
                </a:lnTo>
                <a:lnTo>
                  <a:pt x="136" y="143"/>
                </a:lnTo>
                <a:lnTo>
                  <a:pt x="136" y="151"/>
                </a:lnTo>
                <a:lnTo>
                  <a:pt x="155" y="151"/>
                </a:lnTo>
                <a:lnTo>
                  <a:pt x="155" y="143"/>
                </a:lnTo>
                <a:lnTo>
                  <a:pt x="149" y="143"/>
                </a:lnTo>
                <a:lnTo>
                  <a:pt x="149" y="128"/>
                </a:lnTo>
                <a:lnTo>
                  <a:pt x="165" y="151"/>
                </a:lnTo>
                <a:lnTo>
                  <a:pt x="178" y="151"/>
                </a:lnTo>
                <a:lnTo>
                  <a:pt x="178" y="117"/>
                </a:lnTo>
                <a:lnTo>
                  <a:pt x="182" y="117"/>
                </a:lnTo>
                <a:lnTo>
                  <a:pt x="182" y="109"/>
                </a:lnTo>
                <a:close/>
                <a:moveTo>
                  <a:pt x="175" y="169"/>
                </a:moveTo>
                <a:lnTo>
                  <a:pt x="171" y="162"/>
                </a:lnTo>
                <a:lnTo>
                  <a:pt x="168" y="169"/>
                </a:lnTo>
                <a:lnTo>
                  <a:pt x="161" y="170"/>
                </a:lnTo>
                <a:lnTo>
                  <a:pt x="165" y="175"/>
                </a:lnTo>
                <a:lnTo>
                  <a:pt x="165" y="183"/>
                </a:lnTo>
                <a:lnTo>
                  <a:pt x="171" y="179"/>
                </a:lnTo>
                <a:lnTo>
                  <a:pt x="178" y="183"/>
                </a:lnTo>
                <a:lnTo>
                  <a:pt x="177" y="175"/>
                </a:lnTo>
                <a:lnTo>
                  <a:pt x="182" y="170"/>
                </a:lnTo>
                <a:lnTo>
                  <a:pt x="175" y="169"/>
                </a:lnTo>
                <a:close/>
                <a:moveTo>
                  <a:pt x="194" y="151"/>
                </a:moveTo>
                <a:lnTo>
                  <a:pt x="194" y="151"/>
                </a:lnTo>
                <a:lnTo>
                  <a:pt x="196" y="151"/>
                </a:lnTo>
                <a:lnTo>
                  <a:pt x="199" y="149"/>
                </a:lnTo>
                <a:lnTo>
                  <a:pt x="200" y="147"/>
                </a:lnTo>
                <a:lnTo>
                  <a:pt x="200" y="144"/>
                </a:lnTo>
                <a:lnTo>
                  <a:pt x="200" y="144"/>
                </a:lnTo>
                <a:lnTo>
                  <a:pt x="200" y="143"/>
                </a:lnTo>
                <a:lnTo>
                  <a:pt x="199" y="140"/>
                </a:lnTo>
                <a:lnTo>
                  <a:pt x="196" y="139"/>
                </a:lnTo>
                <a:lnTo>
                  <a:pt x="194" y="139"/>
                </a:lnTo>
                <a:lnTo>
                  <a:pt x="194" y="139"/>
                </a:lnTo>
                <a:lnTo>
                  <a:pt x="191" y="139"/>
                </a:lnTo>
                <a:lnTo>
                  <a:pt x="188" y="140"/>
                </a:lnTo>
                <a:lnTo>
                  <a:pt x="187" y="143"/>
                </a:lnTo>
                <a:lnTo>
                  <a:pt x="187" y="144"/>
                </a:lnTo>
                <a:lnTo>
                  <a:pt x="187" y="144"/>
                </a:lnTo>
                <a:lnTo>
                  <a:pt x="187" y="147"/>
                </a:lnTo>
                <a:lnTo>
                  <a:pt x="188" y="149"/>
                </a:lnTo>
                <a:lnTo>
                  <a:pt x="191" y="151"/>
                </a:lnTo>
                <a:lnTo>
                  <a:pt x="194" y="151"/>
                </a:lnTo>
                <a:lnTo>
                  <a:pt x="194" y="151"/>
                </a:lnTo>
                <a:close/>
                <a:moveTo>
                  <a:pt x="201" y="109"/>
                </a:moveTo>
                <a:lnTo>
                  <a:pt x="187" y="109"/>
                </a:lnTo>
                <a:lnTo>
                  <a:pt x="187" y="121"/>
                </a:lnTo>
                <a:lnTo>
                  <a:pt x="190" y="135"/>
                </a:lnTo>
                <a:lnTo>
                  <a:pt x="197" y="135"/>
                </a:lnTo>
                <a:lnTo>
                  <a:pt x="201" y="121"/>
                </a:lnTo>
                <a:lnTo>
                  <a:pt x="201" y="109"/>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23" name="Freeform 309"/>
          <p:cNvSpPr>
            <a:spLocks noEditPoints="1"/>
          </p:cNvSpPr>
          <p:nvPr/>
        </p:nvSpPr>
        <p:spPr bwMode="auto">
          <a:xfrm>
            <a:off x="7687936" y="3396832"/>
            <a:ext cx="844327" cy="857622"/>
          </a:xfrm>
          <a:custGeom>
            <a:gdLst>
              <a:gd name="T0" fmla="*/ 221 w 255"/>
              <a:gd name="T1" fmla="*/ 215 h 257"/>
              <a:gd name="T2" fmla="*/ 218 w 255"/>
              <a:gd name="T3" fmla="*/ 226 h 257"/>
              <a:gd name="T4" fmla="*/ 205 w 255"/>
              <a:gd name="T5" fmla="*/ 237 h 257"/>
              <a:gd name="T6" fmla="*/ 190 w 255"/>
              <a:gd name="T7" fmla="*/ 241 h 257"/>
              <a:gd name="T8" fmla="*/ 174 w 255"/>
              <a:gd name="T9" fmla="*/ 143 h 257"/>
              <a:gd name="T10" fmla="*/ 165 w 255"/>
              <a:gd name="T11" fmla="*/ 128 h 257"/>
              <a:gd name="T12" fmla="*/ 101 w 255"/>
              <a:gd name="T13" fmla="*/ 127 h 257"/>
              <a:gd name="T14" fmla="*/ 87 w 255"/>
              <a:gd name="T15" fmla="*/ 137 h 257"/>
              <a:gd name="T16" fmla="*/ 70 w 255"/>
              <a:gd name="T17" fmla="*/ 241 h 257"/>
              <a:gd name="T18" fmla="*/ 58 w 255"/>
              <a:gd name="T19" fmla="*/ 240 h 257"/>
              <a:gd name="T20" fmla="*/ 45 w 255"/>
              <a:gd name="T21" fmla="*/ 231 h 257"/>
              <a:gd name="T22" fmla="*/ 39 w 255"/>
              <a:gd name="T23" fmla="*/ 215 h 257"/>
              <a:gd name="T24" fmla="*/ 39 w 255"/>
              <a:gd name="T25" fmla="*/ 122 h 257"/>
              <a:gd name="T26" fmla="*/ 28 w 255"/>
              <a:gd name="T27" fmla="*/ 127 h 257"/>
              <a:gd name="T28" fmla="*/ 23 w 255"/>
              <a:gd name="T29" fmla="*/ 148 h 257"/>
              <a:gd name="T30" fmla="*/ 23 w 255"/>
              <a:gd name="T31" fmla="*/ 236 h 257"/>
              <a:gd name="T32" fmla="*/ 31 w 255"/>
              <a:gd name="T33" fmla="*/ 249 h 257"/>
              <a:gd name="T34" fmla="*/ 44 w 255"/>
              <a:gd name="T35" fmla="*/ 257 h 257"/>
              <a:gd name="T36" fmla="*/ 158 w 255"/>
              <a:gd name="T37" fmla="*/ 257 h 257"/>
              <a:gd name="T38" fmla="*/ 216 w 255"/>
              <a:gd name="T39" fmla="*/ 257 h 257"/>
              <a:gd name="T40" fmla="*/ 229 w 255"/>
              <a:gd name="T41" fmla="*/ 249 h 257"/>
              <a:gd name="T42" fmla="*/ 235 w 255"/>
              <a:gd name="T43" fmla="*/ 236 h 257"/>
              <a:gd name="T44" fmla="*/ 236 w 255"/>
              <a:gd name="T45" fmla="*/ 148 h 257"/>
              <a:gd name="T46" fmla="*/ 230 w 255"/>
              <a:gd name="T47" fmla="*/ 127 h 257"/>
              <a:gd name="T48" fmla="*/ 220 w 255"/>
              <a:gd name="T49" fmla="*/ 122 h 257"/>
              <a:gd name="T50" fmla="*/ 122 w 255"/>
              <a:gd name="T51" fmla="*/ 168 h 257"/>
              <a:gd name="T52" fmla="*/ 129 w 255"/>
              <a:gd name="T53" fmla="*/ 158 h 257"/>
              <a:gd name="T54" fmla="*/ 138 w 255"/>
              <a:gd name="T55" fmla="*/ 158 h 257"/>
              <a:gd name="T56" fmla="*/ 144 w 255"/>
              <a:gd name="T57" fmla="*/ 168 h 257"/>
              <a:gd name="T58" fmla="*/ 140 w 255"/>
              <a:gd name="T59" fmla="*/ 176 h 257"/>
              <a:gd name="T60" fmla="*/ 132 w 255"/>
              <a:gd name="T61" fmla="*/ 179 h 257"/>
              <a:gd name="T62" fmla="*/ 123 w 255"/>
              <a:gd name="T63" fmla="*/ 172 h 257"/>
              <a:gd name="T64" fmla="*/ 158 w 255"/>
              <a:gd name="T65" fmla="*/ 205 h 257"/>
              <a:gd name="T66" fmla="*/ 158 w 255"/>
              <a:gd name="T67" fmla="*/ 194 h 257"/>
              <a:gd name="T68" fmla="*/ 233 w 255"/>
              <a:gd name="T69" fmla="*/ 81 h 257"/>
              <a:gd name="T70" fmla="*/ 2 w 255"/>
              <a:gd name="T71" fmla="*/ 96 h 257"/>
              <a:gd name="T72" fmla="*/ 0 w 255"/>
              <a:gd name="T73" fmla="*/ 107 h 257"/>
              <a:gd name="T74" fmla="*/ 5 w 255"/>
              <a:gd name="T75" fmla="*/ 115 h 257"/>
              <a:gd name="T76" fmla="*/ 18 w 255"/>
              <a:gd name="T77" fmla="*/ 115 h 257"/>
              <a:gd name="T78" fmla="*/ 34 w 255"/>
              <a:gd name="T79" fmla="*/ 107 h 257"/>
              <a:gd name="T80" fmla="*/ 39 w 255"/>
              <a:gd name="T81" fmla="*/ 115 h 257"/>
              <a:gd name="T82" fmla="*/ 53 w 255"/>
              <a:gd name="T83" fmla="*/ 115 h 257"/>
              <a:gd name="T84" fmla="*/ 69 w 255"/>
              <a:gd name="T85" fmla="*/ 107 h 257"/>
              <a:gd name="T86" fmla="*/ 74 w 255"/>
              <a:gd name="T87" fmla="*/ 115 h 257"/>
              <a:gd name="T88" fmla="*/ 87 w 255"/>
              <a:gd name="T89" fmla="*/ 115 h 257"/>
              <a:gd name="T90" fmla="*/ 103 w 255"/>
              <a:gd name="T91" fmla="*/ 107 h 257"/>
              <a:gd name="T92" fmla="*/ 108 w 255"/>
              <a:gd name="T93" fmla="*/ 115 h 257"/>
              <a:gd name="T94" fmla="*/ 122 w 255"/>
              <a:gd name="T95" fmla="*/ 115 h 257"/>
              <a:gd name="T96" fmla="*/ 132 w 255"/>
              <a:gd name="T97" fmla="*/ 115 h 257"/>
              <a:gd name="T98" fmla="*/ 147 w 255"/>
              <a:gd name="T99" fmla="*/ 115 h 257"/>
              <a:gd name="T100" fmla="*/ 152 w 255"/>
              <a:gd name="T101" fmla="*/ 107 h 257"/>
              <a:gd name="T102" fmla="*/ 168 w 255"/>
              <a:gd name="T103" fmla="*/ 115 h 257"/>
              <a:gd name="T104" fmla="*/ 181 w 255"/>
              <a:gd name="T105" fmla="*/ 115 h 257"/>
              <a:gd name="T106" fmla="*/ 186 w 255"/>
              <a:gd name="T107" fmla="*/ 107 h 257"/>
              <a:gd name="T108" fmla="*/ 201 w 255"/>
              <a:gd name="T109" fmla="*/ 115 h 257"/>
              <a:gd name="T110" fmla="*/ 216 w 255"/>
              <a:gd name="T111" fmla="*/ 115 h 257"/>
              <a:gd name="T112" fmla="*/ 221 w 255"/>
              <a:gd name="T113" fmla="*/ 107 h 257"/>
              <a:gd name="T114" fmla="*/ 236 w 255"/>
              <a:gd name="T115" fmla="*/ 115 h 257"/>
              <a:gd name="T116" fmla="*/ 249 w 255"/>
              <a:gd name="T117" fmla="*/ 115 h 257"/>
              <a:gd name="T118" fmla="*/ 255 w 255"/>
              <a:gd name="T119" fmla="*/ 107 h 257"/>
              <a:gd name="T120" fmla="*/ 249 w 255"/>
              <a:gd name="T121" fmla="*/ 94 h 2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57">
                <a:moveTo>
                  <a:pt x="220" y="122"/>
                </a:moveTo>
                <a:lnTo>
                  <a:pt x="220" y="122"/>
                </a:lnTo>
                <a:lnTo>
                  <a:pt x="221" y="215"/>
                </a:lnTo>
                <a:lnTo>
                  <a:pt x="221" y="215"/>
                </a:lnTo>
                <a:lnTo>
                  <a:pt x="220" y="220"/>
                </a:lnTo>
                <a:lnTo>
                  <a:pt x="218" y="226"/>
                </a:lnTo>
                <a:lnTo>
                  <a:pt x="214" y="231"/>
                </a:lnTo>
                <a:lnTo>
                  <a:pt x="210" y="233"/>
                </a:lnTo>
                <a:lnTo>
                  <a:pt x="205" y="237"/>
                </a:lnTo>
                <a:lnTo>
                  <a:pt x="200" y="240"/>
                </a:lnTo>
                <a:lnTo>
                  <a:pt x="195" y="241"/>
                </a:lnTo>
                <a:lnTo>
                  <a:pt x="190" y="241"/>
                </a:lnTo>
                <a:lnTo>
                  <a:pt x="174" y="241"/>
                </a:lnTo>
                <a:lnTo>
                  <a:pt x="174" y="143"/>
                </a:lnTo>
                <a:lnTo>
                  <a:pt x="174" y="143"/>
                </a:lnTo>
                <a:lnTo>
                  <a:pt x="173" y="137"/>
                </a:lnTo>
                <a:lnTo>
                  <a:pt x="169" y="132"/>
                </a:lnTo>
                <a:lnTo>
                  <a:pt x="165" y="128"/>
                </a:lnTo>
                <a:lnTo>
                  <a:pt x="158" y="127"/>
                </a:lnTo>
                <a:lnTo>
                  <a:pt x="101" y="127"/>
                </a:lnTo>
                <a:lnTo>
                  <a:pt x="101" y="127"/>
                </a:lnTo>
                <a:lnTo>
                  <a:pt x="95" y="128"/>
                </a:lnTo>
                <a:lnTo>
                  <a:pt x="90" y="132"/>
                </a:lnTo>
                <a:lnTo>
                  <a:pt x="87" y="137"/>
                </a:lnTo>
                <a:lnTo>
                  <a:pt x="86" y="143"/>
                </a:lnTo>
                <a:lnTo>
                  <a:pt x="86" y="241"/>
                </a:lnTo>
                <a:lnTo>
                  <a:pt x="70" y="241"/>
                </a:lnTo>
                <a:lnTo>
                  <a:pt x="70" y="241"/>
                </a:lnTo>
                <a:lnTo>
                  <a:pt x="65" y="241"/>
                </a:lnTo>
                <a:lnTo>
                  <a:pt x="58" y="240"/>
                </a:lnTo>
                <a:lnTo>
                  <a:pt x="53" y="237"/>
                </a:lnTo>
                <a:lnTo>
                  <a:pt x="49" y="233"/>
                </a:lnTo>
                <a:lnTo>
                  <a:pt x="45" y="231"/>
                </a:lnTo>
                <a:lnTo>
                  <a:pt x="41" y="226"/>
                </a:lnTo>
                <a:lnTo>
                  <a:pt x="39" y="220"/>
                </a:lnTo>
                <a:lnTo>
                  <a:pt x="39" y="215"/>
                </a:lnTo>
                <a:lnTo>
                  <a:pt x="39" y="215"/>
                </a:lnTo>
                <a:lnTo>
                  <a:pt x="39" y="122"/>
                </a:lnTo>
                <a:lnTo>
                  <a:pt x="39" y="122"/>
                </a:lnTo>
                <a:lnTo>
                  <a:pt x="35" y="123"/>
                </a:lnTo>
                <a:lnTo>
                  <a:pt x="31" y="124"/>
                </a:lnTo>
                <a:lnTo>
                  <a:pt x="28" y="127"/>
                </a:lnTo>
                <a:lnTo>
                  <a:pt x="27" y="131"/>
                </a:lnTo>
                <a:lnTo>
                  <a:pt x="23" y="139"/>
                </a:lnTo>
                <a:lnTo>
                  <a:pt x="23" y="148"/>
                </a:lnTo>
                <a:lnTo>
                  <a:pt x="23" y="231"/>
                </a:lnTo>
                <a:lnTo>
                  <a:pt x="23" y="231"/>
                </a:lnTo>
                <a:lnTo>
                  <a:pt x="23" y="236"/>
                </a:lnTo>
                <a:lnTo>
                  <a:pt x="25" y="241"/>
                </a:lnTo>
                <a:lnTo>
                  <a:pt x="27" y="246"/>
                </a:lnTo>
                <a:lnTo>
                  <a:pt x="31" y="249"/>
                </a:lnTo>
                <a:lnTo>
                  <a:pt x="35" y="253"/>
                </a:lnTo>
                <a:lnTo>
                  <a:pt x="39" y="256"/>
                </a:lnTo>
                <a:lnTo>
                  <a:pt x="44" y="257"/>
                </a:lnTo>
                <a:lnTo>
                  <a:pt x="49" y="257"/>
                </a:lnTo>
                <a:lnTo>
                  <a:pt x="101" y="257"/>
                </a:lnTo>
                <a:lnTo>
                  <a:pt x="158" y="257"/>
                </a:lnTo>
                <a:lnTo>
                  <a:pt x="210" y="257"/>
                </a:lnTo>
                <a:lnTo>
                  <a:pt x="210" y="257"/>
                </a:lnTo>
                <a:lnTo>
                  <a:pt x="216" y="257"/>
                </a:lnTo>
                <a:lnTo>
                  <a:pt x="221" y="256"/>
                </a:lnTo>
                <a:lnTo>
                  <a:pt x="225" y="253"/>
                </a:lnTo>
                <a:lnTo>
                  <a:pt x="229" y="249"/>
                </a:lnTo>
                <a:lnTo>
                  <a:pt x="231" y="246"/>
                </a:lnTo>
                <a:lnTo>
                  <a:pt x="234" y="241"/>
                </a:lnTo>
                <a:lnTo>
                  <a:pt x="235" y="236"/>
                </a:lnTo>
                <a:lnTo>
                  <a:pt x="236" y="231"/>
                </a:lnTo>
                <a:lnTo>
                  <a:pt x="236" y="148"/>
                </a:lnTo>
                <a:lnTo>
                  <a:pt x="236" y="148"/>
                </a:lnTo>
                <a:lnTo>
                  <a:pt x="235" y="139"/>
                </a:lnTo>
                <a:lnTo>
                  <a:pt x="233" y="131"/>
                </a:lnTo>
                <a:lnTo>
                  <a:pt x="230" y="127"/>
                </a:lnTo>
                <a:lnTo>
                  <a:pt x="227" y="124"/>
                </a:lnTo>
                <a:lnTo>
                  <a:pt x="225" y="123"/>
                </a:lnTo>
                <a:lnTo>
                  <a:pt x="220" y="122"/>
                </a:lnTo>
                <a:lnTo>
                  <a:pt x="220" y="122"/>
                </a:lnTo>
                <a:close/>
                <a:moveTo>
                  <a:pt x="122" y="168"/>
                </a:moveTo>
                <a:lnTo>
                  <a:pt x="122" y="168"/>
                </a:lnTo>
                <a:lnTo>
                  <a:pt x="123" y="165"/>
                </a:lnTo>
                <a:lnTo>
                  <a:pt x="125" y="161"/>
                </a:lnTo>
                <a:lnTo>
                  <a:pt x="129" y="158"/>
                </a:lnTo>
                <a:lnTo>
                  <a:pt x="132" y="157"/>
                </a:lnTo>
                <a:lnTo>
                  <a:pt x="132" y="157"/>
                </a:lnTo>
                <a:lnTo>
                  <a:pt x="138" y="158"/>
                </a:lnTo>
                <a:lnTo>
                  <a:pt x="140" y="161"/>
                </a:lnTo>
                <a:lnTo>
                  <a:pt x="143" y="165"/>
                </a:lnTo>
                <a:lnTo>
                  <a:pt x="144" y="168"/>
                </a:lnTo>
                <a:lnTo>
                  <a:pt x="144" y="168"/>
                </a:lnTo>
                <a:lnTo>
                  <a:pt x="143" y="172"/>
                </a:lnTo>
                <a:lnTo>
                  <a:pt x="140" y="176"/>
                </a:lnTo>
                <a:lnTo>
                  <a:pt x="138" y="179"/>
                </a:lnTo>
                <a:lnTo>
                  <a:pt x="132" y="179"/>
                </a:lnTo>
                <a:lnTo>
                  <a:pt x="132" y="179"/>
                </a:lnTo>
                <a:lnTo>
                  <a:pt x="129" y="179"/>
                </a:lnTo>
                <a:lnTo>
                  <a:pt x="125" y="176"/>
                </a:lnTo>
                <a:lnTo>
                  <a:pt x="123" y="172"/>
                </a:lnTo>
                <a:lnTo>
                  <a:pt x="122" y="168"/>
                </a:lnTo>
                <a:lnTo>
                  <a:pt x="122" y="168"/>
                </a:lnTo>
                <a:close/>
                <a:moveTo>
                  <a:pt x="158" y="205"/>
                </a:moveTo>
                <a:lnTo>
                  <a:pt x="132" y="205"/>
                </a:lnTo>
                <a:lnTo>
                  <a:pt x="132" y="194"/>
                </a:lnTo>
                <a:lnTo>
                  <a:pt x="158" y="194"/>
                </a:lnTo>
                <a:lnTo>
                  <a:pt x="158" y="205"/>
                </a:lnTo>
                <a:close/>
                <a:moveTo>
                  <a:pt x="249" y="94"/>
                </a:moveTo>
                <a:lnTo>
                  <a:pt x="233" y="81"/>
                </a:lnTo>
                <a:lnTo>
                  <a:pt x="129" y="0"/>
                </a:lnTo>
                <a:lnTo>
                  <a:pt x="2" y="96"/>
                </a:lnTo>
                <a:lnTo>
                  <a:pt x="2" y="96"/>
                </a:lnTo>
                <a:lnTo>
                  <a:pt x="1" y="100"/>
                </a:lnTo>
                <a:lnTo>
                  <a:pt x="0" y="104"/>
                </a:lnTo>
                <a:lnTo>
                  <a:pt x="0" y="107"/>
                </a:lnTo>
                <a:lnTo>
                  <a:pt x="1" y="111"/>
                </a:lnTo>
                <a:lnTo>
                  <a:pt x="1" y="111"/>
                </a:lnTo>
                <a:lnTo>
                  <a:pt x="5" y="115"/>
                </a:lnTo>
                <a:lnTo>
                  <a:pt x="9" y="117"/>
                </a:lnTo>
                <a:lnTo>
                  <a:pt x="14" y="117"/>
                </a:lnTo>
                <a:lnTo>
                  <a:pt x="18" y="115"/>
                </a:lnTo>
                <a:lnTo>
                  <a:pt x="34" y="104"/>
                </a:lnTo>
                <a:lnTo>
                  <a:pt x="34" y="104"/>
                </a:lnTo>
                <a:lnTo>
                  <a:pt x="34" y="107"/>
                </a:lnTo>
                <a:lnTo>
                  <a:pt x="36" y="111"/>
                </a:lnTo>
                <a:lnTo>
                  <a:pt x="36" y="111"/>
                </a:lnTo>
                <a:lnTo>
                  <a:pt x="39" y="115"/>
                </a:lnTo>
                <a:lnTo>
                  <a:pt x="44" y="117"/>
                </a:lnTo>
                <a:lnTo>
                  <a:pt x="48" y="117"/>
                </a:lnTo>
                <a:lnTo>
                  <a:pt x="53" y="115"/>
                </a:lnTo>
                <a:lnTo>
                  <a:pt x="69" y="104"/>
                </a:lnTo>
                <a:lnTo>
                  <a:pt x="69" y="104"/>
                </a:lnTo>
                <a:lnTo>
                  <a:pt x="69" y="107"/>
                </a:lnTo>
                <a:lnTo>
                  <a:pt x="70" y="111"/>
                </a:lnTo>
                <a:lnTo>
                  <a:pt x="70" y="111"/>
                </a:lnTo>
                <a:lnTo>
                  <a:pt x="74" y="115"/>
                </a:lnTo>
                <a:lnTo>
                  <a:pt x="78" y="117"/>
                </a:lnTo>
                <a:lnTo>
                  <a:pt x="83" y="117"/>
                </a:lnTo>
                <a:lnTo>
                  <a:pt x="87" y="115"/>
                </a:lnTo>
                <a:lnTo>
                  <a:pt x="103" y="104"/>
                </a:lnTo>
                <a:lnTo>
                  <a:pt x="103" y="104"/>
                </a:lnTo>
                <a:lnTo>
                  <a:pt x="103" y="107"/>
                </a:lnTo>
                <a:lnTo>
                  <a:pt x="105" y="111"/>
                </a:lnTo>
                <a:lnTo>
                  <a:pt x="105" y="111"/>
                </a:lnTo>
                <a:lnTo>
                  <a:pt x="108" y="115"/>
                </a:lnTo>
                <a:lnTo>
                  <a:pt x="113" y="117"/>
                </a:lnTo>
                <a:lnTo>
                  <a:pt x="117" y="117"/>
                </a:lnTo>
                <a:lnTo>
                  <a:pt x="122" y="115"/>
                </a:lnTo>
                <a:lnTo>
                  <a:pt x="127" y="111"/>
                </a:lnTo>
                <a:lnTo>
                  <a:pt x="132" y="115"/>
                </a:lnTo>
                <a:lnTo>
                  <a:pt x="132" y="115"/>
                </a:lnTo>
                <a:lnTo>
                  <a:pt x="138" y="117"/>
                </a:lnTo>
                <a:lnTo>
                  <a:pt x="142" y="117"/>
                </a:lnTo>
                <a:lnTo>
                  <a:pt x="147" y="115"/>
                </a:lnTo>
                <a:lnTo>
                  <a:pt x="149" y="111"/>
                </a:lnTo>
                <a:lnTo>
                  <a:pt x="149" y="111"/>
                </a:lnTo>
                <a:lnTo>
                  <a:pt x="152" y="107"/>
                </a:lnTo>
                <a:lnTo>
                  <a:pt x="152" y="104"/>
                </a:lnTo>
                <a:lnTo>
                  <a:pt x="168" y="115"/>
                </a:lnTo>
                <a:lnTo>
                  <a:pt x="168" y="115"/>
                </a:lnTo>
                <a:lnTo>
                  <a:pt x="171" y="117"/>
                </a:lnTo>
                <a:lnTo>
                  <a:pt x="177" y="117"/>
                </a:lnTo>
                <a:lnTo>
                  <a:pt x="181" y="115"/>
                </a:lnTo>
                <a:lnTo>
                  <a:pt x="184" y="111"/>
                </a:lnTo>
                <a:lnTo>
                  <a:pt x="184" y="111"/>
                </a:lnTo>
                <a:lnTo>
                  <a:pt x="186" y="107"/>
                </a:lnTo>
                <a:lnTo>
                  <a:pt x="186" y="104"/>
                </a:lnTo>
                <a:lnTo>
                  <a:pt x="201" y="115"/>
                </a:lnTo>
                <a:lnTo>
                  <a:pt x="201" y="115"/>
                </a:lnTo>
                <a:lnTo>
                  <a:pt x="207" y="117"/>
                </a:lnTo>
                <a:lnTo>
                  <a:pt x="210" y="117"/>
                </a:lnTo>
                <a:lnTo>
                  <a:pt x="216" y="115"/>
                </a:lnTo>
                <a:lnTo>
                  <a:pt x="218" y="111"/>
                </a:lnTo>
                <a:lnTo>
                  <a:pt x="218" y="111"/>
                </a:lnTo>
                <a:lnTo>
                  <a:pt x="221" y="107"/>
                </a:lnTo>
                <a:lnTo>
                  <a:pt x="221" y="104"/>
                </a:lnTo>
                <a:lnTo>
                  <a:pt x="236" y="115"/>
                </a:lnTo>
                <a:lnTo>
                  <a:pt x="236" y="115"/>
                </a:lnTo>
                <a:lnTo>
                  <a:pt x="240" y="117"/>
                </a:lnTo>
                <a:lnTo>
                  <a:pt x="246" y="117"/>
                </a:lnTo>
                <a:lnTo>
                  <a:pt x="249" y="115"/>
                </a:lnTo>
                <a:lnTo>
                  <a:pt x="253" y="111"/>
                </a:lnTo>
                <a:lnTo>
                  <a:pt x="253" y="111"/>
                </a:lnTo>
                <a:lnTo>
                  <a:pt x="255" y="107"/>
                </a:lnTo>
                <a:lnTo>
                  <a:pt x="255" y="102"/>
                </a:lnTo>
                <a:lnTo>
                  <a:pt x="253" y="98"/>
                </a:lnTo>
                <a:lnTo>
                  <a:pt x="249" y="94"/>
                </a:lnTo>
                <a:lnTo>
                  <a:pt x="249" y="94"/>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24" name="Freeform 328"/>
          <p:cNvSpPr>
            <a:spLocks noEditPoints="1"/>
          </p:cNvSpPr>
          <p:nvPr/>
        </p:nvSpPr>
        <p:spPr bwMode="auto">
          <a:xfrm>
            <a:off x="5604401" y="4993619"/>
            <a:ext cx="777841" cy="857622"/>
          </a:xfrm>
          <a:custGeom>
            <a:gdLst>
              <a:gd name="T0" fmla="*/ 218 w 234"/>
              <a:gd name="T1" fmla="*/ 30 h 259"/>
              <a:gd name="T2" fmla="*/ 225 w 234"/>
              <a:gd name="T3" fmla="*/ 11 h 259"/>
              <a:gd name="T4" fmla="*/ 234 w 234"/>
              <a:gd name="T5" fmla="*/ 24 h 259"/>
              <a:gd name="T6" fmla="*/ 21 w 234"/>
              <a:gd name="T7" fmla="*/ 11 h 259"/>
              <a:gd name="T8" fmla="*/ 93 w 234"/>
              <a:gd name="T9" fmla="*/ 0 h 259"/>
              <a:gd name="T10" fmla="*/ 140 w 234"/>
              <a:gd name="T11" fmla="*/ 11 h 259"/>
              <a:gd name="T12" fmla="*/ 213 w 234"/>
              <a:gd name="T13" fmla="*/ 30 h 259"/>
              <a:gd name="T14" fmla="*/ 21 w 234"/>
              <a:gd name="T15" fmla="*/ 11 h 259"/>
              <a:gd name="T16" fmla="*/ 0 w 234"/>
              <a:gd name="T17" fmla="*/ 16 h 259"/>
              <a:gd name="T18" fmla="*/ 15 w 234"/>
              <a:gd name="T19" fmla="*/ 11 h 259"/>
              <a:gd name="T20" fmla="*/ 8 w 234"/>
              <a:gd name="T21" fmla="*/ 30 h 259"/>
              <a:gd name="T22" fmla="*/ 208 w 234"/>
              <a:gd name="T23" fmla="*/ 41 h 259"/>
              <a:gd name="T24" fmla="*/ 26 w 234"/>
              <a:gd name="T25" fmla="*/ 187 h 259"/>
              <a:gd name="T26" fmla="*/ 208 w 234"/>
              <a:gd name="T27" fmla="*/ 41 h 259"/>
              <a:gd name="T28" fmla="*/ 171 w 234"/>
              <a:gd name="T29" fmla="*/ 161 h 259"/>
              <a:gd name="T30" fmla="*/ 135 w 234"/>
              <a:gd name="T31" fmla="*/ 151 h 259"/>
              <a:gd name="T32" fmla="*/ 135 w 234"/>
              <a:gd name="T33" fmla="*/ 141 h 259"/>
              <a:gd name="T34" fmla="*/ 192 w 234"/>
              <a:gd name="T35" fmla="*/ 129 h 259"/>
              <a:gd name="T36" fmla="*/ 135 w 234"/>
              <a:gd name="T37" fmla="*/ 141 h 259"/>
              <a:gd name="T38" fmla="*/ 192 w 234"/>
              <a:gd name="T39" fmla="*/ 113 h 259"/>
              <a:gd name="T40" fmla="*/ 135 w 234"/>
              <a:gd name="T41" fmla="*/ 104 h 259"/>
              <a:gd name="T42" fmla="*/ 79 w 234"/>
              <a:gd name="T43" fmla="*/ 171 h 259"/>
              <a:gd name="T44" fmla="*/ 87 w 234"/>
              <a:gd name="T45" fmla="*/ 169 h 259"/>
              <a:gd name="T46" fmla="*/ 99 w 234"/>
              <a:gd name="T47" fmla="*/ 165 h 259"/>
              <a:gd name="T48" fmla="*/ 109 w 234"/>
              <a:gd name="T49" fmla="*/ 158 h 259"/>
              <a:gd name="T50" fmla="*/ 114 w 234"/>
              <a:gd name="T51" fmla="*/ 146 h 259"/>
              <a:gd name="T52" fmla="*/ 73 w 234"/>
              <a:gd name="T53" fmla="*/ 139 h 259"/>
              <a:gd name="T54" fmla="*/ 73 w 234"/>
              <a:gd name="T55" fmla="*/ 98 h 259"/>
              <a:gd name="T56" fmla="*/ 61 w 234"/>
              <a:gd name="T57" fmla="*/ 102 h 259"/>
              <a:gd name="T58" fmla="*/ 52 w 234"/>
              <a:gd name="T59" fmla="*/ 109 h 259"/>
              <a:gd name="T60" fmla="*/ 45 w 234"/>
              <a:gd name="T61" fmla="*/ 120 h 259"/>
              <a:gd name="T62" fmla="*/ 43 w 234"/>
              <a:gd name="T63" fmla="*/ 133 h 259"/>
              <a:gd name="T64" fmla="*/ 44 w 234"/>
              <a:gd name="T65" fmla="*/ 141 h 259"/>
              <a:gd name="T66" fmla="*/ 49 w 234"/>
              <a:gd name="T67" fmla="*/ 154 h 259"/>
              <a:gd name="T68" fmla="*/ 60 w 234"/>
              <a:gd name="T69" fmla="*/ 164 h 259"/>
              <a:gd name="T70" fmla="*/ 73 w 234"/>
              <a:gd name="T71" fmla="*/ 169 h 259"/>
              <a:gd name="T72" fmla="*/ 79 w 234"/>
              <a:gd name="T73" fmla="*/ 171 h 259"/>
              <a:gd name="T74" fmla="*/ 125 w 234"/>
              <a:gd name="T75" fmla="*/ 129 h 259"/>
              <a:gd name="T76" fmla="*/ 122 w 234"/>
              <a:gd name="T77" fmla="*/ 116 h 259"/>
              <a:gd name="T78" fmla="*/ 114 w 234"/>
              <a:gd name="T79" fmla="*/ 102 h 259"/>
              <a:gd name="T80" fmla="*/ 101 w 234"/>
              <a:gd name="T81" fmla="*/ 93 h 259"/>
              <a:gd name="T82" fmla="*/ 89 w 234"/>
              <a:gd name="T83" fmla="*/ 89 h 259"/>
              <a:gd name="T84" fmla="*/ 83 w 234"/>
              <a:gd name="T85" fmla="*/ 129 h 259"/>
              <a:gd name="T86" fmla="*/ 41 w 234"/>
              <a:gd name="T87" fmla="*/ 73 h 259"/>
              <a:gd name="T88" fmla="*/ 125 w 234"/>
              <a:gd name="T89" fmla="*/ 56 h 259"/>
              <a:gd name="T90" fmla="*/ 41 w 234"/>
              <a:gd name="T91" fmla="*/ 73 h 259"/>
              <a:gd name="T92" fmla="*/ 15 w 234"/>
              <a:gd name="T93" fmla="*/ 212 h 259"/>
              <a:gd name="T94" fmla="*/ 223 w 234"/>
              <a:gd name="T95" fmla="*/ 197 h 259"/>
              <a:gd name="T96" fmla="*/ 100 w 234"/>
              <a:gd name="T97" fmla="*/ 219 h 259"/>
              <a:gd name="T98" fmla="*/ 52 w 234"/>
              <a:gd name="T99" fmla="*/ 259 h 259"/>
              <a:gd name="T100" fmla="*/ 100 w 234"/>
              <a:gd name="T101" fmla="*/ 219 h 259"/>
              <a:gd name="T102" fmla="*/ 157 w 234"/>
              <a:gd name="T103" fmla="*/ 259 h 259"/>
              <a:gd name="T104" fmla="*/ 157 w 234"/>
              <a:gd name="T105" fmla="*/ 219 h 2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4" h="259">
                <a:moveTo>
                  <a:pt x="225" y="30"/>
                </a:moveTo>
                <a:lnTo>
                  <a:pt x="218" y="30"/>
                </a:lnTo>
                <a:lnTo>
                  <a:pt x="218" y="11"/>
                </a:lnTo>
                <a:lnTo>
                  <a:pt x="225" y="11"/>
                </a:lnTo>
                <a:lnTo>
                  <a:pt x="234" y="16"/>
                </a:lnTo>
                <a:lnTo>
                  <a:pt x="234" y="24"/>
                </a:lnTo>
                <a:lnTo>
                  <a:pt x="225" y="30"/>
                </a:lnTo>
                <a:close/>
                <a:moveTo>
                  <a:pt x="21" y="11"/>
                </a:moveTo>
                <a:lnTo>
                  <a:pt x="93" y="11"/>
                </a:lnTo>
                <a:lnTo>
                  <a:pt x="93" y="0"/>
                </a:lnTo>
                <a:lnTo>
                  <a:pt x="140" y="0"/>
                </a:lnTo>
                <a:lnTo>
                  <a:pt x="140" y="11"/>
                </a:lnTo>
                <a:lnTo>
                  <a:pt x="213" y="11"/>
                </a:lnTo>
                <a:lnTo>
                  <a:pt x="213" y="30"/>
                </a:lnTo>
                <a:lnTo>
                  <a:pt x="21" y="30"/>
                </a:lnTo>
                <a:lnTo>
                  <a:pt x="21" y="11"/>
                </a:lnTo>
                <a:close/>
                <a:moveTo>
                  <a:pt x="0" y="24"/>
                </a:moveTo>
                <a:lnTo>
                  <a:pt x="0" y="16"/>
                </a:lnTo>
                <a:lnTo>
                  <a:pt x="8" y="11"/>
                </a:lnTo>
                <a:lnTo>
                  <a:pt x="15" y="11"/>
                </a:lnTo>
                <a:lnTo>
                  <a:pt x="15" y="30"/>
                </a:lnTo>
                <a:lnTo>
                  <a:pt x="8" y="30"/>
                </a:lnTo>
                <a:lnTo>
                  <a:pt x="0" y="24"/>
                </a:lnTo>
                <a:close/>
                <a:moveTo>
                  <a:pt x="208" y="41"/>
                </a:moveTo>
                <a:lnTo>
                  <a:pt x="208" y="187"/>
                </a:lnTo>
                <a:lnTo>
                  <a:pt x="26" y="187"/>
                </a:lnTo>
                <a:lnTo>
                  <a:pt x="26" y="41"/>
                </a:lnTo>
                <a:lnTo>
                  <a:pt x="208" y="41"/>
                </a:lnTo>
                <a:close/>
                <a:moveTo>
                  <a:pt x="135" y="161"/>
                </a:moveTo>
                <a:lnTo>
                  <a:pt x="171" y="161"/>
                </a:lnTo>
                <a:lnTo>
                  <a:pt x="171" y="151"/>
                </a:lnTo>
                <a:lnTo>
                  <a:pt x="135" y="151"/>
                </a:lnTo>
                <a:lnTo>
                  <a:pt x="135" y="161"/>
                </a:lnTo>
                <a:close/>
                <a:moveTo>
                  <a:pt x="135" y="141"/>
                </a:moveTo>
                <a:lnTo>
                  <a:pt x="192" y="141"/>
                </a:lnTo>
                <a:lnTo>
                  <a:pt x="192" y="129"/>
                </a:lnTo>
                <a:lnTo>
                  <a:pt x="135" y="129"/>
                </a:lnTo>
                <a:lnTo>
                  <a:pt x="135" y="141"/>
                </a:lnTo>
                <a:close/>
                <a:moveTo>
                  <a:pt x="135" y="113"/>
                </a:moveTo>
                <a:lnTo>
                  <a:pt x="192" y="113"/>
                </a:lnTo>
                <a:lnTo>
                  <a:pt x="192" y="104"/>
                </a:lnTo>
                <a:lnTo>
                  <a:pt x="135" y="104"/>
                </a:lnTo>
                <a:lnTo>
                  <a:pt x="135" y="113"/>
                </a:lnTo>
                <a:close/>
                <a:moveTo>
                  <a:pt x="79" y="171"/>
                </a:moveTo>
                <a:lnTo>
                  <a:pt x="79" y="171"/>
                </a:lnTo>
                <a:lnTo>
                  <a:pt x="87" y="169"/>
                </a:lnTo>
                <a:lnTo>
                  <a:pt x="93" y="168"/>
                </a:lnTo>
                <a:lnTo>
                  <a:pt x="99" y="165"/>
                </a:lnTo>
                <a:lnTo>
                  <a:pt x="104" y="161"/>
                </a:lnTo>
                <a:lnTo>
                  <a:pt x="109" y="158"/>
                </a:lnTo>
                <a:lnTo>
                  <a:pt x="112" y="152"/>
                </a:lnTo>
                <a:lnTo>
                  <a:pt x="114" y="146"/>
                </a:lnTo>
                <a:lnTo>
                  <a:pt x="115" y="139"/>
                </a:lnTo>
                <a:lnTo>
                  <a:pt x="73" y="139"/>
                </a:lnTo>
                <a:lnTo>
                  <a:pt x="73" y="98"/>
                </a:lnTo>
                <a:lnTo>
                  <a:pt x="73" y="98"/>
                </a:lnTo>
                <a:lnTo>
                  <a:pt x="66" y="99"/>
                </a:lnTo>
                <a:lnTo>
                  <a:pt x="61" y="102"/>
                </a:lnTo>
                <a:lnTo>
                  <a:pt x="56" y="104"/>
                </a:lnTo>
                <a:lnTo>
                  <a:pt x="52" y="109"/>
                </a:lnTo>
                <a:lnTo>
                  <a:pt x="48" y="115"/>
                </a:lnTo>
                <a:lnTo>
                  <a:pt x="45" y="120"/>
                </a:lnTo>
                <a:lnTo>
                  <a:pt x="44" y="126"/>
                </a:lnTo>
                <a:lnTo>
                  <a:pt x="43" y="133"/>
                </a:lnTo>
                <a:lnTo>
                  <a:pt x="43" y="133"/>
                </a:lnTo>
                <a:lnTo>
                  <a:pt x="44" y="141"/>
                </a:lnTo>
                <a:lnTo>
                  <a:pt x="47" y="147"/>
                </a:lnTo>
                <a:lnTo>
                  <a:pt x="49" y="154"/>
                </a:lnTo>
                <a:lnTo>
                  <a:pt x="54" y="159"/>
                </a:lnTo>
                <a:lnTo>
                  <a:pt x="60" y="164"/>
                </a:lnTo>
                <a:lnTo>
                  <a:pt x="66" y="167"/>
                </a:lnTo>
                <a:lnTo>
                  <a:pt x="73" y="169"/>
                </a:lnTo>
                <a:lnTo>
                  <a:pt x="79" y="171"/>
                </a:lnTo>
                <a:lnTo>
                  <a:pt x="79" y="171"/>
                </a:lnTo>
                <a:close/>
                <a:moveTo>
                  <a:pt x="125" y="129"/>
                </a:moveTo>
                <a:lnTo>
                  <a:pt x="125" y="129"/>
                </a:lnTo>
                <a:lnTo>
                  <a:pt x="123" y="122"/>
                </a:lnTo>
                <a:lnTo>
                  <a:pt x="122" y="116"/>
                </a:lnTo>
                <a:lnTo>
                  <a:pt x="119" y="109"/>
                </a:lnTo>
                <a:lnTo>
                  <a:pt x="114" y="102"/>
                </a:lnTo>
                <a:lnTo>
                  <a:pt x="106" y="95"/>
                </a:lnTo>
                <a:lnTo>
                  <a:pt x="101" y="93"/>
                </a:lnTo>
                <a:lnTo>
                  <a:pt x="96" y="90"/>
                </a:lnTo>
                <a:lnTo>
                  <a:pt x="89" y="89"/>
                </a:lnTo>
                <a:lnTo>
                  <a:pt x="83" y="89"/>
                </a:lnTo>
                <a:lnTo>
                  <a:pt x="83" y="129"/>
                </a:lnTo>
                <a:lnTo>
                  <a:pt x="125" y="129"/>
                </a:lnTo>
                <a:close/>
                <a:moveTo>
                  <a:pt x="41" y="73"/>
                </a:moveTo>
                <a:lnTo>
                  <a:pt x="125" y="73"/>
                </a:lnTo>
                <a:lnTo>
                  <a:pt x="125" y="56"/>
                </a:lnTo>
                <a:lnTo>
                  <a:pt x="41" y="56"/>
                </a:lnTo>
                <a:lnTo>
                  <a:pt x="41" y="73"/>
                </a:lnTo>
                <a:close/>
                <a:moveTo>
                  <a:pt x="223" y="212"/>
                </a:moveTo>
                <a:lnTo>
                  <a:pt x="15" y="212"/>
                </a:lnTo>
                <a:lnTo>
                  <a:pt x="15" y="197"/>
                </a:lnTo>
                <a:lnTo>
                  <a:pt x="223" y="197"/>
                </a:lnTo>
                <a:lnTo>
                  <a:pt x="223" y="212"/>
                </a:lnTo>
                <a:close/>
                <a:moveTo>
                  <a:pt x="100" y="219"/>
                </a:moveTo>
                <a:lnTo>
                  <a:pt x="75" y="259"/>
                </a:lnTo>
                <a:lnTo>
                  <a:pt x="52" y="259"/>
                </a:lnTo>
                <a:lnTo>
                  <a:pt x="75" y="219"/>
                </a:lnTo>
                <a:lnTo>
                  <a:pt x="100" y="219"/>
                </a:lnTo>
                <a:close/>
                <a:moveTo>
                  <a:pt x="180" y="259"/>
                </a:moveTo>
                <a:lnTo>
                  <a:pt x="157" y="259"/>
                </a:lnTo>
                <a:lnTo>
                  <a:pt x="132" y="219"/>
                </a:lnTo>
                <a:lnTo>
                  <a:pt x="157" y="219"/>
                </a:lnTo>
                <a:lnTo>
                  <a:pt x="180" y="259"/>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sp>
        <p:nvSpPr>
          <p:cNvPr id="25" name="矩形 24"/>
          <p:cNvSpPr/>
          <p:nvPr/>
        </p:nvSpPr>
        <p:spPr>
          <a:xfrm>
            <a:off x="471697" y="624601"/>
            <a:ext cx="3070370" cy="1815882"/>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
        <p:nvSpPr>
          <p:cNvPr id="26" name="矩形 25"/>
          <p:cNvSpPr/>
          <p:nvPr/>
        </p:nvSpPr>
        <p:spPr>
          <a:xfrm>
            <a:off x="3623478" y="5807174"/>
            <a:ext cx="5517527" cy="954107"/>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
        <p:nvSpPr>
          <p:cNvPr id="28" name="矩形 27"/>
          <p:cNvSpPr/>
          <p:nvPr/>
        </p:nvSpPr>
        <p:spPr>
          <a:xfrm>
            <a:off x="371841" y="3396832"/>
            <a:ext cx="3070370" cy="1815882"/>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
        <p:nvSpPr>
          <p:cNvPr id="29" name="矩形 28"/>
          <p:cNvSpPr/>
          <p:nvPr/>
        </p:nvSpPr>
        <p:spPr>
          <a:xfrm>
            <a:off x="8807389" y="2917702"/>
            <a:ext cx="3006518" cy="1815882"/>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
        <p:nvSpPr>
          <p:cNvPr id="30" name="矩形 29"/>
          <p:cNvSpPr/>
          <p:nvPr/>
        </p:nvSpPr>
        <p:spPr>
          <a:xfrm>
            <a:off x="8596984" y="728940"/>
            <a:ext cx="3006518" cy="1815882"/>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9" name="组合 28"/>
          <p:cNvGrpSpPr/>
          <p:nvPr/>
        </p:nvGrpSpPr>
        <p:grpSpPr>
          <a:xfrm>
            <a:off x="4172025" y="2242873"/>
            <a:ext cx="3278938" cy="2862919"/>
            <a:chOff x="4017280" y="2492386"/>
            <a:chExt cx="3278938" cy="2862919"/>
          </a:xfrm>
        </p:grpSpPr>
        <p:grpSp>
          <p:nvGrpSpPr>
            <p:cNvPr id="8" name="组合 7"/>
            <p:cNvGrpSpPr/>
            <p:nvPr/>
          </p:nvGrpSpPr>
          <p:grpSpPr>
            <a:xfrm>
              <a:off x="6590836" y="2492386"/>
              <a:ext cx="705382" cy="705382"/>
              <a:chOff x="3272949" y="3722523"/>
              <a:chExt cx="813408" cy="877328"/>
            </a:xfrm>
          </p:grpSpPr>
          <p:sp>
            <p:nvSpPr>
              <p:cNvPr id="26" name="椭圆 25"/>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椭圆 26"/>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7" name="组合 16"/>
            <p:cNvGrpSpPr/>
            <p:nvPr/>
          </p:nvGrpSpPr>
          <p:grpSpPr>
            <a:xfrm>
              <a:off x="4726325" y="2492387"/>
              <a:ext cx="2190211" cy="2190212"/>
              <a:chOff x="1488310" y="1579494"/>
              <a:chExt cx="1414094" cy="1414094"/>
            </a:xfrm>
          </p:grpSpPr>
          <p:grpSp>
            <p:nvGrpSpPr>
              <p:cNvPr id="22" name="组合 21"/>
              <p:cNvGrpSpPr/>
              <p:nvPr/>
            </p:nvGrpSpPr>
            <p:grpSpPr>
              <a:xfrm>
                <a:off x="1488310" y="1579494"/>
                <a:ext cx="1414094" cy="1414094"/>
                <a:chOff x="3176812" y="2273198"/>
                <a:chExt cx="2641825" cy="2726239"/>
              </a:xfrm>
            </p:grpSpPr>
            <p:sp>
              <p:nvSpPr>
                <p:cNvPr id="24" name="椭圆 23"/>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sp>
              <p:nvSpPr>
                <p:cNvPr id="25" name="椭圆 24"/>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0">
                    <a:solidFill>
                      <a:prstClr val="white"/>
                    </a:solidFill>
                  </a:endParaRPr>
                </a:p>
              </p:txBody>
            </p:sp>
          </p:grpSp>
          <p:sp>
            <p:nvSpPr>
              <p:cNvPr id="23" name="文本框 22"/>
              <p:cNvSpPr txBox="1"/>
              <p:nvPr/>
            </p:nvSpPr>
            <p:spPr>
              <a:xfrm>
                <a:off x="1957492" y="1840234"/>
                <a:ext cx="475730" cy="1013439"/>
              </a:xfrm>
              <a:prstGeom prst="rect">
                <a:avLst/>
              </a:prstGeom>
              <a:noFill/>
            </p:spPr>
            <p:txBody>
              <a:bodyPr wrap="square" rtlCol="0">
                <a:spAutoFit/>
              </a:bodyPr>
              <a:lstStyle/>
              <a:p>
                <a:pPr algn="ctr"/>
                <a:r>
                  <a:rPr lang="en-US" altLang="zh-CN" sz="9600">
                    <a:solidFill>
                      <a:schemeClr val="accent2">
                        <a:lumMod val="75000"/>
                      </a:schemeClr>
                    </a:solidFill>
                    <a:latin typeface="方正超粗黑_GBK" panose="03000509000000000000" pitchFamily="65" charset="-122"/>
                    <a:ea typeface="方正超粗黑_GBK" panose="03000509000000000000" pitchFamily="65" charset="-122"/>
                  </a:rPr>
                  <a:t>2</a:t>
                </a:r>
                <a:endParaRPr lang="zh-CN" altLang="en-US" sz="9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pSp>
          <p:nvGrpSpPr>
            <p:cNvPr id="18" name="组合 17"/>
            <p:cNvGrpSpPr/>
            <p:nvPr/>
          </p:nvGrpSpPr>
          <p:grpSpPr>
            <a:xfrm>
              <a:off x="4017280" y="4162697"/>
              <a:ext cx="1192608" cy="1192608"/>
              <a:chOff x="3272949" y="3722523"/>
              <a:chExt cx="813408" cy="877328"/>
            </a:xfrm>
          </p:grpSpPr>
          <p:sp>
            <p:nvSpPr>
              <p:cNvPr id="20" name="椭圆 19"/>
              <p:cNvSpPr/>
              <p:nvPr/>
            </p:nvSpPr>
            <p:spPr>
              <a:xfrm>
                <a:off x="3272949" y="3722523"/>
                <a:ext cx="813408" cy="877328"/>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635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椭圆 20"/>
              <p:cNvSpPr/>
              <p:nvPr/>
            </p:nvSpPr>
            <p:spPr>
              <a:xfrm>
                <a:off x="3286069" y="3736674"/>
                <a:ext cx="787168" cy="849026"/>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8" name="Freeform 96"/>
            <p:cNvSpPr>
              <a:spLocks noEditPoints="1"/>
            </p:cNvSpPr>
            <p:nvPr/>
          </p:nvSpPr>
          <p:spPr bwMode="auto">
            <a:xfrm>
              <a:off x="4169940" y="4318768"/>
              <a:ext cx="887286" cy="880463"/>
            </a:xfrm>
            <a:custGeom>
              <a:gdLst>
                <a:gd name="T0" fmla="*/ 225 w 258"/>
                <a:gd name="T1" fmla="*/ 129 h 259"/>
                <a:gd name="T2" fmla="*/ 223 w 258"/>
                <a:gd name="T3" fmla="*/ 122 h 259"/>
                <a:gd name="T4" fmla="*/ 251 w 258"/>
                <a:gd name="T5" fmla="*/ 122 h 259"/>
                <a:gd name="T6" fmla="*/ 251 w 258"/>
                <a:gd name="T7" fmla="*/ 135 h 259"/>
                <a:gd name="T8" fmla="*/ 214 w 258"/>
                <a:gd name="T9" fmla="*/ 87 h 259"/>
                <a:gd name="T10" fmla="*/ 212 w 258"/>
                <a:gd name="T11" fmla="*/ 70 h 259"/>
                <a:gd name="T12" fmla="*/ 239 w 258"/>
                <a:gd name="T13" fmla="*/ 65 h 259"/>
                <a:gd name="T14" fmla="*/ 227 w 258"/>
                <a:gd name="T15" fmla="*/ 83 h 259"/>
                <a:gd name="T16" fmla="*/ 231 w 258"/>
                <a:gd name="T17" fmla="*/ 145 h 259"/>
                <a:gd name="T18" fmla="*/ 239 w 258"/>
                <a:gd name="T19" fmla="*/ 165 h 259"/>
                <a:gd name="T20" fmla="*/ 253 w 258"/>
                <a:gd name="T21" fmla="*/ 170 h 259"/>
                <a:gd name="T22" fmla="*/ 247 w 258"/>
                <a:gd name="T23" fmla="*/ 201 h 259"/>
                <a:gd name="T24" fmla="*/ 110 w 258"/>
                <a:gd name="T25" fmla="*/ 201 h 259"/>
                <a:gd name="T26" fmla="*/ 91 w 258"/>
                <a:gd name="T27" fmla="*/ 181 h 259"/>
                <a:gd name="T28" fmla="*/ 97 w 258"/>
                <a:gd name="T29" fmla="*/ 157 h 259"/>
                <a:gd name="T30" fmla="*/ 114 w 258"/>
                <a:gd name="T31" fmla="*/ 148 h 259"/>
                <a:gd name="T32" fmla="*/ 127 w 258"/>
                <a:gd name="T33" fmla="*/ 135 h 259"/>
                <a:gd name="T34" fmla="*/ 143 w 258"/>
                <a:gd name="T35" fmla="*/ 110 h 259"/>
                <a:gd name="T36" fmla="*/ 179 w 258"/>
                <a:gd name="T37" fmla="*/ 101 h 259"/>
                <a:gd name="T38" fmla="*/ 209 w 258"/>
                <a:gd name="T39" fmla="*/ 130 h 259"/>
                <a:gd name="T40" fmla="*/ 121 w 258"/>
                <a:gd name="T41" fmla="*/ 125 h 259"/>
                <a:gd name="T42" fmla="*/ 97 w 258"/>
                <a:gd name="T43" fmla="*/ 142 h 259"/>
                <a:gd name="T44" fmla="*/ 80 w 258"/>
                <a:gd name="T45" fmla="*/ 149 h 259"/>
                <a:gd name="T46" fmla="*/ 66 w 258"/>
                <a:gd name="T47" fmla="*/ 174 h 259"/>
                <a:gd name="T48" fmla="*/ 53 w 258"/>
                <a:gd name="T49" fmla="*/ 121 h 259"/>
                <a:gd name="T50" fmla="*/ 100 w 258"/>
                <a:gd name="T51" fmla="*/ 57 h 259"/>
                <a:gd name="T52" fmla="*/ 152 w 258"/>
                <a:gd name="T53" fmla="*/ 53 h 259"/>
                <a:gd name="T54" fmla="*/ 197 w 258"/>
                <a:gd name="T55" fmla="*/ 88 h 259"/>
                <a:gd name="T56" fmla="*/ 170 w 258"/>
                <a:gd name="T57" fmla="*/ 80 h 259"/>
                <a:gd name="T58" fmla="*/ 124 w 258"/>
                <a:gd name="T59" fmla="*/ 108 h 259"/>
                <a:gd name="T60" fmla="*/ 170 w 258"/>
                <a:gd name="T61" fmla="*/ 48 h 259"/>
                <a:gd name="T62" fmla="*/ 183 w 258"/>
                <a:gd name="T63" fmla="*/ 18 h 259"/>
                <a:gd name="T64" fmla="*/ 195 w 258"/>
                <a:gd name="T65" fmla="*/ 32 h 259"/>
                <a:gd name="T66" fmla="*/ 173 w 258"/>
                <a:gd name="T67" fmla="*/ 51 h 259"/>
                <a:gd name="T68" fmla="*/ 119 w 258"/>
                <a:gd name="T69" fmla="*/ 27 h 259"/>
                <a:gd name="T70" fmla="*/ 128 w 258"/>
                <a:gd name="T71" fmla="*/ 0 h 259"/>
                <a:gd name="T72" fmla="*/ 139 w 258"/>
                <a:gd name="T73" fmla="*/ 19 h 259"/>
                <a:gd name="T74" fmla="*/ 83 w 258"/>
                <a:gd name="T75" fmla="*/ 51 h 259"/>
                <a:gd name="T76" fmla="*/ 65 w 258"/>
                <a:gd name="T77" fmla="*/ 39 h 259"/>
                <a:gd name="T78" fmla="*/ 69 w 258"/>
                <a:gd name="T79" fmla="*/ 17 h 259"/>
                <a:gd name="T80" fmla="*/ 87 w 258"/>
                <a:gd name="T81" fmla="*/ 43 h 259"/>
                <a:gd name="T82" fmla="*/ 32 w 258"/>
                <a:gd name="T83" fmla="*/ 195 h 259"/>
                <a:gd name="T84" fmla="*/ 18 w 258"/>
                <a:gd name="T85" fmla="*/ 184 h 259"/>
                <a:gd name="T86" fmla="*/ 46 w 258"/>
                <a:gd name="T87" fmla="*/ 171 h 259"/>
                <a:gd name="T88" fmla="*/ 39 w 258"/>
                <a:gd name="T89" fmla="*/ 192 h 259"/>
                <a:gd name="T90" fmla="*/ 17 w 258"/>
                <a:gd name="T91" fmla="*/ 69 h 259"/>
                <a:gd name="T92" fmla="*/ 39 w 258"/>
                <a:gd name="T93" fmla="*/ 65 h 259"/>
                <a:gd name="T94" fmla="*/ 50 w 258"/>
                <a:gd name="T95" fmla="*/ 83 h 259"/>
                <a:gd name="T96" fmla="*/ 39 w 258"/>
                <a:gd name="T97" fmla="*/ 129 h 259"/>
                <a:gd name="T98" fmla="*/ 19 w 258"/>
                <a:gd name="T99" fmla="*/ 139 h 259"/>
                <a:gd name="T100" fmla="*/ 1 w 258"/>
                <a:gd name="T101" fmla="*/ 125 h 259"/>
                <a:gd name="T102" fmla="*/ 32 w 258"/>
                <a:gd name="T103" fmla="*/ 122 h 259"/>
                <a:gd name="T104" fmla="*/ 126 w 258"/>
                <a:gd name="T105" fmla="*/ 223 h 259"/>
                <a:gd name="T106" fmla="*/ 111 w 258"/>
                <a:gd name="T107" fmla="*/ 247 h 259"/>
                <a:gd name="T108" fmla="*/ 102 w 258"/>
                <a:gd name="T109" fmla="*/ 229 h 259"/>
                <a:gd name="T110" fmla="*/ 182 w 258"/>
                <a:gd name="T111" fmla="*/ 222 h 259"/>
                <a:gd name="T112" fmla="*/ 175 w 258"/>
                <a:gd name="T113" fmla="*/ 256 h 259"/>
                <a:gd name="T114" fmla="*/ 156 w 258"/>
                <a:gd name="T115" fmla="*/ 249 h 259"/>
                <a:gd name="T116" fmla="*/ 182 w 258"/>
                <a:gd name="T117" fmla="*/ 222 h 259"/>
                <a:gd name="T118" fmla="*/ 234 w 258"/>
                <a:gd name="T119" fmla="*/ 240 h 259"/>
                <a:gd name="T120" fmla="*/ 217 w 258"/>
                <a:gd name="T121" fmla="*/ 246 h 259"/>
                <a:gd name="T122" fmla="*/ 217 w 258"/>
                <a:gd name="T123" fmla="*/ 222 h 2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8" h="259">
                  <a:moveTo>
                    <a:pt x="247" y="138"/>
                  </a:moveTo>
                  <a:lnTo>
                    <a:pt x="247" y="138"/>
                  </a:lnTo>
                  <a:lnTo>
                    <a:pt x="243" y="134"/>
                  </a:lnTo>
                  <a:lnTo>
                    <a:pt x="238" y="131"/>
                  </a:lnTo>
                  <a:lnTo>
                    <a:pt x="231" y="129"/>
                  </a:lnTo>
                  <a:lnTo>
                    <a:pt x="225" y="129"/>
                  </a:lnTo>
                  <a:lnTo>
                    <a:pt x="225" y="129"/>
                  </a:lnTo>
                  <a:lnTo>
                    <a:pt x="221" y="129"/>
                  </a:lnTo>
                  <a:lnTo>
                    <a:pt x="221" y="129"/>
                  </a:lnTo>
                  <a:lnTo>
                    <a:pt x="221" y="125"/>
                  </a:lnTo>
                  <a:lnTo>
                    <a:pt x="221" y="125"/>
                  </a:lnTo>
                  <a:lnTo>
                    <a:pt x="223" y="122"/>
                  </a:lnTo>
                  <a:lnTo>
                    <a:pt x="227" y="121"/>
                  </a:lnTo>
                  <a:lnTo>
                    <a:pt x="232" y="119"/>
                  </a:lnTo>
                  <a:lnTo>
                    <a:pt x="238" y="118"/>
                  </a:lnTo>
                  <a:lnTo>
                    <a:pt x="238" y="118"/>
                  </a:lnTo>
                  <a:lnTo>
                    <a:pt x="245" y="119"/>
                  </a:lnTo>
                  <a:lnTo>
                    <a:pt x="251" y="122"/>
                  </a:lnTo>
                  <a:lnTo>
                    <a:pt x="256" y="125"/>
                  </a:lnTo>
                  <a:lnTo>
                    <a:pt x="257" y="129"/>
                  </a:lnTo>
                  <a:lnTo>
                    <a:pt x="257" y="129"/>
                  </a:lnTo>
                  <a:lnTo>
                    <a:pt x="256" y="131"/>
                  </a:lnTo>
                  <a:lnTo>
                    <a:pt x="254" y="134"/>
                  </a:lnTo>
                  <a:lnTo>
                    <a:pt x="251" y="135"/>
                  </a:lnTo>
                  <a:lnTo>
                    <a:pt x="247" y="138"/>
                  </a:lnTo>
                  <a:lnTo>
                    <a:pt x="247" y="138"/>
                  </a:lnTo>
                  <a:close/>
                  <a:moveTo>
                    <a:pt x="227" y="83"/>
                  </a:moveTo>
                  <a:lnTo>
                    <a:pt x="227" y="83"/>
                  </a:lnTo>
                  <a:lnTo>
                    <a:pt x="221" y="86"/>
                  </a:lnTo>
                  <a:lnTo>
                    <a:pt x="214" y="87"/>
                  </a:lnTo>
                  <a:lnTo>
                    <a:pt x="209" y="86"/>
                  </a:lnTo>
                  <a:lnTo>
                    <a:pt x="206" y="83"/>
                  </a:lnTo>
                  <a:lnTo>
                    <a:pt x="206" y="83"/>
                  </a:lnTo>
                  <a:lnTo>
                    <a:pt x="205" y="79"/>
                  </a:lnTo>
                  <a:lnTo>
                    <a:pt x="208" y="75"/>
                  </a:lnTo>
                  <a:lnTo>
                    <a:pt x="212" y="70"/>
                  </a:lnTo>
                  <a:lnTo>
                    <a:pt x="218" y="65"/>
                  </a:lnTo>
                  <a:lnTo>
                    <a:pt x="218" y="65"/>
                  </a:lnTo>
                  <a:lnTo>
                    <a:pt x="225" y="62"/>
                  </a:lnTo>
                  <a:lnTo>
                    <a:pt x="231" y="61"/>
                  </a:lnTo>
                  <a:lnTo>
                    <a:pt x="236" y="62"/>
                  </a:lnTo>
                  <a:lnTo>
                    <a:pt x="239" y="65"/>
                  </a:lnTo>
                  <a:lnTo>
                    <a:pt x="239" y="65"/>
                  </a:lnTo>
                  <a:lnTo>
                    <a:pt x="240" y="69"/>
                  </a:lnTo>
                  <a:lnTo>
                    <a:pt x="238" y="74"/>
                  </a:lnTo>
                  <a:lnTo>
                    <a:pt x="234" y="78"/>
                  </a:lnTo>
                  <a:lnTo>
                    <a:pt x="227" y="83"/>
                  </a:lnTo>
                  <a:lnTo>
                    <a:pt x="227" y="83"/>
                  </a:lnTo>
                  <a:close/>
                  <a:moveTo>
                    <a:pt x="213" y="138"/>
                  </a:moveTo>
                  <a:lnTo>
                    <a:pt x="213" y="138"/>
                  </a:lnTo>
                  <a:lnTo>
                    <a:pt x="218" y="138"/>
                  </a:lnTo>
                  <a:lnTo>
                    <a:pt x="223" y="140"/>
                  </a:lnTo>
                  <a:lnTo>
                    <a:pt x="227" y="142"/>
                  </a:lnTo>
                  <a:lnTo>
                    <a:pt x="231" y="145"/>
                  </a:lnTo>
                  <a:lnTo>
                    <a:pt x="235" y="149"/>
                  </a:lnTo>
                  <a:lnTo>
                    <a:pt x="238" y="153"/>
                  </a:lnTo>
                  <a:lnTo>
                    <a:pt x="239" y="158"/>
                  </a:lnTo>
                  <a:lnTo>
                    <a:pt x="239" y="164"/>
                  </a:lnTo>
                  <a:lnTo>
                    <a:pt x="239" y="164"/>
                  </a:lnTo>
                  <a:lnTo>
                    <a:pt x="239" y="165"/>
                  </a:lnTo>
                  <a:lnTo>
                    <a:pt x="239" y="165"/>
                  </a:lnTo>
                  <a:lnTo>
                    <a:pt x="240" y="165"/>
                  </a:lnTo>
                  <a:lnTo>
                    <a:pt x="240" y="165"/>
                  </a:lnTo>
                  <a:lnTo>
                    <a:pt x="244" y="165"/>
                  </a:lnTo>
                  <a:lnTo>
                    <a:pt x="247" y="166"/>
                  </a:lnTo>
                  <a:lnTo>
                    <a:pt x="253" y="170"/>
                  </a:lnTo>
                  <a:lnTo>
                    <a:pt x="257" y="177"/>
                  </a:lnTo>
                  <a:lnTo>
                    <a:pt x="258" y="183"/>
                  </a:lnTo>
                  <a:lnTo>
                    <a:pt x="258" y="183"/>
                  </a:lnTo>
                  <a:lnTo>
                    <a:pt x="257" y="191"/>
                  </a:lnTo>
                  <a:lnTo>
                    <a:pt x="253" y="196"/>
                  </a:lnTo>
                  <a:lnTo>
                    <a:pt x="247" y="201"/>
                  </a:lnTo>
                  <a:lnTo>
                    <a:pt x="244" y="201"/>
                  </a:lnTo>
                  <a:lnTo>
                    <a:pt x="240" y="203"/>
                  </a:lnTo>
                  <a:lnTo>
                    <a:pt x="240" y="203"/>
                  </a:lnTo>
                  <a:lnTo>
                    <a:pt x="115" y="203"/>
                  </a:lnTo>
                  <a:lnTo>
                    <a:pt x="115" y="203"/>
                  </a:lnTo>
                  <a:lnTo>
                    <a:pt x="110" y="201"/>
                  </a:lnTo>
                  <a:lnTo>
                    <a:pt x="106" y="200"/>
                  </a:lnTo>
                  <a:lnTo>
                    <a:pt x="101" y="197"/>
                  </a:lnTo>
                  <a:lnTo>
                    <a:pt x="97" y="194"/>
                  </a:lnTo>
                  <a:lnTo>
                    <a:pt x="95" y="190"/>
                  </a:lnTo>
                  <a:lnTo>
                    <a:pt x="92" y="184"/>
                  </a:lnTo>
                  <a:lnTo>
                    <a:pt x="91" y="181"/>
                  </a:lnTo>
                  <a:lnTo>
                    <a:pt x="89" y="174"/>
                  </a:lnTo>
                  <a:lnTo>
                    <a:pt x="89" y="174"/>
                  </a:lnTo>
                  <a:lnTo>
                    <a:pt x="91" y="170"/>
                  </a:lnTo>
                  <a:lnTo>
                    <a:pt x="92" y="165"/>
                  </a:lnTo>
                  <a:lnTo>
                    <a:pt x="95" y="161"/>
                  </a:lnTo>
                  <a:lnTo>
                    <a:pt x="97" y="157"/>
                  </a:lnTo>
                  <a:lnTo>
                    <a:pt x="101" y="153"/>
                  </a:lnTo>
                  <a:lnTo>
                    <a:pt x="105" y="152"/>
                  </a:lnTo>
                  <a:lnTo>
                    <a:pt x="109" y="149"/>
                  </a:lnTo>
                  <a:lnTo>
                    <a:pt x="114" y="149"/>
                  </a:lnTo>
                  <a:lnTo>
                    <a:pt x="114" y="149"/>
                  </a:lnTo>
                  <a:lnTo>
                    <a:pt x="114" y="148"/>
                  </a:lnTo>
                  <a:lnTo>
                    <a:pt x="114" y="148"/>
                  </a:lnTo>
                  <a:lnTo>
                    <a:pt x="115" y="143"/>
                  </a:lnTo>
                  <a:lnTo>
                    <a:pt x="117" y="140"/>
                  </a:lnTo>
                  <a:lnTo>
                    <a:pt x="119" y="138"/>
                  </a:lnTo>
                  <a:lnTo>
                    <a:pt x="122" y="136"/>
                  </a:lnTo>
                  <a:lnTo>
                    <a:pt x="127" y="135"/>
                  </a:lnTo>
                  <a:lnTo>
                    <a:pt x="132" y="135"/>
                  </a:lnTo>
                  <a:lnTo>
                    <a:pt x="132" y="135"/>
                  </a:lnTo>
                  <a:lnTo>
                    <a:pt x="134" y="127"/>
                  </a:lnTo>
                  <a:lnTo>
                    <a:pt x="136" y="121"/>
                  </a:lnTo>
                  <a:lnTo>
                    <a:pt x="139" y="116"/>
                  </a:lnTo>
                  <a:lnTo>
                    <a:pt x="143" y="110"/>
                  </a:lnTo>
                  <a:lnTo>
                    <a:pt x="148" y="106"/>
                  </a:lnTo>
                  <a:lnTo>
                    <a:pt x="154" y="103"/>
                  </a:lnTo>
                  <a:lnTo>
                    <a:pt x="162" y="101"/>
                  </a:lnTo>
                  <a:lnTo>
                    <a:pt x="171" y="100"/>
                  </a:lnTo>
                  <a:lnTo>
                    <a:pt x="171" y="100"/>
                  </a:lnTo>
                  <a:lnTo>
                    <a:pt x="179" y="101"/>
                  </a:lnTo>
                  <a:lnTo>
                    <a:pt x="186" y="103"/>
                  </a:lnTo>
                  <a:lnTo>
                    <a:pt x="192" y="106"/>
                  </a:lnTo>
                  <a:lnTo>
                    <a:pt x="199" y="112"/>
                  </a:lnTo>
                  <a:lnTo>
                    <a:pt x="202" y="117"/>
                  </a:lnTo>
                  <a:lnTo>
                    <a:pt x="206" y="123"/>
                  </a:lnTo>
                  <a:lnTo>
                    <a:pt x="209" y="130"/>
                  </a:lnTo>
                  <a:lnTo>
                    <a:pt x="210" y="138"/>
                  </a:lnTo>
                  <a:lnTo>
                    <a:pt x="210" y="138"/>
                  </a:lnTo>
                  <a:lnTo>
                    <a:pt x="213" y="138"/>
                  </a:lnTo>
                  <a:lnTo>
                    <a:pt x="213" y="138"/>
                  </a:lnTo>
                  <a:close/>
                  <a:moveTo>
                    <a:pt x="121" y="125"/>
                  </a:moveTo>
                  <a:lnTo>
                    <a:pt x="121" y="125"/>
                  </a:lnTo>
                  <a:lnTo>
                    <a:pt x="114" y="126"/>
                  </a:lnTo>
                  <a:lnTo>
                    <a:pt x="106" y="127"/>
                  </a:lnTo>
                  <a:lnTo>
                    <a:pt x="104" y="129"/>
                  </a:lnTo>
                  <a:lnTo>
                    <a:pt x="100" y="131"/>
                  </a:lnTo>
                  <a:lnTo>
                    <a:pt x="98" y="136"/>
                  </a:lnTo>
                  <a:lnTo>
                    <a:pt x="97" y="142"/>
                  </a:lnTo>
                  <a:lnTo>
                    <a:pt x="97" y="142"/>
                  </a:lnTo>
                  <a:lnTo>
                    <a:pt x="97" y="143"/>
                  </a:lnTo>
                  <a:lnTo>
                    <a:pt x="97" y="143"/>
                  </a:lnTo>
                  <a:lnTo>
                    <a:pt x="91" y="144"/>
                  </a:lnTo>
                  <a:lnTo>
                    <a:pt x="85" y="145"/>
                  </a:lnTo>
                  <a:lnTo>
                    <a:pt x="80" y="149"/>
                  </a:lnTo>
                  <a:lnTo>
                    <a:pt x="75" y="153"/>
                  </a:lnTo>
                  <a:lnTo>
                    <a:pt x="71" y="157"/>
                  </a:lnTo>
                  <a:lnTo>
                    <a:pt x="69" y="162"/>
                  </a:lnTo>
                  <a:lnTo>
                    <a:pt x="67" y="168"/>
                  </a:lnTo>
                  <a:lnTo>
                    <a:pt x="66" y="174"/>
                  </a:lnTo>
                  <a:lnTo>
                    <a:pt x="66" y="174"/>
                  </a:lnTo>
                  <a:lnTo>
                    <a:pt x="59" y="164"/>
                  </a:lnTo>
                  <a:lnTo>
                    <a:pt x="56" y="153"/>
                  </a:lnTo>
                  <a:lnTo>
                    <a:pt x="53" y="142"/>
                  </a:lnTo>
                  <a:lnTo>
                    <a:pt x="52" y="130"/>
                  </a:lnTo>
                  <a:lnTo>
                    <a:pt x="52" y="130"/>
                  </a:lnTo>
                  <a:lnTo>
                    <a:pt x="53" y="121"/>
                  </a:lnTo>
                  <a:lnTo>
                    <a:pt x="54" y="113"/>
                  </a:lnTo>
                  <a:lnTo>
                    <a:pt x="58" y="99"/>
                  </a:lnTo>
                  <a:lnTo>
                    <a:pt x="66" y="86"/>
                  </a:lnTo>
                  <a:lnTo>
                    <a:pt x="75" y="74"/>
                  </a:lnTo>
                  <a:lnTo>
                    <a:pt x="87" y="64"/>
                  </a:lnTo>
                  <a:lnTo>
                    <a:pt x="100" y="57"/>
                  </a:lnTo>
                  <a:lnTo>
                    <a:pt x="115" y="52"/>
                  </a:lnTo>
                  <a:lnTo>
                    <a:pt x="123" y="51"/>
                  </a:lnTo>
                  <a:lnTo>
                    <a:pt x="131" y="51"/>
                  </a:lnTo>
                  <a:lnTo>
                    <a:pt x="131" y="51"/>
                  </a:lnTo>
                  <a:lnTo>
                    <a:pt x="141" y="52"/>
                  </a:lnTo>
                  <a:lnTo>
                    <a:pt x="152" y="53"/>
                  </a:lnTo>
                  <a:lnTo>
                    <a:pt x="161" y="57"/>
                  </a:lnTo>
                  <a:lnTo>
                    <a:pt x="170" y="61"/>
                  </a:lnTo>
                  <a:lnTo>
                    <a:pt x="178" y="66"/>
                  </a:lnTo>
                  <a:lnTo>
                    <a:pt x="186" y="73"/>
                  </a:lnTo>
                  <a:lnTo>
                    <a:pt x="192" y="80"/>
                  </a:lnTo>
                  <a:lnTo>
                    <a:pt x="197" y="88"/>
                  </a:lnTo>
                  <a:lnTo>
                    <a:pt x="197" y="88"/>
                  </a:lnTo>
                  <a:lnTo>
                    <a:pt x="192" y="84"/>
                  </a:lnTo>
                  <a:lnTo>
                    <a:pt x="186" y="82"/>
                  </a:lnTo>
                  <a:lnTo>
                    <a:pt x="178" y="80"/>
                  </a:lnTo>
                  <a:lnTo>
                    <a:pt x="170" y="80"/>
                  </a:lnTo>
                  <a:lnTo>
                    <a:pt x="170" y="80"/>
                  </a:lnTo>
                  <a:lnTo>
                    <a:pt x="158" y="80"/>
                  </a:lnTo>
                  <a:lnTo>
                    <a:pt x="148" y="83"/>
                  </a:lnTo>
                  <a:lnTo>
                    <a:pt x="140" y="87"/>
                  </a:lnTo>
                  <a:lnTo>
                    <a:pt x="134" y="93"/>
                  </a:lnTo>
                  <a:lnTo>
                    <a:pt x="128" y="100"/>
                  </a:lnTo>
                  <a:lnTo>
                    <a:pt x="124" y="108"/>
                  </a:lnTo>
                  <a:lnTo>
                    <a:pt x="122" y="116"/>
                  </a:lnTo>
                  <a:lnTo>
                    <a:pt x="121" y="125"/>
                  </a:lnTo>
                  <a:lnTo>
                    <a:pt x="121" y="125"/>
                  </a:lnTo>
                  <a:close/>
                  <a:moveTo>
                    <a:pt x="173" y="51"/>
                  </a:moveTo>
                  <a:lnTo>
                    <a:pt x="173" y="51"/>
                  </a:lnTo>
                  <a:lnTo>
                    <a:pt x="170" y="48"/>
                  </a:lnTo>
                  <a:lnTo>
                    <a:pt x="170" y="43"/>
                  </a:lnTo>
                  <a:lnTo>
                    <a:pt x="171" y="36"/>
                  </a:lnTo>
                  <a:lnTo>
                    <a:pt x="174" y="28"/>
                  </a:lnTo>
                  <a:lnTo>
                    <a:pt x="174" y="28"/>
                  </a:lnTo>
                  <a:lnTo>
                    <a:pt x="179" y="23"/>
                  </a:lnTo>
                  <a:lnTo>
                    <a:pt x="183" y="18"/>
                  </a:lnTo>
                  <a:lnTo>
                    <a:pt x="188" y="17"/>
                  </a:lnTo>
                  <a:lnTo>
                    <a:pt x="192" y="17"/>
                  </a:lnTo>
                  <a:lnTo>
                    <a:pt x="192" y="17"/>
                  </a:lnTo>
                  <a:lnTo>
                    <a:pt x="195" y="21"/>
                  </a:lnTo>
                  <a:lnTo>
                    <a:pt x="196" y="26"/>
                  </a:lnTo>
                  <a:lnTo>
                    <a:pt x="195" y="32"/>
                  </a:lnTo>
                  <a:lnTo>
                    <a:pt x="192" y="39"/>
                  </a:lnTo>
                  <a:lnTo>
                    <a:pt x="192" y="39"/>
                  </a:lnTo>
                  <a:lnTo>
                    <a:pt x="187" y="45"/>
                  </a:lnTo>
                  <a:lnTo>
                    <a:pt x="182" y="49"/>
                  </a:lnTo>
                  <a:lnTo>
                    <a:pt x="178" y="52"/>
                  </a:lnTo>
                  <a:lnTo>
                    <a:pt x="173" y="51"/>
                  </a:lnTo>
                  <a:lnTo>
                    <a:pt x="173" y="51"/>
                  </a:lnTo>
                  <a:close/>
                  <a:moveTo>
                    <a:pt x="128" y="39"/>
                  </a:moveTo>
                  <a:lnTo>
                    <a:pt x="128" y="39"/>
                  </a:lnTo>
                  <a:lnTo>
                    <a:pt x="124" y="38"/>
                  </a:lnTo>
                  <a:lnTo>
                    <a:pt x="121" y="34"/>
                  </a:lnTo>
                  <a:lnTo>
                    <a:pt x="119" y="27"/>
                  </a:lnTo>
                  <a:lnTo>
                    <a:pt x="118" y="19"/>
                  </a:lnTo>
                  <a:lnTo>
                    <a:pt x="118" y="19"/>
                  </a:lnTo>
                  <a:lnTo>
                    <a:pt x="119" y="12"/>
                  </a:lnTo>
                  <a:lnTo>
                    <a:pt x="121" y="6"/>
                  </a:lnTo>
                  <a:lnTo>
                    <a:pt x="124" y="1"/>
                  </a:lnTo>
                  <a:lnTo>
                    <a:pt x="128" y="0"/>
                  </a:lnTo>
                  <a:lnTo>
                    <a:pt x="128" y="0"/>
                  </a:lnTo>
                  <a:lnTo>
                    <a:pt x="132" y="1"/>
                  </a:lnTo>
                  <a:lnTo>
                    <a:pt x="135" y="6"/>
                  </a:lnTo>
                  <a:lnTo>
                    <a:pt x="137" y="12"/>
                  </a:lnTo>
                  <a:lnTo>
                    <a:pt x="139" y="19"/>
                  </a:lnTo>
                  <a:lnTo>
                    <a:pt x="139" y="19"/>
                  </a:lnTo>
                  <a:lnTo>
                    <a:pt x="137" y="27"/>
                  </a:lnTo>
                  <a:lnTo>
                    <a:pt x="135" y="34"/>
                  </a:lnTo>
                  <a:lnTo>
                    <a:pt x="132" y="38"/>
                  </a:lnTo>
                  <a:lnTo>
                    <a:pt x="128" y="39"/>
                  </a:lnTo>
                  <a:lnTo>
                    <a:pt x="128" y="39"/>
                  </a:lnTo>
                  <a:close/>
                  <a:moveTo>
                    <a:pt x="83" y="51"/>
                  </a:moveTo>
                  <a:lnTo>
                    <a:pt x="83" y="51"/>
                  </a:lnTo>
                  <a:lnTo>
                    <a:pt x="79" y="52"/>
                  </a:lnTo>
                  <a:lnTo>
                    <a:pt x="74" y="49"/>
                  </a:lnTo>
                  <a:lnTo>
                    <a:pt x="70" y="45"/>
                  </a:lnTo>
                  <a:lnTo>
                    <a:pt x="65" y="39"/>
                  </a:lnTo>
                  <a:lnTo>
                    <a:pt x="65" y="39"/>
                  </a:lnTo>
                  <a:lnTo>
                    <a:pt x="62" y="32"/>
                  </a:lnTo>
                  <a:lnTo>
                    <a:pt x="61" y="26"/>
                  </a:lnTo>
                  <a:lnTo>
                    <a:pt x="61" y="21"/>
                  </a:lnTo>
                  <a:lnTo>
                    <a:pt x="63" y="17"/>
                  </a:lnTo>
                  <a:lnTo>
                    <a:pt x="63" y="17"/>
                  </a:lnTo>
                  <a:lnTo>
                    <a:pt x="69" y="17"/>
                  </a:lnTo>
                  <a:lnTo>
                    <a:pt x="72" y="18"/>
                  </a:lnTo>
                  <a:lnTo>
                    <a:pt x="78" y="23"/>
                  </a:lnTo>
                  <a:lnTo>
                    <a:pt x="83" y="28"/>
                  </a:lnTo>
                  <a:lnTo>
                    <a:pt x="83" y="28"/>
                  </a:lnTo>
                  <a:lnTo>
                    <a:pt x="85" y="36"/>
                  </a:lnTo>
                  <a:lnTo>
                    <a:pt x="87" y="43"/>
                  </a:lnTo>
                  <a:lnTo>
                    <a:pt x="85" y="48"/>
                  </a:lnTo>
                  <a:lnTo>
                    <a:pt x="83" y="51"/>
                  </a:lnTo>
                  <a:lnTo>
                    <a:pt x="83" y="51"/>
                  </a:lnTo>
                  <a:close/>
                  <a:moveTo>
                    <a:pt x="39" y="192"/>
                  </a:moveTo>
                  <a:lnTo>
                    <a:pt x="39" y="192"/>
                  </a:lnTo>
                  <a:lnTo>
                    <a:pt x="32" y="195"/>
                  </a:lnTo>
                  <a:lnTo>
                    <a:pt x="26" y="196"/>
                  </a:lnTo>
                  <a:lnTo>
                    <a:pt x="20" y="195"/>
                  </a:lnTo>
                  <a:lnTo>
                    <a:pt x="17" y="192"/>
                  </a:lnTo>
                  <a:lnTo>
                    <a:pt x="17" y="192"/>
                  </a:lnTo>
                  <a:lnTo>
                    <a:pt x="17" y="188"/>
                  </a:lnTo>
                  <a:lnTo>
                    <a:pt x="18" y="184"/>
                  </a:lnTo>
                  <a:lnTo>
                    <a:pt x="23" y="179"/>
                  </a:lnTo>
                  <a:lnTo>
                    <a:pt x="28" y="174"/>
                  </a:lnTo>
                  <a:lnTo>
                    <a:pt x="28" y="174"/>
                  </a:lnTo>
                  <a:lnTo>
                    <a:pt x="36" y="171"/>
                  </a:lnTo>
                  <a:lnTo>
                    <a:pt x="41" y="170"/>
                  </a:lnTo>
                  <a:lnTo>
                    <a:pt x="46" y="171"/>
                  </a:lnTo>
                  <a:lnTo>
                    <a:pt x="50" y="174"/>
                  </a:lnTo>
                  <a:lnTo>
                    <a:pt x="50" y="174"/>
                  </a:lnTo>
                  <a:lnTo>
                    <a:pt x="50" y="178"/>
                  </a:lnTo>
                  <a:lnTo>
                    <a:pt x="49" y="183"/>
                  </a:lnTo>
                  <a:lnTo>
                    <a:pt x="45" y="187"/>
                  </a:lnTo>
                  <a:lnTo>
                    <a:pt x="39" y="192"/>
                  </a:lnTo>
                  <a:lnTo>
                    <a:pt x="39" y="192"/>
                  </a:lnTo>
                  <a:close/>
                  <a:moveTo>
                    <a:pt x="28" y="83"/>
                  </a:moveTo>
                  <a:lnTo>
                    <a:pt x="28" y="83"/>
                  </a:lnTo>
                  <a:lnTo>
                    <a:pt x="23" y="78"/>
                  </a:lnTo>
                  <a:lnTo>
                    <a:pt x="18" y="74"/>
                  </a:lnTo>
                  <a:lnTo>
                    <a:pt x="17" y="69"/>
                  </a:lnTo>
                  <a:lnTo>
                    <a:pt x="17" y="65"/>
                  </a:lnTo>
                  <a:lnTo>
                    <a:pt x="17" y="65"/>
                  </a:lnTo>
                  <a:lnTo>
                    <a:pt x="20" y="62"/>
                  </a:lnTo>
                  <a:lnTo>
                    <a:pt x="26" y="61"/>
                  </a:lnTo>
                  <a:lnTo>
                    <a:pt x="32" y="62"/>
                  </a:lnTo>
                  <a:lnTo>
                    <a:pt x="39" y="65"/>
                  </a:lnTo>
                  <a:lnTo>
                    <a:pt x="39" y="65"/>
                  </a:lnTo>
                  <a:lnTo>
                    <a:pt x="45" y="70"/>
                  </a:lnTo>
                  <a:lnTo>
                    <a:pt x="49" y="75"/>
                  </a:lnTo>
                  <a:lnTo>
                    <a:pt x="50" y="79"/>
                  </a:lnTo>
                  <a:lnTo>
                    <a:pt x="50" y="83"/>
                  </a:lnTo>
                  <a:lnTo>
                    <a:pt x="50" y="83"/>
                  </a:lnTo>
                  <a:lnTo>
                    <a:pt x="46" y="86"/>
                  </a:lnTo>
                  <a:lnTo>
                    <a:pt x="41" y="87"/>
                  </a:lnTo>
                  <a:lnTo>
                    <a:pt x="36" y="86"/>
                  </a:lnTo>
                  <a:lnTo>
                    <a:pt x="28" y="83"/>
                  </a:lnTo>
                  <a:lnTo>
                    <a:pt x="28" y="83"/>
                  </a:lnTo>
                  <a:close/>
                  <a:moveTo>
                    <a:pt x="39" y="129"/>
                  </a:moveTo>
                  <a:lnTo>
                    <a:pt x="39" y="129"/>
                  </a:lnTo>
                  <a:lnTo>
                    <a:pt x="37" y="132"/>
                  </a:lnTo>
                  <a:lnTo>
                    <a:pt x="32" y="136"/>
                  </a:lnTo>
                  <a:lnTo>
                    <a:pt x="27" y="138"/>
                  </a:lnTo>
                  <a:lnTo>
                    <a:pt x="19" y="139"/>
                  </a:lnTo>
                  <a:lnTo>
                    <a:pt x="19" y="139"/>
                  </a:lnTo>
                  <a:lnTo>
                    <a:pt x="11" y="138"/>
                  </a:lnTo>
                  <a:lnTo>
                    <a:pt x="5" y="136"/>
                  </a:lnTo>
                  <a:lnTo>
                    <a:pt x="1" y="132"/>
                  </a:lnTo>
                  <a:lnTo>
                    <a:pt x="0" y="129"/>
                  </a:lnTo>
                  <a:lnTo>
                    <a:pt x="0" y="129"/>
                  </a:lnTo>
                  <a:lnTo>
                    <a:pt x="1" y="125"/>
                  </a:lnTo>
                  <a:lnTo>
                    <a:pt x="5" y="122"/>
                  </a:lnTo>
                  <a:lnTo>
                    <a:pt x="11" y="119"/>
                  </a:lnTo>
                  <a:lnTo>
                    <a:pt x="19" y="118"/>
                  </a:lnTo>
                  <a:lnTo>
                    <a:pt x="19" y="118"/>
                  </a:lnTo>
                  <a:lnTo>
                    <a:pt x="27" y="119"/>
                  </a:lnTo>
                  <a:lnTo>
                    <a:pt x="32" y="122"/>
                  </a:lnTo>
                  <a:lnTo>
                    <a:pt x="37" y="125"/>
                  </a:lnTo>
                  <a:lnTo>
                    <a:pt x="39" y="129"/>
                  </a:lnTo>
                  <a:lnTo>
                    <a:pt x="39" y="129"/>
                  </a:lnTo>
                  <a:close/>
                  <a:moveTo>
                    <a:pt x="127" y="210"/>
                  </a:moveTo>
                  <a:lnTo>
                    <a:pt x="127" y="210"/>
                  </a:lnTo>
                  <a:lnTo>
                    <a:pt x="126" y="223"/>
                  </a:lnTo>
                  <a:lnTo>
                    <a:pt x="126" y="234"/>
                  </a:lnTo>
                  <a:lnTo>
                    <a:pt x="123" y="240"/>
                  </a:lnTo>
                  <a:lnTo>
                    <a:pt x="123" y="240"/>
                  </a:lnTo>
                  <a:lnTo>
                    <a:pt x="121" y="244"/>
                  </a:lnTo>
                  <a:lnTo>
                    <a:pt x="115" y="247"/>
                  </a:lnTo>
                  <a:lnTo>
                    <a:pt x="111" y="247"/>
                  </a:lnTo>
                  <a:lnTo>
                    <a:pt x="106" y="246"/>
                  </a:lnTo>
                  <a:lnTo>
                    <a:pt x="106" y="246"/>
                  </a:lnTo>
                  <a:lnTo>
                    <a:pt x="102" y="242"/>
                  </a:lnTo>
                  <a:lnTo>
                    <a:pt x="101" y="238"/>
                  </a:lnTo>
                  <a:lnTo>
                    <a:pt x="100" y="233"/>
                  </a:lnTo>
                  <a:lnTo>
                    <a:pt x="102" y="229"/>
                  </a:lnTo>
                  <a:lnTo>
                    <a:pt x="102" y="229"/>
                  </a:lnTo>
                  <a:lnTo>
                    <a:pt x="108" y="222"/>
                  </a:lnTo>
                  <a:lnTo>
                    <a:pt x="115" y="217"/>
                  </a:lnTo>
                  <a:lnTo>
                    <a:pt x="127" y="210"/>
                  </a:lnTo>
                  <a:lnTo>
                    <a:pt x="127" y="210"/>
                  </a:lnTo>
                  <a:close/>
                  <a:moveTo>
                    <a:pt x="182" y="222"/>
                  </a:moveTo>
                  <a:lnTo>
                    <a:pt x="182" y="222"/>
                  </a:lnTo>
                  <a:lnTo>
                    <a:pt x="182" y="235"/>
                  </a:lnTo>
                  <a:lnTo>
                    <a:pt x="180" y="244"/>
                  </a:lnTo>
                  <a:lnTo>
                    <a:pt x="178" y="252"/>
                  </a:lnTo>
                  <a:lnTo>
                    <a:pt x="178" y="252"/>
                  </a:lnTo>
                  <a:lnTo>
                    <a:pt x="175" y="256"/>
                  </a:lnTo>
                  <a:lnTo>
                    <a:pt x="171" y="257"/>
                  </a:lnTo>
                  <a:lnTo>
                    <a:pt x="166" y="259"/>
                  </a:lnTo>
                  <a:lnTo>
                    <a:pt x="161" y="256"/>
                  </a:lnTo>
                  <a:lnTo>
                    <a:pt x="161" y="256"/>
                  </a:lnTo>
                  <a:lnTo>
                    <a:pt x="157" y="253"/>
                  </a:lnTo>
                  <a:lnTo>
                    <a:pt x="156" y="249"/>
                  </a:lnTo>
                  <a:lnTo>
                    <a:pt x="156" y="244"/>
                  </a:lnTo>
                  <a:lnTo>
                    <a:pt x="157" y="239"/>
                  </a:lnTo>
                  <a:lnTo>
                    <a:pt x="157" y="239"/>
                  </a:lnTo>
                  <a:lnTo>
                    <a:pt x="162" y="234"/>
                  </a:lnTo>
                  <a:lnTo>
                    <a:pt x="170" y="229"/>
                  </a:lnTo>
                  <a:lnTo>
                    <a:pt x="182" y="222"/>
                  </a:lnTo>
                  <a:lnTo>
                    <a:pt x="182" y="222"/>
                  </a:lnTo>
                  <a:close/>
                  <a:moveTo>
                    <a:pt x="236" y="210"/>
                  </a:moveTo>
                  <a:lnTo>
                    <a:pt x="236" y="210"/>
                  </a:lnTo>
                  <a:lnTo>
                    <a:pt x="236" y="223"/>
                  </a:lnTo>
                  <a:lnTo>
                    <a:pt x="235" y="234"/>
                  </a:lnTo>
                  <a:lnTo>
                    <a:pt x="234" y="240"/>
                  </a:lnTo>
                  <a:lnTo>
                    <a:pt x="234" y="240"/>
                  </a:lnTo>
                  <a:lnTo>
                    <a:pt x="230" y="244"/>
                  </a:lnTo>
                  <a:lnTo>
                    <a:pt x="226" y="247"/>
                  </a:lnTo>
                  <a:lnTo>
                    <a:pt x="221" y="247"/>
                  </a:lnTo>
                  <a:lnTo>
                    <a:pt x="217" y="246"/>
                  </a:lnTo>
                  <a:lnTo>
                    <a:pt x="217" y="246"/>
                  </a:lnTo>
                  <a:lnTo>
                    <a:pt x="213" y="242"/>
                  </a:lnTo>
                  <a:lnTo>
                    <a:pt x="210" y="238"/>
                  </a:lnTo>
                  <a:lnTo>
                    <a:pt x="210" y="233"/>
                  </a:lnTo>
                  <a:lnTo>
                    <a:pt x="212" y="229"/>
                  </a:lnTo>
                  <a:lnTo>
                    <a:pt x="212" y="229"/>
                  </a:lnTo>
                  <a:lnTo>
                    <a:pt x="217" y="222"/>
                  </a:lnTo>
                  <a:lnTo>
                    <a:pt x="226" y="217"/>
                  </a:lnTo>
                  <a:lnTo>
                    <a:pt x="236" y="210"/>
                  </a:lnTo>
                  <a:lnTo>
                    <a:pt x="236" y="210"/>
                  </a:lnTo>
                  <a:close/>
                </a:path>
              </a:pathLst>
            </a:custGeom>
            <a:solidFill>
              <a:srgbClr val="C55A11"/>
            </a:solidFill>
            <a:ln>
              <a:noFill/>
            </a:ln>
          </p:spPr>
          <p:txBody>
            <a:bodyPr vert="horz" wrap="square" lIns="91440" tIns="45720" rIns="91440" bIns="45720" numCol="1" anchor="t" anchorCtr="0" compatLnSpc="1"/>
            <a:lstStyle/>
            <a:p>
              <a:endParaRPr lang="zh-CN" altLang="en-US"/>
            </a:p>
          </p:txBody>
        </p:sp>
      </p:grpSp>
      <p:sp>
        <p:nvSpPr>
          <p:cNvPr id="30" name="矩形 29"/>
          <p:cNvSpPr/>
          <p:nvPr/>
        </p:nvSpPr>
        <p:spPr>
          <a:xfrm>
            <a:off x="4704453" y="5086553"/>
            <a:ext cx="2666114" cy="584775"/>
          </a:xfrm>
          <a:prstGeom prst="rect">
            <a:avLst/>
          </a:prstGeom>
        </p:spPr>
        <p:txBody>
          <a:bodyPr wrap="none">
            <a:spAutoFit/>
          </a:bodyPr>
          <a:lstStyle/>
          <a:p>
            <a:r>
              <a:rPr lang="en-US" altLang="zh-CN" sz="3200" b="1" i="0">
                <a:solidFill>
                  <a:schemeClr val="accent2">
                    <a:lumMod val="75000"/>
                  </a:schemeClr>
                </a:solidFill>
                <a:effectLst/>
                <a:latin typeface="宋体" panose="02010600030101010101" pitchFamily="2" charset="-122"/>
                <a:ea typeface="宋体" panose="02010600030101010101" pitchFamily="2" charset="-122"/>
              </a:rPr>
              <a:t>LOOK FORWART</a:t>
            </a:r>
            <a:endParaRPr lang="zh-CN" altLang="en-US" sz="3200" b="1"/>
          </a:p>
        </p:txBody>
      </p:sp>
      <p:sp>
        <p:nvSpPr>
          <p:cNvPr id="31" name="矩形 30"/>
          <p:cNvSpPr/>
          <p:nvPr/>
        </p:nvSpPr>
        <p:spPr>
          <a:xfrm>
            <a:off x="3585828" y="5745593"/>
            <a:ext cx="5517527" cy="954107"/>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grpSp>
        <p:nvGrpSpPr>
          <p:cNvPr id="32" name="组合 31"/>
          <p:cNvGrpSpPr/>
          <p:nvPr/>
        </p:nvGrpSpPr>
        <p:grpSpPr>
          <a:xfrm>
            <a:off x="4514750" y="0"/>
            <a:ext cx="3082895" cy="1635218"/>
            <a:chOff x="4514750" y="0"/>
            <a:chExt cx="3082895" cy="1635218"/>
          </a:xfrm>
        </p:grpSpPr>
        <p:sp>
          <p:nvSpPr>
            <p:cNvPr id="33" name="矩形 32"/>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34" name="直接连接符 33"/>
            <p:cNvCxnSpPr>
              <a:stCxn id="35" idx="4"/>
              <a:endCxn id="36"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椭圆 34"/>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9" name="组合 38"/>
          <p:cNvGrpSpPr/>
          <p:nvPr/>
        </p:nvGrpSpPr>
        <p:grpSpPr>
          <a:xfrm>
            <a:off x="4514750" y="0"/>
            <a:ext cx="3082895" cy="1635218"/>
            <a:chOff x="4514750" y="0"/>
            <a:chExt cx="3082895" cy="1635218"/>
          </a:xfrm>
        </p:grpSpPr>
        <p:sp>
          <p:nvSpPr>
            <p:cNvPr id="2" name="矩形 1"/>
            <p:cNvSpPr/>
            <p:nvPr/>
          </p:nvSpPr>
          <p:spPr>
            <a:xfrm>
              <a:off x="4514750" y="1111998"/>
              <a:ext cx="3082895" cy="523220"/>
            </a:xfrm>
            <a:prstGeom prst="rect">
              <a:avLst/>
            </a:prstGeom>
          </p:spPr>
          <p:txBody>
            <a:bodyPr wrap="none">
              <a:spAutoFit/>
            </a:bodyPr>
            <a:lstStyle/>
            <a:p>
              <a:r>
                <a:rPr lang="en-US" altLang="zh-CN" sz="2800" b="1" i="0">
                  <a:solidFill>
                    <a:schemeClr val="accent2">
                      <a:lumMod val="75000"/>
                    </a:schemeClr>
                  </a:solidFill>
                  <a:effectLst/>
                  <a:latin typeface="宋体" panose="02010600030101010101" pitchFamily="2" charset="-122"/>
                  <a:ea typeface="宋体" panose="02010600030101010101" pitchFamily="2" charset="-122"/>
                </a:rPr>
                <a:t>PPT NEVER SLEEPS</a:t>
              </a:r>
              <a:endParaRPr lang="zh-CN" altLang="en-US" sz="2800" b="1"/>
            </a:p>
          </p:txBody>
        </p:sp>
        <p:cxnSp>
          <p:nvCxnSpPr>
            <p:cNvPr id="4" name="直接连接符 3"/>
            <p:cNvCxnSpPr>
              <a:stCxn id="5" idx="4"/>
              <a:endCxn id="6" idx="4"/>
            </p:cNvCxnSpPr>
            <p:nvPr/>
          </p:nvCxnSpPr>
          <p:spPr>
            <a:xfrm>
              <a:off x="6110728" y="133446"/>
              <a:ext cx="12193" cy="91789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044005" y="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056198" y="917890"/>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579311" y="2242873"/>
            <a:ext cx="9033377" cy="2502364"/>
            <a:chOff x="953723" y="2598414"/>
            <a:chExt cx="10284553" cy="2848956"/>
          </a:xfrm>
        </p:grpSpPr>
        <p:grpSp>
          <p:nvGrpSpPr>
            <p:cNvPr id="7" name="组合 6"/>
            <p:cNvGrpSpPr/>
            <p:nvPr/>
          </p:nvGrpSpPr>
          <p:grpSpPr>
            <a:xfrm>
              <a:off x="953723" y="2972966"/>
              <a:ext cx="1988083" cy="1988085"/>
              <a:chOff x="1488310" y="1579494"/>
              <a:chExt cx="1414094" cy="1414094"/>
            </a:xfrm>
          </p:grpSpPr>
          <p:grpSp>
            <p:nvGrpSpPr>
              <p:cNvPr id="8" name="组合 7"/>
              <p:cNvGrpSpPr/>
              <p:nvPr/>
            </p:nvGrpSpPr>
            <p:grpSpPr>
              <a:xfrm>
                <a:off x="1488310" y="1579494"/>
                <a:ext cx="1414094" cy="1414094"/>
                <a:chOff x="3176812" y="2273198"/>
                <a:chExt cx="2641825" cy="2726239"/>
              </a:xfrm>
            </p:grpSpPr>
            <p:sp>
              <p:nvSpPr>
                <p:cNvPr id="10" name="椭圆 9"/>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椭圆 10"/>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9" name="文本框 8"/>
              <p:cNvSpPr txBox="1"/>
              <p:nvPr/>
            </p:nvSpPr>
            <p:spPr>
              <a:xfrm>
                <a:off x="1694127" y="2056678"/>
                <a:ext cx="1002457" cy="459725"/>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2015</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grpSp>
          <p:nvGrpSpPr>
            <p:cNvPr id="12" name="组合 11"/>
            <p:cNvGrpSpPr/>
            <p:nvPr/>
          </p:nvGrpSpPr>
          <p:grpSpPr>
            <a:xfrm>
              <a:off x="9250193" y="2972966"/>
              <a:ext cx="1988083" cy="1988085"/>
              <a:chOff x="1488310" y="1579494"/>
              <a:chExt cx="1414094" cy="1414094"/>
            </a:xfrm>
          </p:grpSpPr>
          <p:grpSp>
            <p:nvGrpSpPr>
              <p:cNvPr id="13" name="组合 12"/>
              <p:cNvGrpSpPr/>
              <p:nvPr/>
            </p:nvGrpSpPr>
            <p:grpSpPr>
              <a:xfrm>
                <a:off x="1488310" y="1579494"/>
                <a:ext cx="1414094" cy="1414094"/>
                <a:chOff x="3176812" y="2273198"/>
                <a:chExt cx="2641825" cy="2726239"/>
              </a:xfrm>
            </p:grpSpPr>
            <p:sp>
              <p:nvSpPr>
                <p:cNvPr id="15" name="椭圆 14"/>
                <p:cNvSpPr/>
                <p:nvPr/>
              </p:nvSpPr>
              <p:spPr>
                <a:xfrm>
                  <a:off x="3176812" y="2273198"/>
                  <a:ext cx="2641825" cy="2726239"/>
                </a:xfrm>
                <a:prstGeom prst="ellipse">
                  <a:avLst/>
                </a:prstGeom>
                <a:gradFill flip="none" rotWithShape="1">
                  <a:gsLst>
                    <a:gs pos="57000">
                      <a:schemeClr val="accent1">
                        <a:lumMod val="5000"/>
                        <a:lumOff val="95000"/>
                      </a:schemeClr>
                    </a:gs>
                    <a:gs pos="92000">
                      <a:schemeClr val="bg1">
                        <a:lumMod val="75000"/>
                      </a:schemeClr>
                    </a:gs>
                    <a:gs pos="100000">
                      <a:schemeClr val="bg1">
                        <a:lumMod val="65000"/>
                      </a:schemeClr>
                    </a:gs>
                  </a:gsLst>
                  <a:lin ang="8100000" scaled="1"/>
                </a:gradFill>
                <a:ln>
                  <a:no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椭圆 15"/>
                <p:cNvSpPr/>
                <p:nvPr/>
              </p:nvSpPr>
              <p:spPr>
                <a:xfrm>
                  <a:off x="3268970" y="2368298"/>
                  <a:ext cx="2457512" cy="2536037"/>
                </a:xfrm>
                <a:prstGeom prst="ellipse">
                  <a:avLst/>
                </a:prstGeom>
                <a:gradFill flip="none" rotWithShape="1">
                  <a:gsLst>
                    <a:gs pos="49000">
                      <a:schemeClr val="accent1">
                        <a:lumMod val="5000"/>
                        <a:lumOff val="95000"/>
                      </a:schemeClr>
                    </a:gs>
                    <a:gs pos="92000">
                      <a:schemeClr val="bg1">
                        <a:lumMod val="85000"/>
                      </a:schemeClr>
                    </a:gs>
                    <a:gs pos="100000">
                      <a:schemeClr val="bg1">
                        <a:lumMod val="75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4" name="文本框 13"/>
              <p:cNvSpPr txBox="1"/>
              <p:nvPr/>
            </p:nvSpPr>
            <p:spPr>
              <a:xfrm>
                <a:off x="1694127" y="2056678"/>
                <a:ext cx="1002457" cy="459725"/>
              </a:xfrm>
              <a:prstGeom prst="rect">
                <a:avLst/>
              </a:prstGeom>
              <a:noFill/>
            </p:spPr>
            <p:txBody>
              <a:bodyPr wrap="none" rtlCol="0">
                <a:spAutoFit/>
              </a:bodyPr>
              <a:lstStyle/>
              <a:p>
                <a:pPr algn="ctr"/>
                <a:r>
                  <a:rPr lang="en-US" altLang="zh-CN" sz="3600">
                    <a:solidFill>
                      <a:schemeClr val="accent2">
                        <a:lumMod val="75000"/>
                      </a:schemeClr>
                    </a:solidFill>
                    <a:latin typeface="方正超粗黑_GBK" panose="03000509000000000000" pitchFamily="65" charset="-122"/>
                    <a:ea typeface="方正超粗黑_GBK" panose="03000509000000000000" pitchFamily="65" charset="-122"/>
                  </a:rPr>
                  <a:t>2016</a:t>
                </a:r>
                <a:endParaRPr lang="zh-CN" altLang="en-US" sz="3600">
                  <a:solidFill>
                    <a:schemeClr val="accent2">
                      <a:lumMod val="75000"/>
                    </a:schemeClr>
                  </a:solidFill>
                  <a:latin typeface="方正超粗黑_GBK" panose="03000509000000000000" pitchFamily="65" charset="-122"/>
                  <a:ea typeface="方正超粗黑_GBK" panose="03000509000000000000" pitchFamily="65" charset="-122"/>
                </a:endParaRPr>
              </a:p>
            </p:txBody>
          </p:sp>
        </p:grpSp>
        <p:pic>
          <p:nvPicPr>
            <p:cNvPr id="17" name="图片 16"/>
            <p:cNvPicPr>
              <a:picLocks noChangeAspect="1"/>
            </p:cNvPicPr>
            <p:nvPr/>
          </p:nvPicPr>
          <p:blipFill>
            <a:blip r:embed="rId2">
              <a:extLst>
                <a:ext uri="{BEBA8EAE-BF5A-486C-A8C5-ECC9F3942E4B}">
                  <a14:imgProps xmlns:a14="http://schemas.microsoft.com/office/drawing/2010/main">
                    <a14:imgLayer r:embed="rId3">
                      <a14:imgEffect>
                        <a14:backgroundRemoval t="610" b="100000" l="867" r="100000"/>
                      </a14:imgEffect>
                    </a14:imgLayer>
                  </a14:imgProps>
                </a:ext>
              </a:extLst>
            </a:blip>
            <a:stretch>
              <a:fillRect/>
            </a:stretch>
          </p:blipFill>
          <p:spPr>
            <a:xfrm>
              <a:off x="4712054" y="2598414"/>
              <a:ext cx="2767891" cy="2848956"/>
            </a:xfrm>
            <a:prstGeom prst="ellipse">
              <a:avLst/>
            </a:prstGeom>
            <a:ln>
              <a:solidFill>
                <a:schemeClr val="bg1">
                  <a:lumMod val="50000"/>
                </a:schemeClr>
              </a:solidFill>
            </a:ln>
          </p:spPr>
        </p:pic>
        <p:cxnSp>
          <p:nvCxnSpPr>
            <p:cNvPr id="19" name="直接连接符 18"/>
            <p:cNvCxnSpPr>
              <a:endCxn id="17" idx="2"/>
            </p:cNvCxnSpPr>
            <p:nvPr/>
          </p:nvCxnSpPr>
          <p:spPr>
            <a:xfrm>
              <a:off x="2941806" y="4022892"/>
              <a:ext cx="1770248"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511462" y="4020544"/>
              <a:ext cx="1770248"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2876343" y="3953821"/>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9223724" y="3949049"/>
              <a:ext cx="133446" cy="13344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矩形 26"/>
          <p:cNvSpPr/>
          <p:nvPr/>
        </p:nvSpPr>
        <p:spPr>
          <a:xfrm>
            <a:off x="1119362" y="4828304"/>
            <a:ext cx="2666114" cy="584775"/>
          </a:xfrm>
          <a:prstGeom prst="rect">
            <a:avLst/>
          </a:prstGeom>
        </p:spPr>
        <p:txBody>
          <a:bodyPr wrap="none">
            <a:spAutoFit/>
          </a:bodyPr>
          <a:lstStyle/>
          <a:p>
            <a:r>
              <a:rPr lang="en-US" altLang="zh-CN" sz="3200" b="1" i="0">
                <a:solidFill>
                  <a:schemeClr val="accent2">
                    <a:lumMod val="75000"/>
                  </a:schemeClr>
                </a:solidFill>
                <a:effectLst/>
                <a:latin typeface="宋体" panose="02010600030101010101" pitchFamily="2" charset="-122"/>
                <a:ea typeface="宋体" panose="02010600030101010101" pitchFamily="2" charset="-122"/>
              </a:rPr>
              <a:t>LOOK FORWART</a:t>
            </a:r>
            <a:endParaRPr lang="zh-CN" altLang="en-US" sz="3200" b="1"/>
          </a:p>
        </p:txBody>
      </p:sp>
      <p:sp>
        <p:nvSpPr>
          <p:cNvPr id="28" name="矩形 27"/>
          <p:cNvSpPr/>
          <p:nvPr/>
        </p:nvSpPr>
        <p:spPr>
          <a:xfrm>
            <a:off x="167752" y="5473741"/>
            <a:ext cx="4863227" cy="954107"/>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
        <p:nvSpPr>
          <p:cNvPr id="29" name="矩形 28"/>
          <p:cNvSpPr/>
          <p:nvPr/>
        </p:nvSpPr>
        <p:spPr>
          <a:xfrm>
            <a:off x="8548798" y="4727682"/>
            <a:ext cx="2666114" cy="584775"/>
          </a:xfrm>
          <a:prstGeom prst="rect">
            <a:avLst/>
          </a:prstGeom>
        </p:spPr>
        <p:txBody>
          <a:bodyPr wrap="none">
            <a:spAutoFit/>
          </a:bodyPr>
          <a:lstStyle/>
          <a:p>
            <a:r>
              <a:rPr lang="en-US" altLang="zh-CN" sz="3200" b="1" i="0">
                <a:solidFill>
                  <a:schemeClr val="accent2">
                    <a:lumMod val="75000"/>
                  </a:schemeClr>
                </a:solidFill>
                <a:effectLst/>
                <a:latin typeface="宋体" panose="02010600030101010101" pitchFamily="2" charset="-122"/>
                <a:ea typeface="宋体" panose="02010600030101010101" pitchFamily="2" charset="-122"/>
              </a:rPr>
              <a:t>LOOK FORWART</a:t>
            </a:r>
            <a:endParaRPr lang="zh-CN" altLang="en-US" sz="3200" b="1"/>
          </a:p>
        </p:txBody>
      </p:sp>
      <p:sp>
        <p:nvSpPr>
          <p:cNvPr id="30" name="矩形 29"/>
          <p:cNvSpPr/>
          <p:nvPr/>
        </p:nvSpPr>
        <p:spPr>
          <a:xfrm>
            <a:off x="7474173" y="5334373"/>
            <a:ext cx="4815364" cy="954107"/>
          </a:xfrm>
          <a:prstGeom prst="rect">
            <a:avLst/>
          </a:prstGeom>
        </p:spPr>
        <p:txBody>
          <a:bodyPr wrap="square">
            <a:spAutoFit/>
          </a:bodyPr>
          <a:lstStyle/>
          <a:p>
            <a:r>
              <a:rPr lang="en-US" altLang="zh-CN" sz="2800" i="0">
                <a:solidFill>
                  <a:schemeClr val="accent2">
                    <a:lumMod val="75000"/>
                  </a:schemeClr>
                </a:solidFill>
                <a:effectLst/>
                <a:latin typeface="宋体" panose="02010600030101010101" pitchFamily="2" charset="-122"/>
                <a:ea typeface="宋体" panose="02010600030101010101" pitchFamily="2" charset="-122"/>
              </a:rPr>
              <a:t>Age has reached the end of the beginning of a word. </a:t>
            </a:r>
            <a:endParaRPr lang="zh-CN" altLang="en-US" sz="2800">
              <a:solidFill>
                <a:schemeClr val="accent2">
                  <a:lumMod val="75000"/>
                </a:schemeClr>
              </a:solidFill>
            </a:endParaRPr>
          </a:p>
        </p:txBody>
      </p:sp>
    </p:spTree>
  </p:cSld>
  <p:clrMapOvr>
    <a:masterClrMapping/>
  </p:clrMapOvr>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宋体"/>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宋体"/>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121</Paragraphs>
  <Slides>21</Slides>
  <Notes>2</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21</vt:i4>
      </vt:variant>
    </vt:vector>
  </HeadingPairs>
  <TitlesOfParts>
    <vt:vector baseType="lpstr" size="30">
      <vt:lpstr>Arial</vt:lpstr>
      <vt:lpstr>Calibri Light</vt:lpstr>
      <vt:lpstr>Calibri</vt:lpstr>
      <vt:lpstr>微软雅黑</vt:lpstr>
      <vt:lpstr>方正超粗黑_GBK</vt:lpstr>
      <vt:lpstr>宋体</vt:lpstr>
      <vt:lpstr>Meiryo</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69</cp:revision>
  <dcterms:created xsi:type="dcterms:W3CDTF">2016-01-22T02:37:00Z</dcterms:created>
  <dcterms:modified xsi:type="dcterms:W3CDTF">2023-05-08T04:57:24Z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2052-11.1.0.9208</vt:lpwstr>
  </property>
</Properties>
</file>