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17" r:id="rId11"/>
  </p:sldMasterIdLst>
  <p:notesMasterIdLst>
    <p:notesMasterId r:id="rId12"/>
  </p:notesMasterIdLst>
  <p:sldIdLst>
    <p:sldId id="470" r:id="rId13"/>
    <p:sldId id="353" r:id="rId14"/>
    <p:sldId id="471" r:id="rId15"/>
    <p:sldId id="352" r:id="rId16"/>
    <p:sldId id="494" r:id="rId17"/>
    <p:sldId id="495" r:id="rId18"/>
    <p:sldId id="496" r:id="rId19"/>
    <p:sldId id="497" r:id="rId20"/>
    <p:sldId id="491" r:id="rId21"/>
    <p:sldId id="498" r:id="rId22"/>
    <p:sldId id="499" r:id="rId23"/>
    <p:sldId id="500" r:id="rId24"/>
    <p:sldId id="501" r:id="rId25"/>
    <p:sldId id="492" r:id="rId26"/>
    <p:sldId id="502" r:id="rId27"/>
    <p:sldId id="503" r:id="rId28"/>
    <p:sldId id="504" r:id="rId29"/>
    <p:sldId id="505" r:id="rId30"/>
    <p:sldId id="493" r:id="rId31"/>
    <p:sldId id="506" r:id="rId32"/>
    <p:sldId id="507" r:id="rId33"/>
    <p:sldId id="508" r:id="rId34"/>
    <p:sldId id="509" r:id="rId35"/>
    <p:sldId id="297" r:id="rId36"/>
    <p:sldId id="514" r:id="rId37"/>
    <p:sldId id="537" r:id="rId38"/>
  </p:sldIdLst>
  <p:sldSz cx="12190095" cy="685927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97778" autoAdjust="0"/>
  </p:normalViewPr>
  <p:slideViewPr>
    <p:cSldViewPr snapToGrid="0" showGuides="1">
      <p:cViewPr varScale="1">
        <p:scale>
          <a:sx n="110" d="100"/>
          <a:sy n="110" d="100"/>
        </p:scale>
        <p:origin x="870" y="114"/>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1" Type="http://schemas.openxmlformats.org/officeDocument/2006/relationships/slideMaster" Target="slideMasters/slideMaster11.xml" /><Relationship Id="rId12" Type="http://schemas.openxmlformats.org/officeDocument/2006/relationships/notesMaster" Target="notesMasters/notesMaster1.xml" /><Relationship Id="rId13" Type="http://schemas.openxmlformats.org/officeDocument/2006/relationships/slide" Target="slides/slide1.xml" /><Relationship Id="rId14" Type="http://schemas.openxmlformats.org/officeDocument/2006/relationships/slide" Target="slides/slide2.xml" /><Relationship Id="rId15" Type="http://schemas.openxmlformats.org/officeDocument/2006/relationships/slide" Target="slides/slide3.xml" /><Relationship Id="rId16" Type="http://schemas.openxmlformats.org/officeDocument/2006/relationships/slide" Target="slides/slide4.xml" /><Relationship Id="rId17" Type="http://schemas.openxmlformats.org/officeDocument/2006/relationships/slide" Target="slides/slide5.xml" /><Relationship Id="rId18" Type="http://schemas.openxmlformats.org/officeDocument/2006/relationships/slide" Target="slides/slide6.xml" /><Relationship Id="rId19" Type="http://schemas.openxmlformats.org/officeDocument/2006/relationships/slide" Target="slides/slide7.xml" /><Relationship Id="rId2" Type="http://schemas.openxmlformats.org/officeDocument/2006/relationships/slideMaster" Target="slideMasters/slideMaster2.xml" /><Relationship Id="rId20" Type="http://schemas.openxmlformats.org/officeDocument/2006/relationships/slide" Target="slides/slide8.xml" /><Relationship Id="rId21" Type="http://schemas.openxmlformats.org/officeDocument/2006/relationships/slide" Target="slides/slide9.xml" /><Relationship Id="rId22" Type="http://schemas.openxmlformats.org/officeDocument/2006/relationships/slide" Target="slides/slide10.xml" /><Relationship Id="rId23" Type="http://schemas.openxmlformats.org/officeDocument/2006/relationships/slide" Target="slides/slide11.xml" /><Relationship Id="rId24" Type="http://schemas.openxmlformats.org/officeDocument/2006/relationships/slide" Target="slides/slide12.xml" /><Relationship Id="rId25" Type="http://schemas.openxmlformats.org/officeDocument/2006/relationships/slide" Target="slides/slide13.xml" /><Relationship Id="rId26" Type="http://schemas.openxmlformats.org/officeDocument/2006/relationships/slide" Target="slides/slide14.xml" /><Relationship Id="rId27" Type="http://schemas.openxmlformats.org/officeDocument/2006/relationships/slide" Target="slides/slide15.xml" /><Relationship Id="rId28" Type="http://schemas.openxmlformats.org/officeDocument/2006/relationships/slide" Target="slides/slide16.xml" /><Relationship Id="rId29" Type="http://schemas.openxmlformats.org/officeDocument/2006/relationships/slide" Target="slides/slide17.xml" /><Relationship Id="rId3" Type="http://schemas.openxmlformats.org/officeDocument/2006/relationships/slideMaster" Target="slideMasters/slideMaster3.xml" /><Relationship Id="rId30" Type="http://schemas.openxmlformats.org/officeDocument/2006/relationships/slide" Target="slides/slide18.xml" /><Relationship Id="rId31" Type="http://schemas.openxmlformats.org/officeDocument/2006/relationships/slide" Target="slides/slide19.xml" /><Relationship Id="rId32" Type="http://schemas.openxmlformats.org/officeDocument/2006/relationships/slide" Target="slides/slide20.xml" /><Relationship Id="rId33" Type="http://schemas.openxmlformats.org/officeDocument/2006/relationships/slide" Target="slides/slide21.xml" /><Relationship Id="rId34" Type="http://schemas.openxmlformats.org/officeDocument/2006/relationships/slide" Target="slides/slide22.xml" /><Relationship Id="rId35" Type="http://schemas.openxmlformats.org/officeDocument/2006/relationships/slide" Target="slides/slide23.xml" /><Relationship Id="rId36" Type="http://schemas.openxmlformats.org/officeDocument/2006/relationships/slide" Target="slides/slide24.xml" /><Relationship Id="rId37" Type="http://schemas.openxmlformats.org/officeDocument/2006/relationships/slide" Target="slides/slide25.xml" /><Relationship Id="rId38" Type="http://schemas.openxmlformats.org/officeDocument/2006/relationships/slide" Target="slides/slide26.xml" /><Relationship Id="rId39" Type="http://schemas.openxmlformats.org/officeDocument/2006/relationships/tags" Target="tags/tag63.xml" /><Relationship Id="rId4" Type="http://schemas.openxmlformats.org/officeDocument/2006/relationships/slideMaster" Target="slideMasters/slideMaster4.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heme" Target="theme/theme1.xml" /><Relationship Id="rId43" Type="http://schemas.openxmlformats.org/officeDocument/2006/relationships/tableStyles" Target="tableStyles.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3.xml" /><Relationship Id="rId3" Type="http://schemas.microsoft.com/office/2011/relationships/chartStyle" Target="style3.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ln w="19050">
              <a:noFill/>
            </a:ln>
          </c:spPr>
          <c:dPt>
            <c:idx val="0"/>
            <c:invertIfNegative val="1"/>
            <c:spPr>
              <a:solidFill>
                <a:srgbClr val="A7B658"/>
              </a:solidFill>
              <a:ln w="19050">
                <a:noFill/>
              </a:ln>
            </c:spPr>
          </c:dPt>
          <c:dPt>
            <c:idx val="1"/>
            <c:invertIfNegative val="1"/>
            <c:spPr>
              <a:solidFill>
                <a:schemeClr val="bg1">
                  <a:lumMod val="95000"/>
                </a:schemeClr>
              </a:solidFill>
              <a:ln w="19050">
                <a:noFill/>
              </a:ln>
            </c:spPr>
          </c:dPt>
          <c:dPt>
            <c:idx val="2"/>
            <c:invertIfNegative val="1"/>
            <c:spPr>
              <a:solidFill>
                <a:schemeClr val="accent3"/>
              </a:solidFill>
              <a:ln w="19050">
                <a:noFill/>
              </a:ln>
            </c:spPr>
          </c:dPt>
          <c:dPt>
            <c:idx val="3"/>
            <c:invertIfNegative val="1"/>
            <c:spPr>
              <a:solidFill>
                <a:schemeClr val="accent4"/>
              </a:solidFill>
              <a:ln w="19050">
                <a:noFill/>
              </a:ln>
            </c:spPr>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ln w="19050">
              <a:noFill/>
            </a:ln>
          </c:spPr>
          <c:dPt>
            <c:idx val="0"/>
            <c:invertIfNegative val="1"/>
            <c:spPr>
              <a:solidFill>
                <a:srgbClr val="A7B658"/>
              </a:solidFill>
              <a:ln w="19050">
                <a:noFill/>
              </a:ln>
            </c:spPr>
          </c:dPt>
          <c:dPt>
            <c:idx val="1"/>
            <c:invertIfNegative val="1"/>
            <c:spPr>
              <a:solidFill>
                <a:schemeClr val="bg1">
                  <a:lumMod val="95000"/>
                </a:schemeClr>
              </a:solidFill>
              <a:ln w="19050">
                <a:noFill/>
              </a:ln>
            </c:spPr>
          </c:dPt>
          <c:dPt>
            <c:idx val="2"/>
            <c:invertIfNegative val="1"/>
            <c:spPr>
              <a:solidFill>
                <a:schemeClr val="accent3"/>
              </a:solidFill>
              <a:ln w="19050">
                <a:noFill/>
              </a:ln>
            </c:spPr>
          </c:dPt>
          <c:dPt>
            <c:idx val="3"/>
            <c:invertIfNegative val="1"/>
            <c:spPr>
              <a:solidFill>
                <a:schemeClr val="accent4"/>
              </a:solidFill>
              <a:ln w="19050">
                <a:noFill/>
              </a:ln>
            </c:spPr>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ln w="19050">
              <a:noFill/>
            </a:ln>
          </c:spPr>
          <c:dPt>
            <c:idx val="0"/>
            <c:invertIfNegative val="1"/>
            <c:spPr>
              <a:solidFill>
                <a:srgbClr val="A7B658"/>
              </a:solidFill>
              <a:ln w="19050">
                <a:noFill/>
              </a:ln>
            </c:spPr>
          </c:dPt>
          <c:dPt>
            <c:idx val="1"/>
            <c:invertIfNegative val="1"/>
            <c:spPr>
              <a:solidFill>
                <a:schemeClr val="bg1">
                  <a:lumMod val="95000"/>
                </a:schemeClr>
              </a:solidFill>
              <a:ln w="19050">
                <a:noFill/>
              </a:ln>
            </c:spPr>
          </c:dPt>
          <c:dPt>
            <c:idx val="2"/>
            <c:invertIfNegative val="1"/>
            <c:spPr>
              <a:solidFill>
                <a:schemeClr val="accent3"/>
              </a:solidFill>
              <a:ln w="19050">
                <a:noFill/>
              </a:ln>
            </c:spPr>
          </c:dPt>
          <c:dPt>
            <c:idx val="3"/>
            <c:invertIfNegative val="1"/>
            <c:spPr>
              <a:solidFill>
                <a:schemeClr val="accent4"/>
              </a:solidFill>
              <a:ln w="19050">
                <a:noFill/>
              </a:ln>
            </c:spPr>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0"/>
        </c:dLbls>
        <c:firstSliceAng val="15"/>
        <c:holeSize val="90"/>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4.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4.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5.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5.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6.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6.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7.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7.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8.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8.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9.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9.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9.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1.xml" /></Relationships>
</file>

<file path=ppt/slideLayouts/_rels/slideLayout51.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1.xml" /></Relationships>
</file>

<file path=ppt/slideLayouts/_rels/slideLayout5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1.xml" /></Relationships>
</file>

<file path=ppt/slideLayouts/_rels/slideLayout53.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1.xml" /></Relationships>
</file>

<file path=ppt/slideLayouts/_rels/slideLayout54.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1.xml" /></Relationships>
</file>

<file path=ppt/slideLayouts/_rels/slideLayout55.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1.xml" /></Relationships>
</file>

<file path=ppt/slideLayouts/_rels/slideLayout56.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1.xml" /></Relationships>
</file>

<file path=ppt/slideLayouts/_rels/slideLayout57.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1.xml" /></Relationships>
</file>

<file path=ppt/slideLayouts/_rels/slideLayout58.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1.xml" /></Relationships>
</file>

<file path=ppt/slideLayouts/_rels/slideLayout59.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613" y="914569"/>
            <a:ext cx="9797669" cy="2570876"/>
          </a:xfrm>
        </p:spPr>
        <p:txBody>
          <a:bodyPr lIns="90000" tIns="46800" rIns="90000" bIns="46800" anchor="b" anchorCtr="0">
            <a:normAutofit/>
          </a:bodyPr>
          <a:lstStyle>
            <a:lvl1pPr algn="ctr">
              <a:defRPr sz="5999"/>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613" y="3561059"/>
            <a:ext cx="9797669" cy="1472673"/>
          </a:xfrm>
        </p:spPr>
        <p:txBody>
          <a:bodyPr lIns="90000" tIns="46800" rIns="90000" bIns="46800">
            <a:normAutofit/>
          </a:bodyPr>
          <a:lstStyle>
            <a:lvl1pPr marL="0" indent="0" algn="ctr">
              <a:lnSpc>
                <a:spcPct val="110000"/>
              </a:lnSpc>
              <a:buNone/>
              <a:defRPr sz="2400" spc="200"/>
            </a:lvl1pPr>
            <a:lvl2pPr marL="457129" indent="0" algn="ctr">
              <a:buNone/>
              <a:defRPr sz="2000"/>
            </a:lvl2pPr>
            <a:lvl3pPr marL="914257" indent="0" algn="ctr">
              <a:buNone/>
              <a:defRPr sz="1800"/>
            </a:lvl3pPr>
            <a:lvl4pPr marL="1371386" indent="0" algn="ctr">
              <a:buNone/>
              <a:defRPr sz="1600"/>
            </a:lvl4pPr>
            <a:lvl5pPr marL="1828514" indent="0" algn="ctr">
              <a:buNone/>
              <a:defRPr sz="1600"/>
            </a:lvl5pPr>
            <a:lvl6pPr marL="2285643" indent="0" algn="ctr">
              <a:buNone/>
              <a:defRPr sz="1600"/>
            </a:lvl6pPr>
            <a:lvl7pPr marL="2742771" indent="0" algn="ctr">
              <a:buNone/>
              <a:defRPr sz="1600"/>
            </a:lvl7pPr>
            <a:lvl8pPr marL="3199900" indent="0" algn="ctr">
              <a:buNone/>
              <a:defRPr sz="1600"/>
            </a:lvl8pPr>
            <a:lvl9pPr marL="3657028"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305" y="1490676"/>
            <a:ext cx="10967486" cy="47600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489" y="3849112"/>
            <a:ext cx="7767586" cy="766942"/>
          </a:xfrm>
        </p:spPr>
        <p:txBody>
          <a:bodyPr lIns="90000" tIns="46800" rIns="90000" bIns="46800" anchor="b" anchorCtr="0">
            <a:normAutofit/>
          </a:bodyPr>
          <a:lstStyle>
            <a:lvl1pPr>
              <a:defRPr sz="4399"/>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129" indent="0">
              <a:buNone/>
              <a:defRPr sz="1600">
                <a:solidFill>
                  <a:schemeClr val="tx1">
                    <a:tint val="75000"/>
                  </a:schemeClr>
                </a:solidFill>
              </a:defRPr>
            </a:lvl2pPr>
            <a:lvl3pPr marL="914257" indent="0">
              <a:buNone/>
              <a:defRPr sz="1600">
                <a:solidFill>
                  <a:schemeClr val="tx1">
                    <a:tint val="75000"/>
                  </a:schemeClr>
                </a:solidFill>
              </a:defRPr>
            </a:lvl3pPr>
            <a:lvl4pPr marL="1371386" indent="0">
              <a:buNone/>
              <a:defRPr sz="1600">
                <a:solidFill>
                  <a:schemeClr val="tx1">
                    <a:tint val="75000"/>
                  </a:schemeClr>
                </a:solidFill>
              </a:defRPr>
            </a:lvl4pPr>
            <a:lvl5pPr marL="1828514" indent="0">
              <a:buNone/>
              <a:defRPr sz="1600">
                <a:solidFill>
                  <a:schemeClr val="tx1">
                    <a:tint val="75000"/>
                  </a:schemeClr>
                </a:solidFill>
              </a:defRPr>
            </a:lvl5pPr>
            <a:lvl6pPr marL="2285643" indent="0">
              <a:buNone/>
              <a:defRPr sz="1600">
                <a:solidFill>
                  <a:schemeClr val="tx1">
                    <a:tint val="75000"/>
                  </a:schemeClr>
                </a:solidFill>
              </a:defRPr>
            </a:lvl6pPr>
            <a:lvl7pPr marL="2742771" indent="0">
              <a:buNone/>
              <a:defRPr sz="1600">
                <a:solidFill>
                  <a:schemeClr val="tx1">
                    <a:tint val="75000"/>
                  </a:schemeClr>
                </a:solidFill>
              </a:defRPr>
            </a:lvl7pPr>
            <a:lvl8pPr marL="3199900" indent="0">
              <a:buNone/>
              <a:defRPr sz="1600">
                <a:solidFill>
                  <a:schemeClr val="tx1">
                    <a:tint val="75000"/>
                  </a:schemeClr>
                </a:solidFill>
              </a:defRPr>
            </a:lvl8pPr>
            <a:lvl9pPr marL="3657028"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305" y="1501478"/>
            <a:ext cx="5175991" cy="47492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0598" y="1501478"/>
            <a:ext cx="5175991" cy="47492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129" indent="0">
              <a:buNone/>
              <a:defRPr sz="2000" b="1"/>
            </a:lvl2pPr>
            <a:lvl3pPr marL="914257" indent="0">
              <a:buNone/>
              <a:defRPr sz="1800" b="1"/>
            </a:lvl3pPr>
            <a:lvl4pPr marL="1371386" indent="0">
              <a:buNone/>
              <a:defRPr sz="1600" b="1"/>
            </a:lvl4pPr>
            <a:lvl5pPr marL="1828514" indent="0">
              <a:buNone/>
              <a:defRPr sz="1600" b="1"/>
            </a:lvl5pPr>
            <a:lvl6pPr marL="2285643" indent="0">
              <a:buNone/>
              <a:defRPr sz="1600" b="1"/>
            </a:lvl6pPr>
            <a:lvl7pPr marL="2742771" indent="0">
              <a:buNone/>
              <a:defRPr sz="1600" b="1"/>
            </a:lvl7pPr>
            <a:lvl8pPr marL="3199900" indent="0">
              <a:buNone/>
              <a:defRPr sz="1600" b="1"/>
            </a:lvl8pPr>
            <a:lvl9pPr marL="3657028"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305" y="1854343"/>
            <a:ext cx="5341565"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129" indent="0">
              <a:buNone/>
              <a:defRPr sz="2000" b="1"/>
            </a:lvl2pPr>
            <a:lvl3pPr marL="914257" indent="0">
              <a:buNone/>
              <a:defRPr sz="1800" b="1"/>
            </a:lvl3pPr>
            <a:lvl4pPr marL="1371386" indent="0">
              <a:buNone/>
              <a:defRPr sz="1600" b="1"/>
            </a:lvl4pPr>
            <a:lvl5pPr marL="1828514" indent="0">
              <a:buNone/>
              <a:defRPr sz="1600" b="1"/>
            </a:lvl5pPr>
            <a:lvl6pPr marL="2285643" indent="0">
              <a:buNone/>
              <a:defRPr sz="1600" b="1"/>
            </a:lvl6pPr>
            <a:lvl7pPr marL="2742771" indent="0">
              <a:buNone/>
              <a:defRPr sz="1600" b="1"/>
            </a:lvl7pPr>
            <a:lvl8pPr marL="3199900" indent="0">
              <a:buNone/>
              <a:defRPr sz="1600" b="1"/>
            </a:lvl8pPr>
            <a:lvl9pPr marL="3657028"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4776" y="1854343"/>
            <a:ext cx="5341565"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305" y="1555488"/>
            <a:ext cx="5232259" cy="4608853"/>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49407" y="1555488"/>
            <a:ext cx="5226383" cy="4608853"/>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305" y="608513"/>
            <a:ext cx="10967486" cy="7057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3200" y="914569"/>
            <a:ext cx="1043837" cy="5030131"/>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257" y="914569"/>
            <a:ext cx="9167767" cy="5030131"/>
          </a:xfrm>
        </p:spPr>
        <p:txBody>
          <a:bodyPr vert="eaVert" lIns="46800" tIns="46800" rIns="46800" bIns="46800"/>
          <a:lstStyle>
            <a:lvl1pPr marL="228564" indent="-228564">
              <a:spcAft>
                <a:spcPts val="1000"/>
              </a:spcAft>
              <a:defRPr spc="300"/>
            </a:lvl1pPr>
            <a:lvl2pPr marL="685693" indent="-228564">
              <a:defRPr spc="300"/>
            </a:lvl2pPr>
            <a:lvl3pPr marL="1142821" indent="-228564">
              <a:defRPr spc="300"/>
            </a:lvl3pPr>
            <a:lvl4pPr marL="1599950" indent="-228564">
              <a:defRPr spc="300"/>
            </a:lvl4pPr>
            <a:lvl5pPr marL="2057079" indent="-228564">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305" y="774143"/>
            <a:ext cx="10971085" cy="54838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613" y="2484460"/>
            <a:ext cx="9797669" cy="1018989"/>
          </a:xfrm>
        </p:spPr>
        <p:txBody>
          <a:bodyPr vert="horz" lIns="90000" tIns="46800" rIns="90000" bIns="46800" rtlCol="0" anchor="t" anchorCtr="0">
            <a:normAutofit/>
          </a:bodyPr>
          <a:lstStyle>
            <a:lvl1pPr algn="ctr">
              <a:defRPr sz="5999"/>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36.xml" /><Relationship Id="rId10" Type="http://schemas.openxmlformats.org/officeDocument/2006/relationships/slideLayout" Target="../slideLayouts/slideLayout45.xml" /><Relationship Id="rId11" Type="http://schemas.openxmlformats.org/officeDocument/2006/relationships/slideLayout" Target="../slideLayouts/slideLayout46.xml" /><Relationship Id="rId12" Type="http://schemas.openxmlformats.org/officeDocument/2006/relationships/slideLayout" Target="../slideLayouts/slideLayout47.xml" /><Relationship Id="rId13" Type="http://schemas.openxmlformats.org/officeDocument/2006/relationships/slideLayout" Target="../slideLayouts/slideLayout48.xml" /><Relationship Id="rId14" Type="http://schemas.openxmlformats.org/officeDocument/2006/relationships/image" Target="../media/image1.jpeg" /><Relationship Id="rId15" Type="http://schemas.openxmlformats.org/officeDocument/2006/relationships/theme" Target="../theme/theme10.xml" /><Relationship Id="rId2" Type="http://schemas.openxmlformats.org/officeDocument/2006/relationships/slideLayout" Target="../slideLayouts/slideLayout37.xml" /><Relationship Id="rId3" Type="http://schemas.openxmlformats.org/officeDocument/2006/relationships/slideLayout" Target="../slideLayouts/slideLayout38.xml" /><Relationship Id="rId4" Type="http://schemas.openxmlformats.org/officeDocument/2006/relationships/slideLayout" Target="../slideLayouts/slideLayout39.xml" /><Relationship Id="rId5" Type="http://schemas.openxmlformats.org/officeDocument/2006/relationships/slideLayout" Target="../slideLayouts/slideLayout40.xml" /><Relationship Id="rId6" Type="http://schemas.openxmlformats.org/officeDocument/2006/relationships/slideLayout" Target="../slideLayouts/slideLayout41.xml" /><Relationship Id="rId7" Type="http://schemas.openxmlformats.org/officeDocument/2006/relationships/slideLayout" Target="../slideLayouts/slideLayout42.xml" /><Relationship Id="rId8" Type="http://schemas.openxmlformats.org/officeDocument/2006/relationships/slideLayout" Target="../slideLayouts/slideLayout43.xml" /><Relationship Id="rId9" Type="http://schemas.openxmlformats.org/officeDocument/2006/relationships/slideLayout" Target="../slideLayouts/slideLayout44.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49.xml" /><Relationship Id="rId10" Type="http://schemas.openxmlformats.org/officeDocument/2006/relationships/slideLayout" Target="../slideLayouts/slideLayout58.xml" /><Relationship Id="rId11" Type="http://schemas.openxmlformats.org/officeDocument/2006/relationships/slideLayout" Target="../slideLayouts/slideLayout59.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11.xml" /><Relationship Id="rId2" Type="http://schemas.openxmlformats.org/officeDocument/2006/relationships/slideLayout" Target="../slideLayouts/slideLayout50.xml" /><Relationship Id="rId3" Type="http://schemas.openxmlformats.org/officeDocument/2006/relationships/slideLayout" Target="../slideLayouts/slideLayout51.xml" /><Relationship Id="rId4" Type="http://schemas.openxmlformats.org/officeDocument/2006/relationships/slideLayout" Target="../slideLayouts/slideLayout52.xml" /><Relationship Id="rId5" Type="http://schemas.openxmlformats.org/officeDocument/2006/relationships/slideLayout" Target="../slideLayouts/slideLayout53.xml" /><Relationship Id="rId6" Type="http://schemas.openxmlformats.org/officeDocument/2006/relationships/slideLayout" Target="../slideLayouts/slideLayout54.xml" /><Relationship Id="rId7" Type="http://schemas.openxmlformats.org/officeDocument/2006/relationships/slideLayout" Target="../slideLayouts/slideLayout55.xml" /><Relationship Id="rId8" Type="http://schemas.openxmlformats.org/officeDocument/2006/relationships/slideLayout" Target="../slideLayouts/slideLayout56.xml" /><Relationship Id="rId9" Type="http://schemas.openxmlformats.org/officeDocument/2006/relationships/slideLayout" Target="../slideLayouts/slideLayout57.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slideLayout" Target="../slideLayouts/slideLayout22.xml" /><Relationship Id="rId3" Type="http://schemas.openxmlformats.org/officeDocument/2006/relationships/slideLayout" Target="../slideLayouts/slideLayout23.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6.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slideLayout" Target="../slideLayouts/slideLayout28.xml" /><Relationship Id="rId3" Type="http://schemas.openxmlformats.org/officeDocument/2006/relationships/slideLayout" Target="../slideLayouts/slideLayout29.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7.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slideLayout" Target="../slideLayouts/slideLayout31.xml" /><Relationship Id="rId3" Type="http://schemas.openxmlformats.org/officeDocument/2006/relationships/slideLayout" Target="../slideLayouts/slideLayout32.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8.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slideLayout" Target="../slideLayouts/slideLayout34.xml" /><Relationship Id="rId3" Type="http://schemas.openxmlformats.org/officeDocument/2006/relationships/slideLayout" Target="../slideLayouts/slideLayout35.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1904" y="6315569"/>
            <a:ext cx="2699578" cy="316859"/>
          </a:xfrm>
          <a:prstGeom prst="rect">
            <a:avLst/>
          </a:prstGeom>
        </p:spPr>
        <p:txBody>
          <a:bodyPr vert="horz" lIns="91440" tIns="45720" rIns="91440" bIns="45720" rtlCol="0" anchor="ctr">
            <a:normAutofit/>
          </a:bodyPr>
          <a:lstStyle>
            <a:defPPr>
              <a:defRPr lang="zh-CN"/>
            </a:defPPr>
            <a:lvl1pPr marL="0" algn="l"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5357" y="6315569"/>
            <a:ext cx="3959381" cy="316859"/>
          </a:xfrm>
          <a:prstGeom prst="rect">
            <a:avLst/>
          </a:prstGeom>
        </p:spPr>
        <p:txBody>
          <a:bodyPr vert="horz" lIns="91440" tIns="45720" rIns="91440" bIns="45720" rtlCol="0" anchor="ctr">
            <a:normAutofit/>
          </a:bodyPr>
          <a:lstStyle>
            <a:defPPr>
              <a:defRPr lang="zh-CN"/>
            </a:defPPr>
            <a:lvl1pPr marL="0" algn="ctr"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6212" y="6315569"/>
            <a:ext cx="2699578" cy="316859"/>
          </a:xfrm>
          <a:prstGeom prst="rect">
            <a:avLst/>
          </a:prstGeom>
        </p:spPr>
        <p:txBody>
          <a:bodyPr vert="horz" lIns="91440" tIns="45720" rIns="91440" bIns="45720" rtlCol="0" anchor="ctr">
            <a:normAutofit/>
          </a:bodyPr>
          <a:lstStyle>
            <a:defPPr>
              <a:defRPr lang="zh-CN"/>
            </a:defPPr>
            <a:lvl1pPr marL="0" algn="r"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136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iming/>
  <p:txStyles>
    <p:titleStyle>
      <a:lvl1pPr algn="l" defTabSz="914257" rtl="0" eaLnBrk="1" fontAlgn="auto" latinLnBrk="0" hangingPunct="1">
        <a:lnSpc>
          <a:spcPct val="100000"/>
        </a:lnSpc>
        <a:spcBef>
          <a:spcPct val="0"/>
        </a:spcBef>
        <a:buNone/>
        <a:defRPr sz="3599" b="1" u="none" strike="noStrike" kern="1200" cap="none" spc="300" normalizeH="0" baseline="0">
          <a:solidFill>
            <a:schemeClr val="tx1">
              <a:lumMod val="85000"/>
              <a:lumOff val="15000"/>
            </a:schemeClr>
          </a:solidFill>
          <a:uFillTx/>
          <a:latin typeface="+mj-lt"/>
          <a:ea typeface="+mj-ea"/>
          <a:cs typeface="+mj-cs"/>
        </a:defRPr>
      </a:lvl1pPr>
    </p:titleStyle>
    <p:bodyStyle>
      <a:lvl1pPr marL="228564" indent="-228564" algn="l" defTabSz="914257"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693" indent="-228564" algn="l" defTabSz="914257" rtl="0" eaLnBrk="1" fontAlgn="auto" latinLnBrk="0" hangingPunct="1">
        <a:lnSpc>
          <a:spcPct val="120000"/>
        </a:lnSpc>
        <a:spcBef>
          <a:spcPct val="0"/>
        </a:spcBef>
        <a:spcAft>
          <a:spcPts val="600"/>
        </a:spcAft>
        <a:buFont typeface="Arial" panose="020b0604020202020204" pitchFamily="34" charset="0"/>
        <a:buChar char="●"/>
        <a:tabLst>
          <a:tab pos="1609473"/>
        </a:tabLst>
        <a:defRPr sz="1600" u="none" strike="noStrike" kern="1200" cap="none" spc="150" normalizeH="0" baseline="0">
          <a:solidFill>
            <a:schemeClr val="tx1">
              <a:lumMod val="65000"/>
              <a:lumOff val="35000"/>
            </a:schemeClr>
          </a:solidFill>
          <a:uFillTx/>
          <a:latin typeface="+mn-lt"/>
          <a:ea typeface="+mn-ea"/>
          <a:cs typeface="+mn-cs"/>
        </a:defRPr>
      </a:lvl2pPr>
      <a:lvl3pPr marL="1142821" indent="-228564" algn="l" defTabSz="914257"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599950" indent="-228564" algn="l" defTabSz="914257"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079" indent="-228564" algn="l" defTabSz="914257"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207"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5"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64"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93"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xml" /><Relationship Id="rId3" Type="http://schemas.openxmlformats.org/officeDocument/2006/relationships/image" Target="../media/image6.jpeg" /><Relationship Id="rId4" Type="http://schemas.openxmlformats.org/officeDocument/2006/relationships/image" Target="../media/image7.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0.xml" /><Relationship Id="rId3" Type="http://schemas.openxmlformats.org/officeDocument/2006/relationships/image" Target="../media/image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2.xml" /><Relationship Id="rId3" Type="http://schemas.openxmlformats.org/officeDocument/2006/relationships/tags" Target="../tags/tag61.xml" /><Relationship Id="rId4" Type="http://schemas.openxmlformats.org/officeDocument/2006/relationships/tags" Target="../tags/tag6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3.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4.xml" /><Relationship Id="rId3"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5.xml" /><Relationship Id="rId3" Type="http://schemas.openxmlformats.org/officeDocument/2006/relationships/image" Target="../media/image10.jpeg" /><Relationship Id="rId4" Type="http://schemas.openxmlformats.org/officeDocument/2006/relationships/image" Target="../media/image1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9.xml" /><Relationship Id="rId3" Type="http://schemas.openxmlformats.org/officeDocument/2006/relationships/image" Target="../media/image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xml" /><Relationship Id="rId3" Type="http://schemas.openxmlformats.org/officeDocument/2006/relationships/image" Target="../media/image6.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0.xml" /><Relationship Id="rId3" Type="http://schemas.openxmlformats.org/officeDocument/2006/relationships/image" Target="../media/image12.jpeg" /><Relationship Id="rId4" Type="http://schemas.openxmlformats.org/officeDocument/2006/relationships/image" Target="../media/image13.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4.xml" /><Relationship Id="rId3" Type="http://schemas.openxmlformats.org/officeDocument/2006/relationships/image" Target="../media/image6.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4.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5.xml" /><Relationship Id="rId10" Type="http://schemas.openxmlformats.org/officeDocument/2006/relationships/image" Target="../media/image1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3.xml" /><Relationship Id="rId3"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4.xml" /><Relationship Id="rId3" Type="http://schemas.openxmlformats.org/officeDocument/2006/relationships/image" Target="../media/image8.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9.xml" /><Relationship Id="rId3"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5" name="矩形 4"/>
          <p:cNvSpPr/>
          <p:nvPr/>
        </p:nvSpPr>
        <p:spPr>
          <a:xfrm>
            <a:off x="390298" y="342900"/>
            <a:ext cx="11409816" cy="6173786"/>
          </a:xfrm>
          <a:prstGeom prst="rect">
            <a:avLst/>
          </a:prstGeom>
          <a:noFill/>
          <a:ln>
            <a:solidFill>
              <a:srgbClr val="A7B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4"/>
          <p:cNvSpPr txBox="1"/>
          <p:nvPr/>
        </p:nvSpPr>
        <p:spPr>
          <a:xfrm>
            <a:off x="3019030" y="1651204"/>
            <a:ext cx="6231193" cy="954107"/>
          </a:xfrm>
          <a:prstGeom prst="rect">
            <a:avLst/>
          </a:prstGeom>
          <a:noFill/>
        </p:spPr>
        <p:txBody>
          <a:bodyPr wrap="none" rtlCol="0">
            <a:spAutoFit/>
          </a:bodyPr>
          <a:lstStyle/>
          <a:p>
            <a:pPr algn="ctr"/>
            <a:r>
              <a:rPr lang="zh-CN" altLang="en-US" sz="5600" b="1" spc="300">
                <a:solidFill>
                  <a:srgbClr val="A7B658"/>
                </a:solidFill>
                <a:latin typeface="微软雅黑" panose="020b0503020204020204" pitchFamily="34" charset="-122"/>
                <a:ea typeface="微软雅黑" panose="020b0503020204020204" pitchFamily="34" charset="-122"/>
              </a:rPr>
              <a:t>幼儿园家长会</a:t>
            </a:r>
            <a:r>
              <a:rPr lang="en-US" altLang="zh-CN" sz="5600" b="1" spc="300">
                <a:solidFill>
                  <a:srgbClr val="A7B658"/>
                </a:solidFill>
                <a:latin typeface="微软雅黑" panose="020b0503020204020204" pitchFamily="34" charset="-122"/>
                <a:ea typeface="微软雅黑" panose="020b0503020204020204" pitchFamily="34" charset="-122"/>
              </a:rPr>
              <a:t>PPT</a:t>
            </a:r>
            <a:endParaRPr lang="en-US" altLang="zh-CN" sz="5600" b="1" spc="300">
              <a:solidFill>
                <a:srgbClr val="A7B658"/>
              </a:solidFill>
              <a:latin typeface="微软雅黑" panose="020b0503020204020204" pitchFamily="34" charset="-122"/>
              <a:ea typeface="微软雅黑" panose="020b0503020204020204" pitchFamily="34" charset="-122"/>
            </a:endParaRPr>
          </a:p>
        </p:txBody>
      </p:sp>
      <p:sp>
        <p:nvSpPr>
          <p:cNvPr id="16" name="矩形 15"/>
          <p:cNvSpPr/>
          <p:nvPr/>
        </p:nvSpPr>
        <p:spPr>
          <a:xfrm>
            <a:off x="3113458" y="2681243"/>
            <a:ext cx="6004236" cy="520775"/>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B6BA"/>
              </a:solidFill>
              <a:latin typeface="微软雅黑" panose="020b0503020204020204" pitchFamily="34" charset="-122"/>
              <a:ea typeface="微软雅黑" panose="020b0503020204020204" pitchFamily="34" charset="-122"/>
            </a:endParaRPr>
          </a:p>
        </p:txBody>
      </p:sp>
      <p:sp>
        <p:nvSpPr>
          <p:cNvPr id="17" name="TextBox 4"/>
          <p:cNvSpPr txBox="1"/>
          <p:nvPr/>
        </p:nvSpPr>
        <p:spPr>
          <a:xfrm>
            <a:off x="3852322" y="2683608"/>
            <a:ext cx="4621779" cy="523220"/>
          </a:xfrm>
          <a:prstGeom prst="rect">
            <a:avLst/>
          </a:prstGeom>
          <a:noFill/>
        </p:spPr>
        <p:txBody>
          <a:bodyPr wrap="none" rtlCol="0">
            <a:spAutoFit/>
          </a:bodyPr>
          <a:lstStyle/>
          <a:p>
            <a:pPr algn="ctr"/>
            <a:r>
              <a:rPr lang="zh-CN" altLang="en-US" sz="2800" spc="600">
                <a:solidFill>
                  <a:schemeClr val="bg1"/>
                </a:solidFill>
                <a:latin typeface="微软雅黑" panose="020b0503020204020204" pitchFamily="34" charset="-122"/>
                <a:ea typeface="微软雅黑" panose="020b0503020204020204" pitchFamily="34" charset="-122"/>
              </a:rPr>
              <a:t>教</a:t>
            </a:r>
            <a:r>
              <a:rPr lang="en-US" altLang="zh-CN" sz="2800" spc="600">
                <a:solidFill>
                  <a:schemeClr val="bg1"/>
                </a:solidFill>
                <a:latin typeface="微软雅黑" panose="020b0503020204020204" pitchFamily="34" charset="-122"/>
                <a:ea typeface="微软雅黑" panose="020b0503020204020204" pitchFamily="34" charset="-122"/>
              </a:rPr>
              <a:t>/</a:t>
            </a:r>
            <a:r>
              <a:rPr lang="zh-CN" altLang="en-US" sz="2800" spc="600">
                <a:solidFill>
                  <a:schemeClr val="bg1"/>
                </a:solidFill>
                <a:latin typeface="微软雅黑" panose="020b0503020204020204" pitchFamily="34" charset="-122"/>
                <a:ea typeface="微软雅黑" panose="020b0503020204020204" pitchFamily="34" charset="-122"/>
              </a:rPr>
              <a:t>育</a:t>
            </a:r>
            <a:r>
              <a:rPr lang="en-US" altLang="zh-CN" sz="2800" spc="600">
                <a:solidFill>
                  <a:schemeClr val="bg1"/>
                </a:solidFill>
                <a:latin typeface="微软雅黑" panose="020b0503020204020204" pitchFamily="34" charset="-122"/>
                <a:ea typeface="微软雅黑" panose="020b0503020204020204" pitchFamily="34" charset="-122"/>
              </a:rPr>
              <a:t>/</a:t>
            </a:r>
            <a:r>
              <a:rPr lang="zh-CN" altLang="en-US" sz="2800" spc="600">
                <a:solidFill>
                  <a:schemeClr val="bg1"/>
                </a:solidFill>
                <a:latin typeface="微软雅黑" panose="020b0503020204020204" pitchFamily="34" charset="-122"/>
                <a:ea typeface="微软雅黑" panose="020b0503020204020204" pitchFamily="34" charset="-122"/>
              </a:rPr>
              <a:t>机</a:t>
            </a:r>
            <a:r>
              <a:rPr lang="en-US" altLang="zh-CN" sz="2800" spc="600">
                <a:solidFill>
                  <a:schemeClr val="bg1"/>
                </a:solidFill>
                <a:latin typeface="微软雅黑" panose="020b0503020204020204" pitchFamily="34" charset="-122"/>
                <a:ea typeface="微软雅黑" panose="020b0503020204020204" pitchFamily="34" charset="-122"/>
              </a:rPr>
              <a:t>/</a:t>
            </a:r>
            <a:r>
              <a:rPr lang="zh-CN" altLang="en-US" sz="2800" spc="600">
                <a:solidFill>
                  <a:schemeClr val="bg1"/>
                </a:solidFill>
                <a:latin typeface="微软雅黑" panose="020b0503020204020204" pitchFamily="34" charset="-122"/>
                <a:ea typeface="微软雅黑" panose="020b0503020204020204" pitchFamily="34" charset="-122"/>
              </a:rPr>
              <a:t>构</a:t>
            </a:r>
            <a:r>
              <a:rPr lang="en-US" altLang="zh-CN" sz="2800" spc="600">
                <a:solidFill>
                  <a:schemeClr val="bg1"/>
                </a:solidFill>
                <a:latin typeface="微软雅黑" panose="020b0503020204020204" pitchFamily="34" charset="-122"/>
                <a:ea typeface="微软雅黑" panose="020b0503020204020204" pitchFamily="34" charset="-122"/>
              </a:rPr>
              <a:t>/</a:t>
            </a:r>
            <a:r>
              <a:rPr lang="zh-CN" altLang="en-US" sz="2800" spc="600">
                <a:solidFill>
                  <a:schemeClr val="bg1"/>
                </a:solidFill>
                <a:latin typeface="微软雅黑" panose="020b0503020204020204" pitchFamily="34" charset="-122"/>
                <a:ea typeface="微软雅黑" panose="020b0503020204020204" pitchFamily="34" charset="-122"/>
              </a:rPr>
              <a:t>类</a:t>
            </a:r>
            <a:r>
              <a:rPr lang="en-US" altLang="zh-CN" sz="2800" spc="600">
                <a:solidFill>
                  <a:schemeClr val="bg1"/>
                </a:solidFill>
                <a:latin typeface="微软雅黑" panose="020b0503020204020204" pitchFamily="34" charset="-122"/>
                <a:ea typeface="微软雅黑" panose="020b0503020204020204" pitchFamily="34" charset="-122"/>
              </a:rPr>
              <a:t>/</a:t>
            </a:r>
            <a:r>
              <a:rPr lang="zh-CN" altLang="en-US" sz="2800" spc="600">
                <a:solidFill>
                  <a:schemeClr val="bg1"/>
                </a:solidFill>
                <a:latin typeface="微软雅黑" panose="020b0503020204020204" pitchFamily="34" charset="-122"/>
                <a:ea typeface="微软雅黑" panose="020b0503020204020204" pitchFamily="34" charset="-122"/>
              </a:rPr>
              <a:t>通</a:t>
            </a:r>
            <a:r>
              <a:rPr lang="en-US" altLang="zh-CN" sz="2800" spc="600">
                <a:solidFill>
                  <a:schemeClr val="bg1"/>
                </a:solidFill>
                <a:latin typeface="微软雅黑" panose="020b0503020204020204" pitchFamily="34" charset="-122"/>
                <a:ea typeface="微软雅黑" panose="020b0503020204020204" pitchFamily="34" charset="-122"/>
              </a:rPr>
              <a:t>/</a:t>
            </a:r>
            <a:r>
              <a:rPr lang="zh-CN" altLang="en-US" sz="2800" spc="600">
                <a:solidFill>
                  <a:schemeClr val="bg1"/>
                </a:solidFill>
                <a:latin typeface="微软雅黑" panose="020b0503020204020204" pitchFamily="34" charset="-122"/>
                <a:ea typeface="微软雅黑" panose="020b0503020204020204" pitchFamily="34" charset="-122"/>
              </a:rPr>
              <a:t>用</a:t>
            </a:r>
            <a:endParaRPr lang="en-US" altLang="zh-CN" sz="2800" spc="600">
              <a:solidFill>
                <a:schemeClr val="bg1"/>
              </a:solidFill>
              <a:latin typeface="微软雅黑" panose="020b0503020204020204" pitchFamily="34" charset="-122"/>
              <a:ea typeface="微软雅黑" panose="020b0503020204020204" pitchFamily="34" charset="-122"/>
            </a:endParaRPr>
          </a:p>
        </p:txBody>
      </p:sp>
      <p:sp>
        <p:nvSpPr>
          <p:cNvPr id="18" name="TextBox 23"/>
          <p:cNvSpPr txBox="1"/>
          <p:nvPr/>
        </p:nvSpPr>
        <p:spPr>
          <a:xfrm>
            <a:off x="3107108" y="3354926"/>
            <a:ext cx="6055036" cy="507831"/>
          </a:xfrm>
          <a:prstGeom prst="rect">
            <a:avLst/>
          </a:prstGeom>
          <a:noFill/>
        </p:spPr>
        <p:txBody>
          <a:bodyPr wrap="square" rtlCol="0">
            <a:spAutoFit/>
          </a:bodyPr>
          <a:lstStyle/>
          <a:p>
            <a:pPr algn="ctr"/>
            <a:r>
              <a:rPr lang="en-US" altLang="zh-CN" sz="900">
                <a:solidFill>
                  <a:schemeClr val="bg1">
                    <a:lumMod val="6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thisbox, and select only the text. Your content to play here, or through your copy, paste in this box, and.</a:t>
            </a:r>
            <a:endParaRPr lang="zh-CN" altLang="en-US" sz="900">
              <a:solidFill>
                <a:schemeClr val="bg1">
                  <a:lumMod val="65000"/>
                </a:schemeClr>
              </a:solidFill>
              <a:latin typeface="微软雅黑" panose="020b0503020204020204" pitchFamily="34" charset="-122"/>
              <a:ea typeface="微软雅黑" panose="020b0503020204020204" pitchFamily="34" charset="-122"/>
            </a:endParaRPr>
          </a:p>
          <a:p>
            <a:pPr algn="ctr"/>
            <a:r>
              <a:rPr lang="en-US" altLang="zh-CN" sz="900">
                <a:solidFill>
                  <a:schemeClr val="bg1">
                    <a:lumMod val="6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thisbox, </a:t>
            </a:r>
            <a:endParaRPr lang="zh-CN" altLang="en-US" sz="900">
              <a:solidFill>
                <a:schemeClr val="bg1">
                  <a:lumMod val="65000"/>
                </a:schemeClr>
              </a:solidFill>
              <a:latin typeface="微软雅黑" panose="020b0503020204020204" pitchFamily="34" charset="-122"/>
              <a:ea typeface="微软雅黑" panose="020b0503020204020204" pitchFamily="34" charset="-122"/>
            </a:endParaRPr>
          </a:p>
        </p:txBody>
      </p:sp>
      <p:pic>
        <p:nvPicPr>
          <p:cNvPr id="25" name="PA_MakeIt Last.mp3">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765599" y="-1676722"/>
            <a:ext cx="609600" cy="609600"/>
          </a:xfrm>
          <a:prstGeom prst="rect">
            <a:avLst/>
          </a:prstGeom>
        </p:spPr>
      </p:pic>
    </p:spTree>
  </p:cSld>
  <p:clrMapOvr>
    <a:masterClrMapping/>
  </p:clrMapOvr>
  <mc:AlternateContent>
    <mc:Choice xmlns:p14="http://schemas.microsoft.com/office/powerpoint/2010/main" Requires="p14">
      <p:transition spd="slow" advClick="0" advTm="1000" p14:dur="900">
        <p14:warp dir="in"/>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750"/>
                                        <p:tgtEl>
                                          <p:spTgt spid="3"/>
                                        </p:tgtEl>
                                      </p:cBhvr>
                                    </p:animEffect>
                                  </p:childTnLst>
                                </p:cTn>
                              </p:par>
                            </p:childTnLst>
                          </p:cTn>
                        </p:par>
                        <p:par>
                          <p:cTn id="11" fill="hold" nodeType="afterGroup">
                            <p:stCondLst>
                              <p:cond delay="75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par>
                          <p:cTn id="17" fill="hold" nodeType="afterGroup">
                            <p:stCondLst>
                              <p:cond delay="1750"/>
                            </p:stCondLst>
                            <p:childTnLst>
                              <p:par>
                                <p:cTn id="18" presetID="14" presetClass="entr" presetSubtype="10" fill="hold" grpId="0" nodeType="afterEffect">
                                  <p:stCondLst>
                                    <p:cond delay="0"/>
                                  </p:stCondLst>
                                  <p:iterate type="lt">
                                    <p:tmPct val="30000"/>
                                  </p:iterate>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iterate type="lt">
                                    <p:tmPct val="30000"/>
                                  </p:iterate>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250"/>
                                        <p:tgtEl>
                                          <p:spTgt spid="17"/>
                                        </p:tgtEl>
                                      </p:cBhvr>
                                    </p:animEffect>
                                  </p:childTnLst>
                                </p:cTn>
                              </p:par>
                            </p:childTnLst>
                          </p:cTn>
                        </p:par>
                        <p:par>
                          <p:cTn id="28" fill="hold" nodeType="afterGroup">
                            <p:stCondLst>
                              <p:cond delay="2750"/>
                            </p:stCondLst>
                            <p:childTnLst>
                              <p:par>
                                <p:cTn id="29" presetID="22" presetClass="entr" presetSubtype="8" fill="hold" grpId="0" nodeType="afterEffect">
                                  <p:stCondLst>
                                    <p:cond delay="0"/>
                                  </p:stCondLst>
                                  <p:iterate type="lt">
                                    <p:tmPct val="30000"/>
                                  </p:iterate>
                                  <p:childTnLst>
                                    <p:set>
                                      <p:cBhvr>
                                        <p:cTn id="30" dur="1" fill="hold">
                                          <p:stCondLst>
                                            <p:cond delay="0"/>
                                          </p:stCondLst>
                                        </p:cTn>
                                        <p:tgtEl>
                                          <p:spTgt spid="18"/>
                                        </p:tgtEl>
                                        <p:attrNameLst>
                                          <p:attrName>style.visibility</p:attrName>
                                        </p:attrNameLst>
                                      </p:cBhvr>
                                      <p:to>
                                        <p:strVal val="visible"/>
                                      </p:to>
                                    </p:set>
                                    <p:animEffect transition="in" filter="wipe(left)">
                                      <p:cBhvr>
                                        <p:cTn id="31" dur="2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 fill="hold" display="0">
                  <p:stCondLst>
                    <p:cond delay="indefinite"/>
                  </p:stCondLst>
                  <p:endCondLst>
                    <p:cond evt="onStopAudio" delay="0">
                      <p:tgtEl>
                        <p:sldTgt/>
                      </p:tgtEl>
                    </p:cond>
                  </p:endCondLst>
                </p:cTn>
                <p:tgtEl>
                  <p:spTgt spid="25"/>
                </p:tgtEl>
              </p:cMediaNode>
            </p:audio>
          </p:childTnLst>
        </p:cTn>
      </p:par>
    </p:tnLst>
    <p:bldLst>
      <p:bldP spid="5" grpId="0" animBg="1"/>
      <p:bldP spid="15" grpId="0"/>
      <p:bldP spid="16" grpId="0" animBg="1"/>
      <p:bldP spid="17" grpId="0"/>
      <p:bldP spid="18"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教学完成情况</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 name="CuadroTexto 39"/>
          <p:cNvSpPr txBox="1"/>
          <p:nvPr/>
        </p:nvSpPr>
        <p:spPr>
          <a:xfrm>
            <a:off x="701537" y="2569346"/>
            <a:ext cx="2108038" cy="461665"/>
          </a:xfrm>
          <a:prstGeom prst="rect">
            <a:avLst/>
          </a:prstGeom>
          <a:noFill/>
        </p:spPr>
        <p:txBody>
          <a:bodyPr wrap="square" rtlCol="0">
            <a:spAutoFit/>
          </a:bodyPr>
          <a:lstStyle/>
          <a:p>
            <a:r>
              <a:rPr lang="zh-CN" altLang="en-US" sz="2400" b="1">
                <a:solidFill>
                  <a:schemeClr val="bg1">
                    <a:lumMod val="50000"/>
                  </a:schemeClr>
                </a:solidFill>
                <a:latin typeface="Roboto Condensed" panose="02000000000000000000" pitchFamily="2" charset="0"/>
                <a:ea typeface="Roboto Condensed" panose="02000000000000000000" pitchFamily="2" charset="0"/>
              </a:rPr>
              <a:t>加入标题</a:t>
            </a:r>
            <a:endParaRPr lang="es-ES" sz="2400" b="1">
              <a:solidFill>
                <a:schemeClr val="bg1">
                  <a:lumMod val="50000"/>
                </a:schemeClr>
              </a:solidFill>
              <a:latin typeface="Roboto Condensed" panose="02000000000000000000" pitchFamily="2" charset="0"/>
              <a:ea typeface="Roboto Condensed" panose="02000000000000000000" pitchFamily="2" charset="0"/>
            </a:endParaRPr>
          </a:p>
        </p:txBody>
      </p:sp>
      <p:sp>
        <p:nvSpPr>
          <p:cNvPr id="6" name="CuadroTexto 40"/>
          <p:cNvSpPr txBox="1"/>
          <p:nvPr/>
        </p:nvSpPr>
        <p:spPr>
          <a:xfrm>
            <a:off x="701537" y="3110397"/>
            <a:ext cx="1232034" cy="646331"/>
          </a:xfrm>
          <a:prstGeom prst="rect">
            <a:avLst/>
          </a:prstGeom>
          <a:noFill/>
        </p:spPr>
        <p:txBody>
          <a:bodyPr wrap="square" rtlCol="0">
            <a:spAutoFit/>
          </a:bodyPr>
          <a:lstStyle/>
          <a:p>
            <a:r>
              <a:rPr lang="es-ES" sz="3600" b="1">
                <a:solidFill>
                  <a:schemeClr val="bg1">
                    <a:lumMod val="50000"/>
                  </a:schemeClr>
                </a:solidFill>
                <a:latin typeface="Roboto Condensed" panose="02000000000000000000" pitchFamily="2" charset="0"/>
                <a:ea typeface="Roboto Condensed" panose="02000000000000000000" pitchFamily="2" charset="0"/>
              </a:rPr>
              <a:t>45%</a:t>
            </a:r>
            <a:endParaRPr lang="es-ES" sz="3600" b="1">
              <a:solidFill>
                <a:schemeClr val="bg1">
                  <a:lumMod val="50000"/>
                </a:schemeClr>
              </a:solidFill>
              <a:latin typeface="Roboto Condensed" panose="02000000000000000000" pitchFamily="2" charset="0"/>
              <a:ea typeface="Roboto Condensed" panose="02000000000000000000" pitchFamily="2" charset="0"/>
            </a:endParaRPr>
          </a:p>
        </p:txBody>
      </p:sp>
      <p:sp>
        <p:nvSpPr>
          <p:cNvPr id="7" name="Rectángulo 41"/>
          <p:cNvSpPr/>
          <p:nvPr/>
        </p:nvSpPr>
        <p:spPr>
          <a:xfrm>
            <a:off x="1824340" y="3073660"/>
            <a:ext cx="4290108" cy="307777"/>
          </a:xfrm>
          <a:prstGeom prst="rect">
            <a:avLst/>
          </a:prstGeom>
        </p:spPr>
        <p:txBody>
          <a:bodyPr wrap="square">
            <a:spAutoFit/>
          </a:bodyPr>
          <a:lstStyle/>
          <a:p>
            <a:pPr algn="ctr"/>
            <a:r>
              <a:rPr sz="14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4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Rectángulo 42"/>
          <p:cNvSpPr/>
          <p:nvPr/>
        </p:nvSpPr>
        <p:spPr>
          <a:xfrm>
            <a:off x="1471930" y="3893185"/>
            <a:ext cx="4568190" cy="306705"/>
          </a:xfrm>
          <a:prstGeom prst="rect">
            <a:avLst/>
          </a:prstGeom>
        </p:spPr>
        <p:txBody>
          <a:bodyPr wrap="square">
            <a:spAutoFit/>
          </a:bodyPr>
          <a:lstStyle/>
          <a:p>
            <a:pPr algn="ctr"/>
            <a:r>
              <a:rPr sz="14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4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10" name="Grupo 43"/>
          <p:cNvGrpSpPr/>
          <p:nvPr/>
        </p:nvGrpSpPr>
        <p:grpSpPr>
          <a:xfrm>
            <a:off x="777635" y="5456640"/>
            <a:ext cx="1328734" cy="472839"/>
            <a:chOff x="776937" y="4663493"/>
            <a:chExt cx="1328734" cy="472839"/>
          </a:xfrm>
          <a:solidFill>
            <a:srgbClr val="A7B658"/>
          </a:solidFill>
        </p:grpSpPr>
        <p:sp>
          <p:nvSpPr>
            <p:cNvPr id="13" name="Paralelogramo 44"/>
            <p:cNvSpPr/>
            <p:nvPr/>
          </p:nvSpPr>
          <p:spPr>
            <a:xfrm>
              <a:off x="776937"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Paralelogramo 45"/>
            <p:cNvSpPr/>
            <p:nvPr/>
          </p:nvSpPr>
          <p:spPr>
            <a:xfrm>
              <a:off x="996109"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aralelogramo 46"/>
            <p:cNvSpPr/>
            <p:nvPr/>
          </p:nvSpPr>
          <p:spPr>
            <a:xfrm>
              <a:off x="1218621"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Paralelogramo 47"/>
            <p:cNvSpPr/>
            <p:nvPr/>
          </p:nvSpPr>
          <p:spPr>
            <a:xfrm>
              <a:off x="1434111"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aralelogramo 48"/>
            <p:cNvSpPr/>
            <p:nvPr/>
          </p:nvSpPr>
          <p:spPr>
            <a:xfrm>
              <a:off x="1653283" y="4664694"/>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8" name="CuadroTexto 49"/>
          <p:cNvSpPr txBox="1"/>
          <p:nvPr/>
        </p:nvSpPr>
        <p:spPr>
          <a:xfrm>
            <a:off x="2261441" y="5361906"/>
            <a:ext cx="1356966" cy="369332"/>
          </a:xfrm>
          <a:prstGeom prst="rect">
            <a:avLst/>
          </a:prstGeom>
          <a:noFill/>
        </p:spPr>
        <p:txBody>
          <a:bodyPr wrap="square" rtlCol="0">
            <a:spAutoFit/>
          </a:bodyPr>
          <a:lstStyle/>
          <a:p>
            <a:r>
              <a:rPr lang="zh-CN" altLang="en-US" b="1">
                <a:solidFill>
                  <a:schemeClr val="bg1">
                    <a:lumMod val="50000"/>
                  </a:schemeClr>
                </a:solidFill>
                <a:latin typeface="Raleway" panose="020b0003030101060003" pitchFamily="34" charset="0"/>
              </a:rPr>
              <a:t>标题</a:t>
            </a:r>
            <a:endParaRPr lang="es-ES" b="1">
              <a:solidFill>
                <a:schemeClr val="bg1">
                  <a:lumMod val="50000"/>
                </a:schemeClr>
              </a:solidFill>
              <a:latin typeface="Raleway" panose="020b0003030101060003" pitchFamily="34" charset="0"/>
            </a:endParaRPr>
          </a:p>
        </p:txBody>
      </p:sp>
      <p:sp>
        <p:nvSpPr>
          <p:cNvPr id="19" name="Rectángulo 50"/>
          <p:cNvSpPr/>
          <p:nvPr/>
        </p:nvSpPr>
        <p:spPr>
          <a:xfrm>
            <a:off x="2243092" y="5658945"/>
            <a:ext cx="3570208" cy="276999"/>
          </a:xfrm>
          <a:prstGeom prst="rect">
            <a:avLst/>
          </a:prstGeom>
        </p:spPr>
        <p:txBody>
          <a:bodyPr wrap="none">
            <a:spAutoFit/>
          </a:bodyPr>
          <a:lstStyle/>
          <a:p>
            <a:pPr algn="ctr"/>
            <a:r>
              <a:rPr sz="12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2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20" name="组合 19"/>
          <p:cNvGrpSpPr/>
          <p:nvPr/>
        </p:nvGrpSpPr>
        <p:grpSpPr>
          <a:xfrm flipH="1">
            <a:off x="6320414" y="1895930"/>
            <a:ext cx="5203928" cy="4092906"/>
            <a:chOff x="1535417" y="1526117"/>
            <a:chExt cx="5212202" cy="4503778"/>
          </a:xfrm>
        </p:grpSpPr>
        <p:sp>
          <p:nvSpPr>
            <p:cNvPr id="21" name="Rectangle 3"/>
            <p:cNvSpPr/>
            <p:nvPr/>
          </p:nvSpPr>
          <p:spPr>
            <a:xfrm>
              <a:off x="1535417" y="5140785"/>
              <a:ext cx="5212200" cy="889110"/>
            </a:xfrm>
            <a:prstGeom prst="rect">
              <a:avLst/>
            </a:prstGeom>
            <a:solidFill>
              <a:srgbClr val="A7B658"/>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a:latin typeface="+mn-ea"/>
              </a:endParaRPr>
            </a:p>
          </p:txBody>
        </p:sp>
        <p:sp>
          <p:nvSpPr>
            <p:cNvPr id="22" name="Subtitle 2"/>
            <p:cNvSpPr txBox="1"/>
            <p:nvPr/>
          </p:nvSpPr>
          <p:spPr>
            <a:xfrm>
              <a:off x="1535418" y="5326233"/>
              <a:ext cx="5212201" cy="64546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100" err="1">
                  <a:solidFill>
                    <a:schemeClr val="bg1"/>
                  </a:solidFill>
                  <a:latin typeface="微软雅黑" panose="020b0503020204020204" pitchFamily="34" charset="-122"/>
                  <a:ea typeface="微软雅黑" panose="020b0503020204020204" pitchFamily="34" charset="-122"/>
                  <a:cs typeface="Lato Regular"/>
                </a:rPr>
                <a:t>点击此处更换文本</a:t>
              </a:r>
              <a:r>
                <a:rPr lang="zh-CN" altLang="en-US" sz="1100">
                  <a:solidFill>
                    <a:schemeClr val="bg1"/>
                  </a:solidFill>
                  <a:latin typeface="微软雅黑" panose="020b0503020204020204" pitchFamily="34" charset="-122"/>
                  <a:ea typeface="微软雅黑" panose="020b0503020204020204" pitchFamily="34" charset="-122"/>
                  <a:cs typeface="Lato Regular"/>
                </a:rPr>
                <a:t>点击此处更换文点击此处更换文</a:t>
              </a:r>
              <a:r>
                <a:rPr sz="1100" err="1">
                  <a:solidFill>
                    <a:schemeClr val="bg1"/>
                  </a:solidFill>
                  <a:latin typeface="微软雅黑" panose="020b0503020204020204" pitchFamily="34" charset="-122"/>
                  <a:ea typeface="微软雅黑" panose="020b0503020204020204" pitchFamily="34" charset="-122"/>
                  <a:cs typeface="Lato Regular"/>
                </a:rPr>
                <a:t>点击此处更换文本</a:t>
              </a:r>
              <a:r>
                <a:rPr lang="zh-CN" altLang="en-US" sz="1100">
                  <a:solidFill>
                    <a:schemeClr val="bg1"/>
                  </a:solidFill>
                  <a:latin typeface="微软雅黑" panose="020b0503020204020204" pitchFamily="34" charset="-122"/>
                  <a:ea typeface="微软雅黑" panose="020b0503020204020204" pitchFamily="34" charset="-122"/>
                  <a:cs typeface="Lato Regular"/>
                </a:rPr>
                <a:t>点击此处更换文点击此处更换文</a:t>
              </a:r>
              <a:endParaRPr sz="1100">
                <a:solidFill>
                  <a:schemeClr val="bg1"/>
                </a:solidFill>
                <a:latin typeface="微软雅黑" panose="020b0503020204020204" pitchFamily="34" charset="-122"/>
                <a:ea typeface="微软雅黑" panose="020b0503020204020204" pitchFamily="34" charset="-122"/>
                <a:cs typeface="Lato Regular"/>
              </a:endParaRPr>
            </a:p>
          </p:txBody>
        </p:sp>
        <p:sp>
          <p:nvSpPr>
            <p:cNvPr id="23" name="Rectangle 3"/>
            <p:cNvSpPr/>
            <p:nvPr/>
          </p:nvSpPr>
          <p:spPr>
            <a:xfrm>
              <a:off x="1535417" y="1526117"/>
              <a:ext cx="5212200" cy="3584715"/>
            </a:xfrm>
            <a:prstGeom prst="rect">
              <a:avLst/>
            </a:prstGeom>
            <a:blipFill dpi="0"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a:latin typeface="+mn-ea"/>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5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250"/>
                                        <p:tgtEl>
                                          <p:spTgt spid="18"/>
                                        </p:tgtEl>
                                      </p:cBhvr>
                                    </p:animEffect>
                                    <p:anim calcmode="lin" valueType="num">
                                      <p:cBhvr>
                                        <p:cTn id="42" dur="250" fill="hold"/>
                                        <p:tgtEl>
                                          <p:spTgt spid="18"/>
                                        </p:tgtEl>
                                        <p:attrNameLst>
                                          <p:attrName>ppt_x</p:attrName>
                                        </p:attrNameLst>
                                      </p:cBhvr>
                                      <p:tavLst>
                                        <p:tav tm="0">
                                          <p:val>
                                            <p:strVal val="#ppt_x"/>
                                          </p:val>
                                        </p:tav>
                                        <p:tav tm="100000">
                                          <p:val>
                                            <p:strVal val="#ppt_x"/>
                                          </p:val>
                                        </p:tav>
                                      </p:tavLst>
                                    </p:anim>
                                    <p:anim calcmode="lin" valueType="num">
                                      <p:cBhvr>
                                        <p:cTn id="43" dur="250" fill="hold"/>
                                        <p:tgtEl>
                                          <p:spTgt spid="18"/>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anim calcmode="lin" valueType="num">
                                      <p:cBhvr>
                                        <p:cTn id="48" dur="250" fill="hold"/>
                                        <p:tgtEl>
                                          <p:spTgt spid="19"/>
                                        </p:tgtEl>
                                        <p:attrNameLst>
                                          <p:attrName>ppt_x</p:attrName>
                                        </p:attrNameLst>
                                      </p:cBhvr>
                                      <p:tavLst>
                                        <p:tav tm="0">
                                          <p:val>
                                            <p:strVal val="#ppt_x"/>
                                          </p:val>
                                        </p:tav>
                                        <p:tav tm="100000">
                                          <p:val>
                                            <p:strVal val="#ppt_x"/>
                                          </p:val>
                                        </p:tav>
                                      </p:tavLst>
                                    </p:anim>
                                    <p:anim calcmode="lin" valueType="num">
                                      <p:cBhvr>
                                        <p:cTn id="49" dur="250" fill="hold"/>
                                        <p:tgtEl>
                                          <p:spTgt spid="19"/>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2250"/>
                            </p:stCondLst>
                            <p:childTnLst>
                              <p:par>
                                <p:cTn id="51" presetID="42"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750"/>
                                        <p:tgtEl>
                                          <p:spTgt spid="20"/>
                                        </p:tgtEl>
                                      </p:cBhvr>
                                    </p:animEffect>
                                    <p:anim calcmode="lin" valueType="num">
                                      <p:cBhvr>
                                        <p:cTn id="54" dur="750" fill="hold"/>
                                        <p:tgtEl>
                                          <p:spTgt spid="20"/>
                                        </p:tgtEl>
                                        <p:attrNameLst>
                                          <p:attrName>ppt_x</p:attrName>
                                        </p:attrNameLst>
                                      </p:cBhvr>
                                      <p:tavLst>
                                        <p:tav tm="0">
                                          <p:val>
                                            <p:strVal val="#ppt_x"/>
                                          </p:val>
                                        </p:tav>
                                        <p:tav tm="100000">
                                          <p:val>
                                            <p:strVal val="#ppt_x"/>
                                          </p:val>
                                        </p:tav>
                                      </p:tavLst>
                                    </p:anim>
                                    <p:anim calcmode="lin" valueType="num">
                                      <p:cBhvr>
                                        <p:cTn id="55"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8" grpId="0"/>
      <p:bldP spid="19"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教学完成情况</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6019444" y="2744631"/>
            <a:ext cx="4597610" cy="174940"/>
            <a:chOff x="4906190" y="1416527"/>
            <a:chExt cx="3933010" cy="166280"/>
          </a:xfrm>
          <a:solidFill>
            <a:srgbClr val="A7B658"/>
          </a:solidFill>
        </p:grpSpPr>
        <p:sp>
          <p:nvSpPr>
            <p:cNvPr id="6" name="矩形 5"/>
            <p:cNvSpPr/>
            <p:nvPr/>
          </p:nvSpPr>
          <p:spPr>
            <a:xfrm>
              <a:off x="4906190" y="1416527"/>
              <a:ext cx="166280" cy="166280"/>
            </a:xfrm>
            <a:prstGeom prst="rect">
              <a:avLst/>
            </a:prstGeom>
            <a:grpFill/>
            <a:ln>
              <a:solidFill>
                <a:srgbClr val="A7B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solidFill>
                  <a:srgbClr val="FFB850"/>
                </a:solidFill>
              </a:endParaRPr>
            </a:p>
          </p:txBody>
        </p:sp>
        <p:cxnSp>
          <p:nvCxnSpPr>
            <p:cNvPr id="7" name="直接连接符 6"/>
            <p:cNvCxnSpPr>
              <a:stCxn id="6" idx="3"/>
            </p:cNvCxnSpPr>
            <p:nvPr/>
          </p:nvCxnSpPr>
          <p:spPr>
            <a:xfrm>
              <a:off x="5072470" y="1499667"/>
              <a:ext cx="3766730" cy="0"/>
            </a:xfrm>
            <a:prstGeom prst="line">
              <a:avLst/>
            </a:prstGeom>
            <a:grpFill/>
            <a:ln>
              <a:solidFill>
                <a:srgbClr val="A7B658"/>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9" name="组合 8"/>
          <p:cNvGrpSpPr/>
          <p:nvPr/>
        </p:nvGrpSpPr>
        <p:grpSpPr>
          <a:xfrm>
            <a:off x="6019444" y="3890426"/>
            <a:ext cx="4597610" cy="174940"/>
            <a:chOff x="4906190" y="2727732"/>
            <a:chExt cx="3933010" cy="166280"/>
          </a:xfrm>
          <a:solidFill>
            <a:srgbClr val="A7B658"/>
          </a:solidFill>
        </p:grpSpPr>
        <p:sp>
          <p:nvSpPr>
            <p:cNvPr id="10" name="矩形 9"/>
            <p:cNvSpPr/>
            <p:nvPr/>
          </p:nvSpPr>
          <p:spPr>
            <a:xfrm>
              <a:off x="4906190" y="2727732"/>
              <a:ext cx="166280" cy="166280"/>
            </a:xfrm>
            <a:prstGeom prst="rect">
              <a:avLst/>
            </a:prstGeom>
            <a:grpFill/>
            <a:ln>
              <a:solidFill>
                <a:srgbClr val="A7B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13" name="直接连接符 12"/>
            <p:cNvCxnSpPr>
              <a:stCxn id="10" idx="3"/>
            </p:cNvCxnSpPr>
            <p:nvPr/>
          </p:nvCxnSpPr>
          <p:spPr>
            <a:xfrm>
              <a:off x="5072470" y="2810872"/>
              <a:ext cx="3766730" cy="0"/>
            </a:xfrm>
            <a:prstGeom prst="line">
              <a:avLst/>
            </a:prstGeom>
            <a:grpFill/>
            <a:ln>
              <a:solidFill>
                <a:srgbClr val="A7B658"/>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4" name="组合 13"/>
          <p:cNvGrpSpPr/>
          <p:nvPr/>
        </p:nvGrpSpPr>
        <p:grpSpPr>
          <a:xfrm>
            <a:off x="6019444" y="4919126"/>
            <a:ext cx="4597610" cy="174940"/>
            <a:chOff x="4906190" y="3870732"/>
            <a:chExt cx="3933010" cy="166280"/>
          </a:xfrm>
          <a:solidFill>
            <a:srgbClr val="A7B658"/>
          </a:solidFill>
        </p:grpSpPr>
        <p:sp>
          <p:nvSpPr>
            <p:cNvPr id="15" name="矩形 14"/>
            <p:cNvSpPr/>
            <p:nvPr/>
          </p:nvSpPr>
          <p:spPr>
            <a:xfrm>
              <a:off x="4906190" y="3870732"/>
              <a:ext cx="166280" cy="166280"/>
            </a:xfrm>
            <a:prstGeom prst="rect">
              <a:avLst/>
            </a:prstGeom>
            <a:grpFill/>
            <a:ln>
              <a:solidFill>
                <a:srgbClr val="A7B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16" name="直接连接符 15"/>
            <p:cNvCxnSpPr/>
            <p:nvPr/>
          </p:nvCxnSpPr>
          <p:spPr>
            <a:xfrm>
              <a:off x="5072470" y="3941172"/>
              <a:ext cx="3766730" cy="0"/>
            </a:xfrm>
            <a:prstGeom prst="line">
              <a:avLst/>
            </a:prstGeom>
            <a:grpFill/>
            <a:ln>
              <a:solidFill>
                <a:srgbClr val="A7B658"/>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7" name="TextBox 83"/>
          <p:cNvSpPr txBox="1"/>
          <p:nvPr/>
        </p:nvSpPr>
        <p:spPr>
          <a:xfrm>
            <a:off x="6019444" y="2933462"/>
            <a:ext cx="4597610" cy="549061"/>
          </a:xfrm>
          <a:prstGeom prst="rect">
            <a:avLst/>
          </a:prstGeom>
          <a:noFill/>
        </p:spPr>
        <p:txBody>
          <a:bodyPr wrap="square" rtlCol="0">
            <a:spAutoFit/>
          </a:bodyPr>
          <a:lstStyle/>
          <a:p>
            <a:pPr algn="just">
              <a:lnSpc>
                <a:spcPct val="130000"/>
              </a:lnSpc>
            </a:pPr>
            <a:r>
              <a:rPr lang="zh-CN" altLang="en-US" sz="1200" b="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b="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84"/>
          <p:cNvSpPr txBox="1"/>
          <p:nvPr/>
        </p:nvSpPr>
        <p:spPr>
          <a:xfrm>
            <a:off x="6019444" y="4073623"/>
            <a:ext cx="4597610" cy="549061"/>
          </a:xfrm>
          <a:prstGeom prst="rect">
            <a:avLst/>
          </a:prstGeom>
          <a:noFill/>
        </p:spPr>
        <p:txBody>
          <a:bodyPr wrap="square" rtlCol="0">
            <a:spAutoFit/>
          </a:bodyPr>
          <a:lstStyle/>
          <a:p>
            <a:pPr algn="just">
              <a:lnSpc>
                <a:spcPct val="130000"/>
              </a:lnSpc>
            </a:pPr>
            <a:r>
              <a:rPr lang="zh-CN" altLang="en-US" sz="1200" b="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b="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85"/>
          <p:cNvSpPr txBox="1"/>
          <p:nvPr/>
        </p:nvSpPr>
        <p:spPr>
          <a:xfrm>
            <a:off x="6019444" y="5136005"/>
            <a:ext cx="4597610" cy="549061"/>
          </a:xfrm>
          <a:prstGeom prst="rect">
            <a:avLst/>
          </a:prstGeom>
          <a:noFill/>
        </p:spPr>
        <p:txBody>
          <a:bodyPr wrap="square" rtlCol="0">
            <a:spAutoFit/>
          </a:bodyPr>
          <a:lstStyle/>
          <a:p>
            <a:pPr algn="just">
              <a:lnSpc>
                <a:spcPct val="130000"/>
              </a:lnSpc>
            </a:pPr>
            <a:r>
              <a:rPr lang="zh-CN" altLang="en-US" sz="1200" b="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b="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234381" y="1939339"/>
            <a:ext cx="3000740" cy="4268567"/>
            <a:chOff x="7681774" y="2874412"/>
            <a:chExt cx="2700795" cy="3841894"/>
          </a:xfrm>
        </p:grpSpPr>
        <p:sp>
          <p:nvSpPr>
            <p:cNvPr id="21" name="Freeform 161"/>
            <p:cNvSpPr/>
            <p:nvPr/>
          </p:nvSpPr>
          <p:spPr bwMode="auto">
            <a:xfrm>
              <a:off x="9564618" y="3572970"/>
              <a:ext cx="817951" cy="1282173"/>
            </a:xfrm>
            <a:custGeom>
              <a:gdLst>
                <a:gd name="T0" fmla="*/ 111 w 731"/>
                <a:gd name="T1" fmla="*/ 870 h 1146"/>
                <a:gd name="T2" fmla="*/ 507 w 731"/>
                <a:gd name="T3" fmla="*/ 1086 h 1146"/>
                <a:gd name="T4" fmla="*/ 649 w 731"/>
                <a:gd name="T5" fmla="*/ 917 h 1146"/>
                <a:gd name="T6" fmla="*/ 617 w 731"/>
                <a:gd name="T7" fmla="*/ 140 h 1146"/>
                <a:gd name="T8" fmla="*/ 484 w 731"/>
                <a:gd name="T9" fmla="*/ 52 h 1146"/>
                <a:gd name="T10" fmla="*/ 75 w 731"/>
                <a:gd name="T11" fmla="*/ 302 h 1146"/>
                <a:gd name="T12" fmla="*/ 23 w 731"/>
                <a:gd name="T13" fmla="*/ 401 h 1146"/>
                <a:gd name="T14" fmla="*/ 41 w 731"/>
                <a:gd name="T15" fmla="*/ 692 h 1146"/>
                <a:gd name="T16" fmla="*/ 111 w 731"/>
                <a:gd name="T17" fmla="*/ 870 h 1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111" y="870"/>
                  </a:moveTo>
                  <a:cubicBezTo>
                    <a:pt x="176" y="904"/>
                    <a:pt x="507" y="1086"/>
                    <a:pt x="507" y="1086"/>
                  </a:cubicBezTo>
                  <a:cubicBezTo>
                    <a:pt x="507" y="1086"/>
                    <a:pt x="584" y="1146"/>
                    <a:pt x="649" y="917"/>
                  </a:cubicBezTo>
                  <a:cubicBezTo>
                    <a:pt x="714" y="689"/>
                    <a:pt x="731" y="416"/>
                    <a:pt x="617" y="140"/>
                  </a:cubicBezTo>
                  <a:cubicBezTo>
                    <a:pt x="602" y="104"/>
                    <a:pt x="565" y="0"/>
                    <a:pt x="484" y="52"/>
                  </a:cubicBezTo>
                  <a:cubicBezTo>
                    <a:pt x="403" y="103"/>
                    <a:pt x="75" y="302"/>
                    <a:pt x="75" y="302"/>
                  </a:cubicBezTo>
                  <a:cubicBezTo>
                    <a:pt x="75" y="302"/>
                    <a:pt x="11" y="338"/>
                    <a:pt x="23" y="401"/>
                  </a:cubicBezTo>
                  <a:cubicBezTo>
                    <a:pt x="36" y="463"/>
                    <a:pt x="60" y="594"/>
                    <a:pt x="41" y="692"/>
                  </a:cubicBezTo>
                  <a:cubicBezTo>
                    <a:pt x="23" y="782"/>
                    <a:pt x="0" y="813"/>
                    <a:pt x="111" y="870"/>
                  </a:cubicBezTo>
                  <a:close/>
                </a:path>
              </a:pathLst>
            </a:custGeom>
            <a:solidFill>
              <a:srgbClr val="A7B658"/>
            </a:solidFill>
            <a:ln>
              <a:noFill/>
            </a:ln>
          </p:spPr>
          <p:txBody>
            <a:bodyPr vert="horz" wrap="square" lIns="91440" tIns="45720" rIns="91440" bIns="45720" numCol="1" anchor="t" anchorCtr="0" compatLnSpc="1"/>
            <a:lstStyle/>
            <a:p>
              <a:endParaRPr lang="en-US"/>
            </a:p>
          </p:txBody>
        </p:sp>
        <p:sp>
          <p:nvSpPr>
            <p:cNvPr id="22" name="Freeform 162"/>
            <p:cNvSpPr/>
            <p:nvPr/>
          </p:nvSpPr>
          <p:spPr bwMode="auto">
            <a:xfrm>
              <a:off x="9074441" y="2880344"/>
              <a:ext cx="1113837" cy="1007051"/>
            </a:xfrm>
            <a:custGeom>
              <a:gdLst>
                <a:gd name="T0" fmla="*/ 517 w 995"/>
                <a:gd name="T1" fmla="*/ 834 h 900"/>
                <a:gd name="T2" fmla="*/ 905 w 995"/>
                <a:gd name="T3" fmla="*/ 604 h 900"/>
                <a:gd name="T4" fmla="*/ 831 w 995"/>
                <a:gd name="T5" fmla="*/ 395 h 900"/>
                <a:gd name="T6" fmla="*/ 147 w 995"/>
                <a:gd name="T7" fmla="*/ 26 h 900"/>
                <a:gd name="T8" fmla="*/ 3 w 995"/>
                <a:gd name="T9" fmla="*/ 96 h 900"/>
                <a:gd name="T10" fmla="*/ 9 w 995"/>
                <a:gd name="T11" fmla="*/ 576 h 900"/>
                <a:gd name="T12" fmla="*/ 68 w 995"/>
                <a:gd name="T13" fmla="*/ 670 h 900"/>
                <a:gd name="T14" fmla="*/ 328 w 995"/>
                <a:gd name="T15" fmla="*/ 804 h 900"/>
                <a:gd name="T16" fmla="*/ 517 w 995"/>
                <a:gd name="T17" fmla="*/ 834 h 9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00">
                  <a:moveTo>
                    <a:pt x="517" y="834"/>
                  </a:moveTo>
                  <a:cubicBezTo>
                    <a:pt x="579" y="796"/>
                    <a:pt x="905" y="604"/>
                    <a:pt x="905" y="604"/>
                  </a:cubicBezTo>
                  <a:cubicBezTo>
                    <a:pt x="905" y="604"/>
                    <a:pt x="995" y="568"/>
                    <a:pt x="831" y="395"/>
                  </a:cubicBezTo>
                  <a:cubicBezTo>
                    <a:pt x="669" y="223"/>
                    <a:pt x="442" y="70"/>
                    <a:pt x="147" y="26"/>
                  </a:cubicBezTo>
                  <a:cubicBezTo>
                    <a:pt x="108" y="21"/>
                    <a:pt x="0" y="0"/>
                    <a:pt x="3" y="96"/>
                  </a:cubicBezTo>
                  <a:cubicBezTo>
                    <a:pt x="6" y="192"/>
                    <a:pt x="9" y="576"/>
                    <a:pt x="9" y="576"/>
                  </a:cubicBezTo>
                  <a:cubicBezTo>
                    <a:pt x="9" y="576"/>
                    <a:pt x="8" y="649"/>
                    <a:pt x="68" y="670"/>
                  </a:cubicBezTo>
                  <a:cubicBezTo>
                    <a:pt x="128" y="692"/>
                    <a:pt x="253" y="737"/>
                    <a:pt x="328" y="804"/>
                  </a:cubicBezTo>
                  <a:cubicBezTo>
                    <a:pt x="396" y="865"/>
                    <a:pt x="411" y="900"/>
                    <a:pt x="517" y="834"/>
                  </a:cubicBezTo>
                  <a:close/>
                </a:path>
              </a:pathLst>
            </a:custGeom>
            <a:solidFill>
              <a:srgbClr val="A7B658"/>
            </a:solidFill>
            <a:ln>
              <a:noFill/>
            </a:ln>
          </p:spPr>
          <p:txBody>
            <a:bodyPr vert="horz" wrap="square" lIns="91440" tIns="45720" rIns="91440" bIns="45720" numCol="1" anchor="t" anchorCtr="0" compatLnSpc="1"/>
            <a:lstStyle/>
            <a:p>
              <a:pPr algn="ctr"/>
              <a:endParaRPr lang="en-US"/>
            </a:p>
          </p:txBody>
        </p:sp>
        <p:sp>
          <p:nvSpPr>
            <p:cNvPr id="23" name="Freeform 165"/>
            <p:cNvSpPr/>
            <p:nvPr/>
          </p:nvSpPr>
          <p:spPr bwMode="auto">
            <a:xfrm>
              <a:off x="7681774" y="3575937"/>
              <a:ext cx="817951" cy="1282915"/>
            </a:xfrm>
            <a:custGeom>
              <a:gdLst>
                <a:gd name="T0" fmla="*/ 620 w 731"/>
                <a:gd name="T1" fmla="*/ 276 h 1146"/>
                <a:gd name="T2" fmla="*/ 224 w 731"/>
                <a:gd name="T3" fmla="*/ 59 h 1146"/>
                <a:gd name="T4" fmla="*/ 81 w 731"/>
                <a:gd name="T5" fmla="*/ 229 h 1146"/>
                <a:gd name="T6" fmla="*/ 113 w 731"/>
                <a:gd name="T7" fmla="*/ 1006 h 1146"/>
                <a:gd name="T8" fmla="*/ 246 w 731"/>
                <a:gd name="T9" fmla="*/ 1094 h 1146"/>
                <a:gd name="T10" fmla="*/ 656 w 731"/>
                <a:gd name="T11" fmla="*/ 844 h 1146"/>
                <a:gd name="T12" fmla="*/ 707 w 731"/>
                <a:gd name="T13" fmla="*/ 745 h 1146"/>
                <a:gd name="T14" fmla="*/ 690 w 731"/>
                <a:gd name="T15" fmla="*/ 453 h 1146"/>
                <a:gd name="T16" fmla="*/ 620 w 731"/>
                <a:gd name="T17" fmla="*/ 276 h 1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620" y="276"/>
                  </a:moveTo>
                  <a:cubicBezTo>
                    <a:pt x="555" y="242"/>
                    <a:pt x="224" y="59"/>
                    <a:pt x="224" y="59"/>
                  </a:cubicBezTo>
                  <a:cubicBezTo>
                    <a:pt x="224" y="59"/>
                    <a:pt x="147" y="0"/>
                    <a:pt x="81" y="229"/>
                  </a:cubicBezTo>
                  <a:cubicBezTo>
                    <a:pt x="17" y="456"/>
                    <a:pt x="0" y="730"/>
                    <a:pt x="113" y="1006"/>
                  </a:cubicBezTo>
                  <a:cubicBezTo>
                    <a:pt x="128" y="1042"/>
                    <a:pt x="166" y="1146"/>
                    <a:pt x="246" y="1094"/>
                  </a:cubicBezTo>
                  <a:cubicBezTo>
                    <a:pt x="327" y="1042"/>
                    <a:pt x="656" y="844"/>
                    <a:pt x="656" y="844"/>
                  </a:cubicBezTo>
                  <a:cubicBezTo>
                    <a:pt x="656" y="844"/>
                    <a:pt x="719" y="807"/>
                    <a:pt x="707" y="745"/>
                  </a:cubicBezTo>
                  <a:cubicBezTo>
                    <a:pt x="695" y="682"/>
                    <a:pt x="670" y="552"/>
                    <a:pt x="690" y="453"/>
                  </a:cubicBezTo>
                  <a:cubicBezTo>
                    <a:pt x="708" y="363"/>
                    <a:pt x="731" y="333"/>
                    <a:pt x="620" y="276"/>
                  </a:cubicBezTo>
                  <a:close/>
                </a:path>
              </a:pathLst>
            </a:custGeom>
            <a:solidFill>
              <a:srgbClr val="A7B658"/>
            </a:solidFill>
            <a:ln>
              <a:noFill/>
            </a:ln>
          </p:spPr>
          <p:txBody>
            <a:bodyPr vert="horz" wrap="square" lIns="91440" tIns="45720" rIns="91440" bIns="45720" numCol="1" anchor="t" anchorCtr="0" compatLnSpc="1"/>
            <a:lstStyle/>
            <a:p>
              <a:endParaRPr lang="en-US"/>
            </a:p>
          </p:txBody>
        </p:sp>
        <p:sp>
          <p:nvSpPr>
            <p:cNvPr id="24" name="Freeform 166"/>
            <p:cNvSpPr/>
            <p:nvPr/>
          </p:nvSpPr>
          <p:spPr bwMode="auto">
            <a:xfrm>
              <a:off x="7887189" y="2874412"/>
              <a:ext cx="1114579" cy="995927"/>
            </a:xfrm>
            <a:custGeom>
              <a:gdLst>
                <a:gd name="T0" fmla="*/ 982 w 996"/>
                <a:gd name="T1" fmla="*/ 547 h 890"/>
                <a:gd name="T2" fmla="*/ 982 w 996"/>
                <a:gd name="T3" fmla="*/ 96 h 890"/>
                <a:gd name="T4" fmla="*/ 764 w 996"/>
                <a:gd name="T5" fmla="*/ 53 h 890"/>
                <a:gd name="T6" fmla="*/ 98 w 996"/>
                <a:gd name="T7" fmla="*/ 453 h 890"/>
                <a:gd name="T8" fmla="*/ 85 w 996"/>
                <a:gd name="T9" fmla="*/ 613 h 890"/>
                <a:gd name="T10" fmla="*/ 501 w 996"/>
                <a:gd name="T11" fmla="*/ 852 h 890"/>
                <a:gd name="T12" fmla="*/ 612 w 996"/>
                <a:gd name="T13" fmla="*/ 849 h 890"/>
                <a:gd name="T14" fmla="*/ 859 w 996"/>
                <a:gd name="T15" fmla="*/ 694 h 890"/>
                <a:gd name="T16" fmla="*/ 982 w 996"/>
                <a:gd name="T17" fmla="*/ 547 h 8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90">
                  <a:moveTo>
                    <a:pt x="982" y="547"/>
                  </a:moveTo>
                  <a:cubicBezTo>
                    <a:pt x="980" y="474"/>
                    <a:pt x="982" y="96"/>
                    <a:pt x="982" y="96"/>
                  </a:cubicBezTo>
                  <a:cubicBezTo>
                    <a:pt x="982" y="96"/>
                    <a:pt x="996" y="0"/>
                    <a:pt x="764" y="53"/>
                  </a:cubicBezTo>
                  <a:cubicBezTo>
                    <a:pt x="534" y="105"/>
                    <a:pt x="286" y="222"/>
                    <a:pt x="98" y="453"/>
                  </a:cubicBezTo>
                  <a:cubicBezTo>
                    <a:pt x="73" y="484"/>
                    <a:pt x="0" y="567"/>
                    <a:pt x="85" y="613"/>
                  </a:cubicBezTo>
                  <a:cubicBezTo>
                    <a:pt x="169" y="659"/>
                    <a:pt x="501" y="852"/>
                    <a:pt x="501" y="852"/>
                  </a:cubicBezTo>
                  <a:cubicBezTo>
                    <a:pt x="501" y="852"/>
                    <a:pt x="563" y="890"/>
                    <a:pt x="612" y="849"/>
                  </a:cubicBezTo>
                  <a:cubicBezTo>
                    <a:pt x="661" y="808"/>
                    <a:pt x="764" y="724"/>
                    <a:pt x="859" y="694"/>
                  </a:cubicBezTo>
                  <a:cubicBezTo>
                    <a:pt x="947" y="667"/>
                    <a:pt x="984" y="672"/>
                    <a:pt x="982" y="547"/>
                  </a:cubicBezTo>
                  <a:close/>
                </a:path>
              </a:pathLst>
            </a:custGeom>
            <a:solidFill>
              <a:srgbClr val="A7B658"/>
            </a:solidFill>
            <a:ln>
              <a:noFill/>
            </a:ln>
          </p:spPr>
          <p:txBody>
            <a:bodyPr vert="horz" wrap="square" lIns="91440" tIns="45720" rIns="91440" bIns="45720" numCol="1" anchor="t" anchorCtr="0" compatLnSpc="1"/>
            <a:lstStyle/>
            <a:p>
              <a:endParaRPr lang="en-US"/>
            </a:p>
          </p:txBody>
        </p:sp>
        <p:sp>
          <p:nvSpPr>
            <p:cNvPr id="25" name="Freeform 56"/>
            <p:cNvSpPr/>
            <p:nvPr/>
          </p:nvSpPr>
          <p:spPr bwMode="auto">
            <a:xfrm flipH="1">
              <a:off x="7966774" y="4565873"/>
              <a:ext cx="1908040" cy="2150433"/>
            </a:xfrm>
            <a:custGeom>
              <a:gdLst>
                <a:gd name="T0" fmla="*/ 240 w 1330"/>
                <a:gd name="T1" fmla="*/ 1082 h 1500"/>
                <a:gd name="T2" fmla="*/ 166 w 1330"/>
                <a:gd name="T3" fmla="*/ 1500 h 1500"/>
                <a:gd name="T4" fmla="*/ 824 w 1330"/>
                <a:gd name="T5" fmla="*/ 1500 h 1500"/>
                <a:gd name="T6" fmla="*/ 866 w 1330"/>
                <a:gd name="T7" fmla="*/ 1322 h 1500"/>
                <a:gd name="T8" fmla="*/ 1134 w 1330"/>
                <a:gd name="T9" fmla="*/ 1293 h 1500"/>
                <a:gd name="T10" fmla="*/ 1188 w 1330"/>
                <a:gd name="T11" fmla="*/ 1207 h 1500"/>
                <a:gd name="T12" fmla="*/ 1195 w 1330"/>
                <a:gd name="T13" fmla="*/ 1123 h 1500"/>
                <a:gd name="T14" fmla="*/ 1206 w 1330"/>
                <a:gd name="T15" fmla="*/ 1055 h 1500"/>
                <a:gd name="T16" fmla="*/ 1226 w 1330"/>
                <a:gd name="T17" fmla="*/ 978 h 1500"/>
                <a:gd name="T18" fmla="*/ 1254 w 1330"/>
                <a:gd name="T19" fmla="*/ 922 h 1500"/>
                <a:gd name="T20" fmla="*/ 1319 w 1330"/>
                <a:gd name="T21" fmla="*/ 869 h 1500"/>
                <a:gd name="T22" fmla="*/ 1225 w 1330"/>
                <a:gd name="T23" fmla="*/ 727 h 1500"/>
                <a:gd name="T24" fmla="*/ 1169 w 1330"/>
                <a:gd name="T25" fmla="*/ 629 h 1500"/>
                <a:gd name="T26" fmla="*/ 1193 w 1330"/>
                <a:gd name="T27" fmla="*/ 552 h 1500"/>
                <a:gd name="T28" fmla="*/ 628 w 1330"/>
                <a:gd name="T29" fmla="*/ 0 h 1500"/>
                <a:gd name="T30" fmla="*/ 0 w 1330"/>
                <a:gd name="T31" fmla="*/ 544 h 1500"/>
                <a:gd name="T32" fmla="*/ 240 w 1330"/>
                <a:gd name="T33" fmla="*/ 1082 h 15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00">
                  <a:moveTo>
                    <a:pt x="240" y="1082"/>
                  </a:moveTo>
                  <a:cubicBezTo>
                    <a:pt x="296" y="1206"/>
                    <a:pt x="216" y="1374"/>
                    <a:pt x="166" y="1500"/>
                  </a:cubicBezTo>
                  <a:cubicBezTo>
                    <a:pt x="362" y="1500"/>
                    <a:pt x="824" y="1500"/>
                    <a:pt x="824" y="1500"/>
                  </a:cubicBezTo>
                  <a:cubicBezTo>
                    <a:pt x="824" y="1500"/>
                    <a:pt x="825" y="1358"/>
                    <a:pt x="866" y="1322"/>
                  </a:cubicBezTo>
                  <a:cubicBezTo>
                    <a:pt x="907" y="1286"/>
                    <a:pt x="1089" y="1308"/>
                    <a:pt x="1134" y="1293"/>
                  </a:cubicBezTo>
                  <a:cubicBezTo>
                    <a:pt x="1179" y="1278"/>
                    <a:pt x="1196" y="1242"/>
                    <a:pt x="1188" y="1207"/>
                  </a:cubicBezTo>
                  <a:cubicBezTo>
                    <a:pt x="1180" y="1172"/>
                    <a:pt x="1170" y="1143"/>
                    <a:pt x="1195" y="1123"/>
                  </a:cubicBezTo>
                  <a:cubicBezTo>
                    <a:pt x="1220" y="1103"/>
                    <a:pt x="1224" y="1081"/>
                    <a:pt x="1206" y="1055"/>
                  </a:cubicBezTo>
                  <a:cubicBezTo>
                    <a:pt x="1249" y="1038"/>
                    <a:pt x="1245" y="1003"/>
                    <a:pt x="1226" y="978"/>
                  </a:cubicBezTo>
                  <a:cubicBezTo>
                    <a:pt x="1207" y="953"/>
                    <a:pt x="1208" y="931"/>
                    <a:pt x="1254" y="922"/>
                  </a:cubicBezTo>
                  <a:cubicBezTo>
                    <a:pt x="1300" y="913"/>
                    <a:pt x="1330" y="895"/>
                    <a:pt x="1319" y="869"/>
                  </a:cubicBezTo>
                  <a:cubicBezTo>
                    <a:pt x="1308" y="843"/>
                    <a:pt x="1262" y="774"/>
                    <a:pt x="1225" y="727"/>
                  </a:cubicBezTo>
                  <a:cubicBezTo>
                    <a:pt x="1188" y="680"/>
                    <a:pt x="1166" y="642"/>
                    <a:pt x="1169" y="629"/>
                  </a:cubicBezTo>
                  <a:cubicBezTo>
                    <a:pt x="1172" y="616"/>
                    <a:pt x="1193" y="588"/>
                    <a:pt x="1193" y="552"/>
                  </a:cubicBezTo>
                  <a:cubicBezTo>
                    <a:pt x="1193" y="451"/>
                    <a:pt x="1076" y="0"/>
                    <a:pt x="628" y="0"/>
                  </a:cubicBezTo>
                  <a:cubicBezTo>
                    <a:pt x="180" y="0"/>
                    <a:pt x="0" y="208"/>
                    <a:pt x="0" y="544"/>
                  </a:cubicBezTo>
                  <a:cubicBezTo>
                    <a:pt x="0" y="806"/>
                    <a:pt x="184" y="958"/>
                    <a:pt x="240" y="1082"/>
                  </a:cubicBezTo>
                  <a:close/>
                </a:path>
              </a:pathLst>
            </a:custGeom>
            <a:solidFill>
              <a:srgbClr val="A7B658"/>
            </a:solidFill>
            <a:ln>
              <a:noFill/>
            </a:ln>
          </p:spPr>
          <p:txBody>
            <a:bodyPr vert="horz" wrap="square" lIns="91440" tIns="45720" rIns="91440" bIns="45720" numCol="1" anchor="t" anchorCtr="0" compatLnSpc="1"/>
            <a:lstStyle/>
            <a:p>
              <a:endParaRPr lang="id-ID"/>
            </a:p>
          </p:txBody>
        </p:sp>
        <p:sp>
          <p:nvSpPr>
            <p:cNvPr id="26" name="Freeform 279"/>
            <p:cNvSpPr/>
            <p:nvPr/>
          </p:nvSpPr>
          <p:spPr bwMode="auto">
            <a:xfrm>
              <a:off x="8456087" y="3323766"/>
              <a:ext cx="160338" cy="160338"/>
            </a:xfrm>
            <a:custGeom>
              <a:gdLst>
                <a:gd name="T0" fmla="*/ 54 w 75"/>
                <a:gd name="T1" fmla="*/ 2 h 75"/>
                <a:gd name="T2" fmla="*/ 37 w 75"/>
                <a:gd name="T3" fmla="*/ 19 h 75"/>
                <a:gd name="T4" fmla="*/ 21 w 75"/>
                <a:gd name="T5" fmla="*/ 2 h 75"/>
                <a:gd name="T6" fmla="*/ 16 w 75"/>
                <a:gd name="T7" fmla="*/ 0 h 75"/>
                <a:gd name="T8" fmla="*/ 1 w 75"/>
                <a:gd name="T9" fmla="*/ 15 h 75"/>
                <a:gd name="T10" fmla="*/ 2 w 75"/>
                <a:gd name="T11" fmla="*/ 20 h 75"/>
                <a:gd name="T12" fmla="*/ 19 w 75"/>
                <a:gd name="T13" fmla="*/ 37 h 75"/>
                <a:gd name="T14" fmla="*/ 2 w 75"/>
                <a:gd name="T15" fmla="*/ 54 h 75"/>
                <a:gd name="T16" fmla="*/ 1 w 75"/>
                <a:gd name="T17" fmla="*/ 59 h 75"/>
                <a:gd name="T18" fmla="*/ 16 w 75"/>
                <a:gd name="T19" fmla="*/ 74 h 75"/>
                <a:gd name="T20" fmla="*/ 21 w 75"/>
                <a:gd name="T21" fmla="*/ 72 h 75"/>
                <a:gd name="T22" fmla="*/ 37 w 75"/>
                <a:gd name="T23" fmla="*/ 55 h 75"/>
                <a:gd name="T24" fmla="*/ 54 w 75"/>
                <a:gd name="T25" fmla="*/ 72 h 75"/>
                <a:gd name="T26" fmla="*/ 59 w 75"/>
                <a:gd name="T27" fmla="*/ 74 h 75"/>
                <a:gd name="T28" fmla="*/ 74 w 75"/>
                <a:gd name="T29" fmla="*/ 59 h 75"/>
                <a:gd name="T30" fmla="*/ 72 w 75"/>
                <a:gd name="T31" fmla="*/ 54 h 75"/>
                <a:gd name="T32" fmla="*/ 55 w 75"/>
                <a:gd name="T33" fmla="*/ 37 h 75"/>
                <a:gd name="T34" fmla="*/ 72 w 75"/>
                <a:gd name="T35" fmla="*/ 20 h 75"/>
                <a:gd name="T36" fmla="*/ 74 w 75"/>
                <a:gd name="T37" fmla="*/ 15 h 75"/>
                <a:gd name="T38" fmla="*/ 59 w 75"/>
                <a:gd name="T39" fmla="*/ 0 h 75"/>
                <a:gd name="T40" fmla="*/ 54 w 75"/>
                <a:gd name="T41" fmla="*/ 2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5">
                  <a:moveTo>
                    <a:pt x="54" y="2"/>
                  </a:moveTo>
                  <a:cubicBezTo>
                    <a:pt x="37" y="19"/>
                    <a:pt x="37" y="19"/>
                    <a:pt x="37" y="19"/>
                  </a:cubicBezTo>
                  <a:cubicBezTo>
                    <a:pt x="21" y="2"/>
                    <a:pt x="21" y="2"/>
                    <a:pt x="21" y="2"/>
                  </a:cubicBezTo>
                  <a:cubicBezTo>
                    <a:pt x="19" y="0"/>
                    <a:pt x="16" y="0"/>
                    <a:pt x="16" y="0"/>
                  </a:cubicBezTo>
                  <a:cubicBezTo>
                    <a:pt x="1" y="15"/>
                    <a:pt x="1" y="15"/>
                    <a:pt x="1" y="15"/>
                  </a:cubicBezTo>
                  <a:cubicBezTo>
                    <a:pt x="0" y="16"/>
                    <a:pt x="1" y="18"/>
                    <a:pt x="2" y="20"/>
                  </a:cubicBezTo>
                  <a:cubicBezTo>
                    <a:pt x="19" y="37"/>
                    <a:pt x="19" y="37"/>
                    <a:pt x="19" y="37"/>
                  </a:cubicBezTo>
                  <a:cubicBezTo>
                    <a:pt x="2" y="54"/>
                    <a:pt x="2" y="54"/>
                    <a:pt x="2" y="54"/>
                  </a:cubicBezTo>
                  <a:cubicBezTo>
                    <a:pt x="1" y="56"/>
                    <a:pt x="0" y="58"/>
                    <a:pt x="1" y="59"/>
                  </a:cubicBezTo>
                  <a:cubicBezTo>
                    <a:pt x="16" y="74"/>
                    <a:pt x="16" y="74"/>
                    <a:pt x="16" y="74"/>
                  </a:cubicBezTo>
                  <a:cubicBezTo>
                    <a:pt x="16" y="75"/>
                    <a:pt x="19" y="74"/>
                    <a:pt x="21" y="72"/>
                  </a:cubicBezTo>
                  <a:cubicBezTo>
                    <a:pt x="37" y="55"/>
                    <a:pt x="37" y="55"/>
                    <a:pt x="37" y="55"/>
                  </a:cubicBezTo>
                  <a:cubicBezTo>
                    <a:pt x="54" y="72"/>
                    <a:pt x="54" y="72"/>
                    <a:pt x="54" y="72"/>
                  </a:cubicBezTo>
                  <a:cubicBezTo>
                    <a:pt x="56" y="74"/>
                    <a:pt x="58" y="75"/>
                    <a:pt x="59" y="74"/>
                  </a:cubicBezTo>
                  <a:cubicBezTo>
                    <a:pt x="74" y="59"/>
                    <a:pt x="74" y="59"/>
                    <a:pt x="74" y="59"/>
                  </a:cubicBezTo>
                  <a:cubicBezTo>
                    <a:pt x="75" y="58"/>
                    <a:pt x="74" y="56"/>
                    <a:pt x="72" y="54"/>
                  </a:cubicBezTo>
                  <a:cubicBezTo>
                    <a:pt x="55" y="37"/>
                    <a:pt x="55" y="37"/>
                    <a:pt x="55" y="37"/>
                  </a:cubicBezTo>
                  <a:cubicBezTo>
                    <a:pt x="72" y="20"/>
                    <a:pt x="72" y="20"/>
                    <a:pt x="72" y="20"/>
                  </a:cubicBezTo>
                  <a:cubicBezTo>
                    <a:pt x="74" y="18"/>
                    <a:pt x="75" y="16"/>
                    <a:pt x="74" y="15"/>
                  </a:cubicBezTo>
                  <a:cubicBezTo>
                    <a:pt x="59" y="0"/>
                    <a:pt x="59" y="0"/>
                    <a:pt x="59" y="0"/>
                  </a:cubicBezTo>
                  <a:cubicBezTo>
                    <a:pt x="58" y="0"/>
                    <a:pt x="56" y="0"/>
                    <a:pt x="54"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Freeform 285"/>
            <p:cNvSpPr>
              <a:spLocks noEditPoints="1"/>
            </p:cNvSpPr>
            <p:nvPr/>
          </p:nvSpPr>
          <p:spPr bwMode="auto">
            <a:xfrm>
              <a:off x="7980176" y="4026394"/>
              <a:ext cx="165100" cy="238125"/>
            </a:xfrm>
            <a:custGeom>
              <a:gdLst>
                <a:gd name="T0" fmla="*/ 76 w 77"/>
                <a:gd name="T1" fmla="*/ 22 h 111"/>
                <a:gd name="T2" fmla="*/ 75 w 77"/>
                <a:gd name="T3" fmla="*/ 24 h 111"/>
                <a:gd name="T4" fmla="*/ 74 w 77"/>
                <a:gd name="T5" fmla="*/ 46 h 111"/>
                <a:gd name="T6" fmla="*/ 72 w 77"/>
                <a:gd name="T7" fmla="*/ 45 h 111"/>
                <a:gd name="T8" fmla="*/ 67 w 77"/>
                <a:gd name="T9" fmla="*/ 42 h 111"/>
                <a:gd name="T10" fmla="*/ 62 w 77"/>
                <a:gd name="T11" fmla="*/ 40 h 111"/>
                <a:gd name="T12" fmla="*/ 60 w 77"/>
                <a:gd name="T13" fmla="*/ 36 h 111"/>
                <a:gd name="T14" fmla="*/ 56 w 77"/>
                <a:gd name="T15" fmla="*/ 32 h 111"/>
                <a:gd name="T16" fmla="*/ 52 w 77"/>
                <a:gd name="T17" fmla="*/ 29 h 111"/>
                <a:gd name="T18" fmla="*/ 46 w 77"/>
                <a:gd name="T19" fmla="*/ 25 h 111"/>
                <a:gd name="T20" fmla="*/ 46 w 77"/>
                <a:gd name="T21" fmla="*/ 25 h 111"/>
                <a:gd name="T22" fmla="*/ 47 w 77"/>
                <a:gd name="T23" fmla="*/ 19 h 111"/>
                <a:gd name="T24" fmla="*/ 45 w 77"/>
                <a:gd name="T25" fmla="*/ 16 h 111"/>
                <a:gd name="T26" fmla="*/ 44 w 77"/>
                <a:gd name="T27" fmla="*/ 16 h 111"/>
                <a:gd name="T28" fmla="*/ 36 w 77"/>
                <a:gd name="T29" fmla="*/ 19 h 111"/>
                <a:gd name="T30" fmla="*/ 24 w 77"/>
                <a:gd name="T31" fmla="*/ 26 h 111"/>
                <a:gd name="T32" fmla="*/ 18 w 77"/>
                <a:gd name="T33" fmla="*/ 31 h 111"/>
                <a:gd name="T34" fmla="*/ 11 w 77"/>
                <a:gd name="T35" fmla="*/ 37 h 111"/>
                <a:gd name="T36" fmla="*/ 6 w 77"/>
                <a:gd name="T37" fmla="*/ 45 h 111"/>
                <a:gd name="T38" fmla="*/ 1 w 77"/>
                <a:gd name="T39" fmla="*/ 56 h 111"/>
                <a:gd name="T40" fmla="*/ 3 w 77"/>
                <a:gd name="T41" fmla="*/ 58 h 111"/>
                <a:gd name="T42" fmla="*/ 11 w 77"/>
                <a:gd name="T43" fmla="*/ 52 h 111"/>
                <a:gd name="T44" fmla="*/ 18 w 77"/>
                <a:gd name="T45" fmla="*/ 44 h 111"/>
                <a:gd name="T46" fmla="*/ 20 w 77"/>
                <a:gd name="T47" fmla="*/ 39 h 111"/>
                <a:gd name="T48" fmla="*/ 29 w 77"/>
                <a:gd name="T49" fmla="*/ 35 h 111"/>
                <a:gd name="T50" fmla="*/ 29 w 77"/>
                <a:gd name="T51" fmla="*/ 34 h 111"/>
                <a:gd name="T52" fmla="*/ 26 w 77"/>
                <a:gd name="T53" fmla="*/ 39 h 111"/>
                <a:gd name="T54" fmla="*/ 20 w 77"/>
                <a:gd name="T55" fmla="*/ 67 h 111"/>
                <a:gd name="T56" fmla="*/ 6 w 77"/>
                <a:gd name="T57" fmla="*/ 105 h 111"/>
                <a:gd name="T58" fmla="*/ 9 w 77"/>
                <a:gd name="T59" fmla="*/ 109 h 111"/>
                <a:gd name="T60" fmla="*/ 17 w 77"/>
                <a:gd name="T61" fmla="*/ 105 h 111"/>
                <a:gd name="T62" fmla="*/ 26 w 77"/>
                <a:gd name="T63" fmla="*/ 85 h 111"/>
                <a:gd name="T64" fmla="*/ 30 w 77"/>
                <a:gd name="T65" fmla="*/ 64 h 111"/>
                <a:gd name="T66" fmla="*/ 32 w 77"/>
                <a:gd name="T67" fmla="*/ 67 h 111"/>
                <a:gd name="T68" fmla="*/ 35 w 77"/>
                <a:gd name="T69" fmla="*/ 71 h 111"/>
                <a:gd name="T70" fmla="*/ 47 w 77"/>
                <a:gd name="T71" fmla="*/ 77 h 111"/>
                <a:gd name="T72" fmla="*/ 46 w 77"/>
                <a:gd name="T73" fmla="*/ 95 h 111"/>
                <a:gd name="T74" fmla="*/ 47 w 77"/>
                <a:gd name="T75" fmla="*/ 106 h 111"/>
                <a:gd name="T76" fmla="*/ 48 w 77"/>
                <a:gd name="T77" fmla="*/ 108 h 111"/>
                <a:gd name="T78" fmla="*/ 56 w 77"/>
                <a:gd name="T79" fmla="*/ 106 h 111"/>
                <a:gd name="T80" fmla="*/ 45 w 77"/>
                <a:gd name="T81" fmla="*/ 63 h 111"/>
                <a:gd name="T82" fmla="*/ 34 w 77"/>
                <a:gd name="T83" fmla="*/ 57 h 111"/>
                <a:gd name="T84" fmla="*/ 43 w 77"/>
                <a:gd name="T85" fmla="*/ 43 h 111"/>
                <a:gd name="T86" fmla="*/ 44 w 77"/>
                <a:gd name="T87" fmla="*/ 35 h 111"/>
                <a:gd name="T88" fmla="*/ 47 w 77"/>
                <a:gd name="T89" fmla="*/ 38 h 111"/>
                <a:gd name="T90" fmla="*/ 58 w 77"/>
                <a:gd name="T91" fmla="*/ 44 h 111"/>
                <a:gd name="T92" fmla="*/ 70 w 77"/>
                <a:gd name="T93" fmla="*/ 51 h 111"/>
                <a:gd name="T94" fmla="*/ 74 w 77"/>
                <a:gd name="T95" fmla="*/ 50 h 111"/>
                <a:gd name="T96" fmla="*/ 73 w 77"/>
                <a:gd name="T97" fmla="*/ 106 h 111"/>
                <a:gd name="T98" fmla="*/ 74 w 77"/>
                <a:gd name="T99" fmla="*/ 107 h 111"/>
                <a:gd name="T100" fmla="*/ 74 w 77"/>
                <a:gd name="T101" fmla="*/ 107 h 111"/>
                <a:gd name="T102" fmla="*/ 75 w 77"/>
                <a:gd name="T103" fmla="*/ 106 h 111"/>
                <a:gd name="T104" fmla="*/ 77 w 77"/>
                <a:gd name="T105" fmla="*/ 24 h 111"/>
                <a:gd name="T106" fmla="*/ 76 w 77"/>
                <a:gd name="T107" fmla="*/ 22 h 111"/>
                <a:gd name="T108" fmla="*/ 48 w 77"/>
                <a:gd name="T109" fmla="*/ 13 h 111"/>
                <a:gd name="T110" fmla="*/ 55 w 77"/>
                <a:gd name="T111" fmla="*/ 7 h 111"/>
                <a:gd name="T112" fmla="*/ 48 w 77"/>
                <a:gd name="T113" fmla="*/ 0 h 111"/>
                <a:gd name="T114" fmla="*/ 41 w 77"/>
                <a:gd name="T115" fmla="*/ 7 h 111"/>
                <a:gd name="T116" fmla="*/ 48 w 77"/>
                <a:gd name="T117" fmla="*/ 13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0">
                  <a:moveTo>
                    <a:pt x="76" y="22"/>
                  </a:moveTo>
                  <a:cubicBezTo>
                    <a:pt x="75" y="22"/>
                    <a:pt x="75" y="23"/>
                    <a:pt x="75" y="24"/>
                  </a:cubicBezTo>
                  <a:cubicBezTo>
                    <a:pt x="74" y="46"/>
                    <a:pt x="74" y="46"/>
                    <a:pt x="74" y="46"/>
                  </a:cubicBezTo>
                  <a:cubicBezTo>
                    <a:pt x="74" y="45"/>
                    <a:pt x="73" y="45"/>
                    <a:pt x="72" y="45"/>
                  </a:cubicBezTo>
                  <a:cubicBezTo>
                    <a:pt x="71" y="44"/>
                    <a:pt x="69" y="43"/>
                    <a:pt x="67" y="42"/>
                  </a:cubicBezTo>
                  <a:cubicBezTo>
                    <a:pt x="66" y="41"/>
                    <a:pt x="64" y="40"/>
                    <a:pt x="62" y="40"/>
                  </a:cubicBezTo>
                  <a:cubicBezTo>
                    <a:pt x="62" y="39"/>
                    <a:pt x="61" y="37"/>
                    <a:pt x="60" y="36"/>
                  </a:cubicBezTo>
                  <a:cubicBezTo>
                    <a:pt x="59" y="35"/>
                    <a:pt x="58" y="34"/>
                    <a:pt x="56" y="32"/>
                  </a:cubicBezTo>
                  <a:cubicBezTo>
                    <a:pt x="55" y="31"/>
                    <a:pt x="53" y="30"/>
                    <a:pt x="52" y="29"/>
                  </a:cubicBezTo>
                  <a:cubicBezTo>
                    <a:pt x="50" y="27"/>
                    <a:pt x="48" y="26"/>
                    <a:pt x="46" y="25"/>
                  </a:cubicBezTo>
                  <a:cubicBezTo>
                    <a:pt x="46" y="25"/>
                    <a:pt x="46" y="25"/>
                    <a:pt x="46" y="25"/>
                  </a:cubicBezTo>
                  <a:cubicBezTo>
                    <a:pt x="47" y="23"/>
                    <a:pt x="48" y="21"/>
                    <a:pt x="47" y="19"/>
                  </a:cubicBezTo>
                  <a:cubicBezTo>
                    <a:pt x="48" y="18"/>
                    <a:pt x="47" y="16"/>
                    <a:pt x="45" y="16"/>
                  </a:cubicBezTo>
                  <a:cubicBezTo>
                    <a:pt x="45" y="16"/>
                    <a:pt x="44" y="15"/>
                    <a:pt x="44" y="16"/>
                  </a:cubicBezTo>
                  <a:cubicBezTo>
                    <a:pt x="42" y="16"/>
                    <a:pt x="37" y="18"/>
                    <a:pt x="36" y="19"/>
                  </a:cubicBezTo>
                  <a:cubicBezTo>
                    <a:pt x="32" y="22"/>
                    <a:pt x="28" y="24"/>
                    <a:pt x="24" y="26"/>
                  </a:cubicBezTo>
                  <a:cubicBezTo>
                    <a:pt x="22" y="28"/>
                    <a:pt x="20" y="29"/>
                    <a:pt x="18" y="31"/>
                  </a:cubicBezTo>
                  <a:cubicBezTo>
                    <a:pt x="15" y="32"/>
                    <a:pt x="13" y="35"/>
                    <a:pt x="11" y="37"/>
                  </a:cubicBezTo>
                  <a:cubicBezTo>
                    <a:pt x="9" y="40"/>
                    <a:pt x="8" y="43"/>
                    <a:pt x="6" y="45"/>
                  </a:cubicBezTo>
                  <a:cubicBezTo>
                    <a:pt x="4" y="48"/>
                    <a:pt x="0" y="53"/>
                    <a:pt x="1" y="56"/>
                  </a:cubicBezTo>
                  <a:cubicBezTo>
                    <a:pt x="1" y="57"/>
                    <a:pt x="2" y="58"/>
                    <a:pt x="3" y="58"/>
                  </a:cubicBezTo>
                  <a:cubicBezTo>
                    <a:pt x="6" y="58"/>
                    <a:pt x="10" y="53"/>
                    <a:pt x="11" y="52"/>
                  </a:cubicBezTo>
                  <a:cubicBezTo>
                    <a:pt x="14" y="50"/>
                    <a:pt x="16" y="47"/>
                    <a:pt x="18" y="44"/>
                  </a:cubicBezTo>
                  <a:cubicBezTo>
                    <a:pt x="19" y="43"/>
                    <a:pt x="19" y="41"/>
                    <a:pt x="20" y="39"/>
                  </a:cubicBezTo>
                  <a:cubicBezTo>
                    <a:pt x="22" y="41"/>
                    <a:pt x="27" y="36"/>
                    <a:pt x="29" y="35"/>
                  </a:cubicBezTo>
                  <a:cubicBezTo>
                    <a:pt x="29" y="35"/>
                    <a:pt x="29" y="35"/>
                    <a:pt x="29" y="34"/>
                  </a:cubicBezTo>
                  <a:cubicBezTo>
                    <a:pt x="28" y="36"/>
                    <a:pt x="27" y="37"/>
                    <a:pt x="26" y="39"/>
                  </a:cubicBezTo>
                  <a:cubicBezTo>
                    <a:pt x="20" y="48"/>
                    <a:pt x="23" y="57"/>
                    <a:pt x="20" y="67"/>
                  </a:cubicBezTo>
                  <a:cubicBezTo>
                    <a:pt x="15" y="79"/>
                    <a:pt x="11" y="92"/>
                    <a:pt x="6" y="105"/>
                  </a:cubicBezTo>
                  <a:cubicBezTo>
                    <a:pt x="5" y="107"/>
                    <a:pt x="7" y="109"/>
                    <a:pt x="9" y="109"/>
                  </a:cubicBezTo>
                  <a:cubicBezTo>
                    <a:pt x="13" y="110"/>
                    <a:pt x="16" y="108"/>
                    <a:pt x="17" y="105"/>
                  </a:cubicBezTo>
                  <a:cubicBezTo>
                    <a:pt x="21" y="99"/>
                    <a:pt x="23" y="92"/>
                    <a:pt x="26" y="85"/>
                  </a:cubicBezTo>
                  <a:cubicBezTo>
                    <a:pt x="28" y="78"/>
                    <a:pt x="28" y="71"/>
                    <a:pt x="30" y="64"/>
                  </a:cubicBezTo>
                  <a:cubicBezTo>
                    <a:pt x="30" y="65"/>
                    <a:pt x="31" y="66"/>
                    <a:pt x="32" y="67"/>
                  </a:cubicBezTo>
                  <a:cubicBezTo>
                    <a:pt x="33" y="68"/>
                    <a:pt x="34" y="70"/>
                    <a:pt x="35" y="71"/>
                  </a:cubicBezTo>
                  <a:cubicBezTo>
                    <a:pt x="38" y="74"/>
                    <a:pt x="43" y="76"/>
                    <a:pt x="47" y="77"/>
                  </a:cubicBezTo>
                  <a:cubicBezTo>
                    <a:pt x="45" y="77"/>
                    <a:pt x="46" y="94"/>
                    <a:pt x="46" y="95"/>
                  </a:cubicBezTo>
                  <a:cubicBezTo>
                    <a:pt x="46" y="99"/>
                    <a:pt x="47" y="103"/>
                    <a:pt x="47" y="106"/>
                  </a:cubicBezTo>
                  <a:cubicBezTo>
                    <a:pt x="47" y="107"/>
                    <a:pt x="48" y="108"/>
                    <a:pt x="48" y="108"/>
                  </a:cubicBezTo>
                  <a:cubicBezTo>
                    <a:pt x="51" y="111"/>
                    <a:pt x="56" y="109"/>
                    <a:pt x="56" y="106"/>
                  </a:cubicBezTo>
                  <a:cubicBezTo>
                    <a:pt x="56" y="91"/>
                    <a:pt x="59" y="75"/>
                    <a:pt x="45" y="63"/>
                  </a:cubicBezTo>
                  <a:cubicBezTo>
                    <a:pt x="42" y="61"/>
                    <a:pt x="38" y="58"/>
                    <a:pt x="34" y="57"/>
                  </a:cubicBezTo>
                  <a:cubicBezTo>
                    <a:pt x="38" y="52"/>
                    <a:pt x="41" y="49"/>
                    <a:pt x="43" y="43"/>
                  </a:cubicBezTo>
                  <a:cubicBezTo>
                    <a:pt x="44" y="40"/>
                    <a:pt x="44" y="37"/>
                    <a:pt x="44" y="35"/>
                  </a:cubicBezTo>
                  <a:cubicBezTo>
                    <a:pt x="45" y="36"/>
                    <a:pt x="46" y="37"/>
                    <a:pt x="47" y="38"/>
                  </a:cubicBezTo>
                  <a:cubicBezTo>
                    <a:pt x="50" y="41"/>
                    <a:pt x="54" y="44"/>
                    <a:pt x="58" y="44"/>
                  </a:cubicBezTo>
                  <a:cubicBezTo>
                    <a:pt x="61" y="48"/>
                    <a:pt x="65" y="50"/>
                    <a:pt x="70" y="51"/>
                  </a:cubicBezTo>
                  <a:cubicBezTo>
                    <a:pt x="71" y="51"/>
                    <a:pt x="73" y="51"/>
                    <a:pt x="74" y="50"/>
                  </a:cubicBezTo>
                  <a:cubicBezTo>
                    <a:pt x="73" y="106"/>
                    <a:pt x="73" y="106"/>
                    <a:pt x="73" y="106"/>
                  </a:cubicBezTo>
                  <a:cubicBezTo>
                    <a:pt x="73" y="106"/>
                    <a:pt x="73" y="107"/>
                    <a:pt x="74" y="107"/>
                  </a:cubicBezTo>
                  <a:cubicBezTo>
                    <a:pt x="74" y="107"/>
                    <a:pt x="74" y="107"/>
                    <a:pt x="74" y="107"/>
                  </a:cubicBezTo>
                  <a:cubicBezTo>
                    <a:pt x="75" y="107"/>
                    <a:pt x="75" y="106"/>
                    <a:pt x="75" y="106"/>
                  </a:cubicBezTo>
                  <a:cubicBezTo>
                    <a:pt x="77" y="24"/>
                    <a:pt x="77" y="24"/>
                    <a:pt x="77" y="24"/>
                  </a:cubicBezTo>
                  <a:cubicBezTo>
                    <a:pt x="77" y="23"/>
                    <a:pt x="77" y="22"/>
                    <a:pt x="76" y="22"/>
                  </a:cubicBezTo>
                  <a:close/>
                  <a:moveTo>
                    <a:pt x="48" y="13"/>
                  </a:moveTo>
                  <a:cubicBezTo>
                    <a:pt x="52" y="13"/>
                    <a:pt x="55" y="10"/>
                    <a:pt x="55" y="7"/>
                  </a:cubicBezTo>
                  <a:cubicBezTo>
                    <a:pt x="55" y="3"/>
                    <a:pt x="52" y="0"/>
                    <a:pt x="48" y="0"/>
                  </a:cubicBezTo>
                  <a:cubicBezTo>
                    <a:pt x="44" y="0"/>
                    <a:pt x="41" y="3"/>
                    <a:pt x="41" y="7"/>
                  </a:cubicBezTo>
                  <a:cubicBezTo>
                    <a:pt x="41" y="10"/>
                    <a:pt x="44" y="13"/>
                    <a:pt x="48"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292"/>
            <p:cNvSpPr/>
            <p:nvPr/>
          </p:nvSpPr>
          <p:spPr bwMode="auto">
            <a:xfrm>
              <a:off x="9885486" y="4145456"/>
              <a:ext cx="176213" cy="119063"/>
            </a:xfrm>
            <a:custGeom>
              <a:gdLst>
                <a:gd name="T0" fmla="*/ 68 w 111"/>
                <a:gd name="T1" fmla="*/ 0 h 75"/>
                <a:gd name="T2" fmla="*/ 41 w 111"/>
                <a:gd name="T3" fmla="*/ 48 h 75"/>
                <a:gd name="T4" fmla="*/ 29 w 111"/>
                <a:gd name="T5" fmla="*/ 26 h 75"/>
                <a:gd name="T6" fmla="*/ 0 w 111"/>
                <a:gd name="T7" fmla="*/ 75 h 75"/>
                <a:gd name="T8" fmla="*/ 111 w 111"/>
                <a:gd name="T9" fmla="*/ 75 h 75"/>
                <a:gd name="T10" fmla="*/ 68 w 111"/>
                <a:gd name="T11" fmla="*/ 0 h 75"/>
              </a:gdLst>
              <a:cxnLst>
                <a:cxn ang="0">
                  <a:pos x="T0" y="T1"/>
                </a:cxn>
                <a:cxn ang="0">
                  <a:pos x="T2" y="T3"/>
                </a:cxn>
                <a:cxn ang="0">
                  <a:pos x="T4" y="T5"/>
                </a:cxn>
                <a:cxn ang="0">
                  <a:pos x="T6" y="T7"/>
                </a:cxn>
                <a:cxn ang="0">
                  <a:pos x="T8" y="T9"/>
                </a:cxn>
                <a:cxn ang="0">
                  <a:pos x="T10" y="T11"/>
                </a:cxn>
              </a:cxnLst>
              <a:rect l="0" t="0" r="r" b="b"/>
              <a:pathLst>
                <a:path w="110" h="75">
                  <a:moveTo>
                    <a:pt x="68" y="0"/>
                  </a:moveTo>
                  <a:lnTo>
                    <a:pt x="41" y="48"/>
                  </a:lnTo>
                  <a:lnTo>
                    <a:pt x="29" y="26"/>
                  </a:lnTo>
                  <a:lnTo>
                    <a:pt x="0" y="75"/>
                  </a:lnTo>
                  <a:lnTo>
                    <a:pt x="111" y="75"/>
                  </a:lnTo>
                  <a:lnTo>
                    <a:pt x="68"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296"/>
            <p:cNvSpPr>
              <a:spLocks noEditPoints="1"/>
            </p:cNvSpPr>
            <p:nvPr/>
          </p:nvSpPr>
          <p:spPr bwMode="auto">
            <a:xfrm>
              <a:off x="9399604" y="3272362"/>
              <a:ext cx="192088" cy="200025"/>
            </a:xfrm>
            <a:custGeom>
              <a:gdLst>
                <a:gd name="T0" fmla="*/ 46 w 90"/>
                <a:gd name="T1" fmla="*/ 52 h 94"/>
                <a:gd name="T2" fmla="*/ 44 w 90"/>
                <a:gd name="T3" fmla="*/ 51 h 94"/>
                <a:gd name="T4" fmla="*/ 44 w 90"/>
                <a:gd name="T5" fmla="*/ 50 h 94"/>
                <a:gd name="T6" fmla="*/ 30 w 90"/>
                <a:gd name="T7" fmla="*/ 37 h 94"/>
                <a:gd name="T8" fmla="*/ 12 w 90"/>
                <a:gd name="T9" fmla="*/ 19 h 94"/>
                <a:gd name="T10" fmla="*/ 0 w 90"/>
                <a:gd name="T11" fmla="*/ 50 h 94"/>
                <a:gd name="T12" fmla="*/ 45 w 90"/>
                <a:gd name="T13" fmla="*/ 94 h 94"/>
                <a:gd name="T14" fmla="*/ 86 w 90"/>
                <a:gd name="T15" fmla="*/ 66 h 94"/>
                <a:gd name="T16" fmla="*/ 73 w 90"/>
                <a:gd name="T17" fmla="*/ 61 h 94"/>
                <a:gd name="T18" fmla="*/ 46 w 90"/>
                <a:gd name="T19" fmla="*/ 52 h 94"/>
                <a:gd name="T20" fmla="*/ 42 w 90"/>
                <a:gd name="T21" fmla="*/ 41 h 94"/>
                <a:gd name="T22" fmla="*/ 42 w 90"/>
                <a:gd name="T23" fmla="*/ 0 h 94"/>
                <a:gd name="T24" fmla="*/ 13 w 90"/>
                <a:gd name="T25" fmla="*/ 12 h 94"/>
                <a:gd name="T26" fmla="*/ 36 w 90"/>
                <a:gd name="T27" fmla="*/ 35 h 94"/>
                <a:gd name="T28" fmla="*/ 42 w 90"/>
                <a:gd name="T29" fmla="*/ 41 h 94"/>
                <a:gd name="T30" fmla="*/ 47 w 90"/>
                <a:gd name="T31" fmla="*/ 2 h 94"/>
                <a:gd name="T32" fmla="*/ 47 w 90"/>
                <a:gd name="T33" fmla="*/ 45 h 94"/>
                <a:gd name="T34" fmla="*/ 88 w 90"/>
                <a:gd name="T35" fmla="*/ 60 h 94"/>
                <a:gd name="T36" fmla="*/ 90 w 90"/>
                <a:gd name="T37" fmla="*/ 46 h 94"/>
                <a:gd name="T38" fmla="*/ 47 w 90"/>
                <a:gd name="T39" fmla="*/ 2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94">
                  <a:moveTo>
                    <a:pt x="46" y="52"/>
                  </a:moveTo>
                  <a:cubicBezTo>
                    <a:pt x="44" y="51"/>
                    <a:pt x="44" y="51"/>
                    <a:pt x="44" y="51"/>
                  </a:cubicBezTo>
                  <a:cubicBezTo>
                    <a:pt x="44" y="50"/>
                    <a:pt x="44" y="50"/>
                    <a:pt x="44" y="50"/>
                  </a:cubicBezTo>
                  <a:cubicBezTo>
                    <a:pt x="30" y="37"/>
                    <a:pt x="30" y="37"/>
                    <a:pt x="30" y="37"/>
                  </a:cubicBezTo>
                  <a:cubicBezTo>
                    <a:pt x="12" y="19"/>
                    <a:pt x="12" y="19"/>
                    <a:pt x="12" y="19"/>
                  </a:cubicBezTo>
                  <a:cubicBezTo>
                    <a:pt x="5" y="27"/>
                    <a:pt x="0" y="38"/>
                    <a:pt x="0" y="50"/>
                  </a:cubicBezTo>
                  <a:cubicBezTo>
                    <a:pt x="0" y="74"/>
                    <a:pt x="20" y="94"/>
                    <a:pt x="45" y="94"/>
                  </a:cubicBezTo>
                  <a:cubicBezTo>
                    <a:pt x="64" y="94"/>
                    <a:pt x="80" y="82"/>
                    <a:pt x="86" y="66"/>
                  </a:cubicBezTo>
                  <a:cubicBezTo>
                    <a:pt x="73" y="61"/>
                    <a:pt x="73" y="61"/>
                    <a:pt x="73" y="61"/>
                  </a:cubicBezTo>
                  <a:lnTo>
                    <a:pt x="46" y="52"/>
                  </a:lnTo>
                  <a:close/>
                  <a:moveTo>
                    <a:pt x="42" y="41"/>
                  </a:moveTo>
                  <a:cubicBezTo>
                    <a:pt x="42" y="0"/>
                    <a:pt x="42" y="0"/>
                    <a:pt x="42" y="0"/>
                  </a:cubicBezTo>
                  <a:cubicBezTo>
                    <a:pt x="31" y="1"/>
                    <a:pt x="20" y="5"/>
                    <a:pt x="13" y="12"/>
                  </a:cubicBezTo>
                  <a:cubicBezTo>
                    <a:pt x="36" y="35"/>
                    <a:pt x="36" y="35"/>
                    <a:pt x="36" y="35"/>
                  </a:cubicBezTo>
                  <a:lnTo>
                    <a:pt x="42" y="41"/>
                  </a:lnTo>
                  <a:close/>
                  <a:moveTo>
                    <a:pt x="47" y="2"/>
                  </a:moveTo>
                  <a:cubicBezTo>
                    <a:pt x="47" y="45"/>
                    <a:pt x="47" y="45"/>
                    <a:pt x="47" y="45"/>
                  </a:cubicBezTo>
                  <a:cubicBezTo>
                    <a:pt x="88" y="60"/>
                    <a:pt x="88" y="60"/>
                    <a:pt x="88" y="60"/>
                  </a:cubicBezTo>
                  <a:cubicBezTo>
                    <a:pt x="90" y="56"/>
                    <a:pt x="90" y="51"/>
                    <a:pt x="90" y="46"/>
                  </a:cubicBezTo>
                  <a:cubicBezTo>
                    <a:pt x="90" y="22"/>
                    <a:pt x="71" y="3"/>
                    <a:pt x="47"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nodeType="afterGroup">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nodeType="afterGroup">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par>
                          <p:cTn id="32" fill="hold" nodeType="afterGroup">
                            <p:stCondLst>
                              <p:cond delay="3500"/>
                            </p:stCondLst>
                            <p:childTnLst>
                              <p:par>
                                <p:cTn id="33" presetID="42"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教学完成情况</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5748072" y="2317788"/>
            <a:ext cx="5673874" cy="3383886"/>
            <a:chOff x="5265472" y="2346816"/>
            <a:chExt cx="5673874" cy="3383886"/>
          </a:xfrm>
        </p:grpSpPr>
        <p:grpSp>
          <p:nvGrpSpPr>
            <p:cNvPr id="6" name="组合 90"/>
            <p:cNvGrpSpPr/>
            <p:nvPr/>
          </p:nvGrpSpPr>
          <p:grpSpPr>
            <a:xfrm>
              <a:off x="6091621" y="3016314"/>
              <a:ext cx="4332742" cy="382051"/>
              <a:chOff x="1759346" y="2223103"/>
              <a:chExt cx="1524110" cy="470513"/>
            </a:xfrm>
          </p:grpSpPr>
          <p:sp>
            <p:nvSpPr>
              <p:cNvPr id="43" name="任意多边形 102"/>
              <p:cNvSpPr/>
              <p:nvPr/>
            </p:nvSpPr>
            <p:spPr bwMode="auto">
              <a:xfrm>
                <a:off x="1759346" y="2223103"/>
                <a:ext cx="1524110" cy="470513"/>
              </a:xfrm>
              <a:custGeom>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solidFill>
                <a:srgbClr val="A7B65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lumMod val="50000"/>
                    </a:schemeClr>
                  </a:solidFill>
                </a:endParaRPr>
              </a:p>
            </p:txBody>
          </p:sp>
          <p:sp>
            <p:nvSpPr>
              <p:cNvPr id="44" name="TextBox 100"/>
              <p:cNvSpPr txBox="1">
                <a:spLocks noChangeArrowheads="1"/>
              </p:cNvSpPr>
              <p:nvPr/>
            </p:nvSpPr>
            <p:spPr bwMode="auto">
              <a:xfrm>
                <a:off x="1971865" y="2297043"/>
                <a:ext cx="1053627" cy="37904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kern="0">
                    <a:solidFill>
                      <a:schemeClr val="bg1"/>
                    </a:solidFill>
                    <a:latin typeface="微软雅黑" panose="020b0503020204020204" pitchFamily="34" charset="-122"/>
                    <a:ea typeface="微软雅黑" panose="020b0503020204020204" pitchFamily="34" charset="-122"/>
                  </a:rPr>
                  <a:t>添加标题</a:t>
                </a:r>
                <a:endParaRPr lang="zh-CN" altLang="en-US" sz="1400" kern="0">
                  <a:solidFill>
                    <a:schemeClr val="bg1"/>
                  </a:solidFill>
                  <a:latin typeface="微软雅黑" panose="020b0503020204020204" pitchFamily="34" charset="-122"/>
                  <a:ea typeface="微软雅黑" panose="020b0503020204020204" pitchFamily="34" charset="-122"/>
                </a:endParaRPr>
              </a:p>
            </p:txBody>
          </p:sp>
        </p:grpSp>
        <p:grpSp>
          <p:nvGrpSpPr>
            <p:cNvPr id="7" name="组合 91"/>
            <p:cNvGrpSpPr/>
            <p:nvPr/>
          </p:nvGrpSpPr>
          <p:grpSpPr>
            <a:xfrm>
              <a:off x="6091623" y="3794974"/>
              <a:ext cx="3342818" cy="380233"/>
              <a:chOff x="1759318" y="2224792"/>
              <a:chExt cx="1524300" cy="468273"/>
            </a:xfrm>
          </p:grpSpPr>
          <p:sp>
            <p:nvSpPr>
              <p:cNvPr id="41" name="任意多边形 97"/>
              <p:cNvSpPr/>
              <p:nvPr/>
            </p:nvSpPr>
            <p:spPr bwMode="auto">
              <a:xfrm>
                <a:off x="1759318" y="2224792"/>
                <a:ext cx="1524300" cy="468273"/>
              </a:xfrm>
              <a:custGeom>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solidFill>
                <a:srgbClr val="A7B65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lumMod val="50000"/>
                    </a:schemeClr>
                  </a:solidFill>
                </a:endParaRPr>
              </a:p>
            </p:txBody>
          </p:sp>
          <p:sp>
            <p:nvSpPr>
              <p:cNvPr id="42" name="TextBox 95"/>
              <p:cNvSpPr txBox="1">
                <a:spLocks noChangeArrowheads="1"/>
              </p:cNvSpPr>
              <p:nvPr/>
            </p:nvSpPr>
            <p:spPr bwMode="auto">
              <a:xfrm>
                <a:off x="2233950" y="2287527"/>
                <a:ext cx="925201" cy="3790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kern="0">
                    <a:solidFill>
                      <a:schemeClr val="bg1"/>
                    </a:solidFill>
                    <a:latin typeface="微软雅黑" panose="020b0503020204020204" pitchFamily="34" charset="-122"/>
                    <a:ea typeface="微软雅黑" panose="020b0503020204020204" pitchFamily="34" charset="-122"/>
                  </a:rPr>
                  <a:t>添加标题</a:t>
                </a:r>
                <a:endParaRPr lang="zh-CN" altLang="en-US" sz="1400" kern="0">
                  <a:solidFill>
                    <a:schemeClr val="bg1"/>
                  </a:solidFill>
                  <a:latin typeface="微软雅黑" panose="020b0503020204020204" pitchFamily="34" charset="-122"/>
                  <a:ea typeface="微软雅黑" panose="020b0503020204020204" pitchFamily="34" charset="-122"/>
                </a:endParaRPr>
              </a:p>
            </p:txBody>
          </p:sp>
        </p:grpSp>
        <p:grpSp>
          <p:nvGrpSpPr>
            <p:cNvPr id="9" name="组合 97"/>
            <p:cNvGrpSpPr/>
            <p:nvPr/>
          </p:nvGrpSpPr>
          <p:grpSpPr>
            <a:xfrm>
              <a:off x="6091904" y="4571685"/>
              <a:ext cx="2413782" cy="380264"/>
              <a:chOff x="1759446" y="2224085"/>
              <a:chExt cx="1524000" cy="468313"/>
            </a:xfrm>
          </p:grpSpPr>
          <p:sp>
            <p:nvSpPr>
              <p:cNvPr id="39" name="任意多边形 92"/>
              <p:cNvSpPr/>
              <p:nvPr/>
            </p:nvSpPr>
            <p:spPr bwMode="auto">
              <a:xfrm>
                <a:off x="1759446" y="2224085"/>
                <a:ext cx="1524000" cy="468313"/>
              </a:xfrm>
              <a:custGeom>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solidFill>
                <a:srgbClr val="A7B658"/>
              </a:solidFill>
              <a:ln w="3175">
                <a:noFill/>
              </a:ln>
              <a:effectLst/>
              <a:scene3d>
                <a:camera prst="orthographicFront"/>
                <a:lightRig rig="balanced" dir="t"/>
              </a:scene3d>
              <a:sp3d extrusionH="247650">
                <a:extrusionClr>
                  <a:srgbClr val="770B2C"/>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lumMod val="50000"/>
                    </a:schemeClr>
                  </a:solidFill>
                </a:endParaRPr>
              </a:p>
            </p:txBody>
          </p:sp>
          <p:sp>
            <p:nvSpPr>
              <p:cNvPr id="40" name="TextBox 90"/>
              <p:cNvSpPr txBox="1">
                <a:spLocks noChangeArrowheads="1"/>
              </p:cNvSpPr>
              <p:nvPr/>
            </p:nvSpPr>
            <p:spPr bwMode="auto">
              <a:xfrm>
                <a:off x="1927649" y="2269049"/>
                <a:ext cx="1263814" cy="3790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kern="0">
                    <a:solidFill>
                      <a:schemeClr val="bg1"/>
                    </a:solidFill>
                    <a:latin typeface="微软雅黑" panose="020b0503020204020204" pitchFamily="34" charset="-122"/>
                    <a:ea typeface="微软雅黑" panose="020b0503020204020204" pitchFamily="34" charset="-122"/>
                  </a:rPr>
                  <a:t>添加标题</a:t>
                </a:r>
                <a:endParaRPr lang="zh-CN" altLang="en-US" sz="1400" kern="0">
                  <a:solidFill>
                    <a:schemeClr val="bg1"/>
                  </a:solidFill>
                  <a:latin typeface="微软雅黑" panose="020b0503020204020204" pitchFamily="34" charset="-122"/>
                  <a:ea typeface="微软雅黑" panose="020b0503020204020204" pitchFamily="34" charset="-122"/>
                </a:endParaRPr>
              </a:p>
            </p:txBody>
          </p:sp>
        </p:grpSp>
        <p:grpSp>
          <p:nvGrpSpPr>
            <p:cNvPr id="10" name="组合 103"/>
            <p:cNvGrpSpPr/>
            <p:nvPr/>
          </p:nvGrpSpPr>
          <p:grpSpPr>
            <a:xfrm>
              <a:off x="6091624" y="5350470"/>
              <a:ext cx="1206473" cy="380232"/>
              <a:chOff x="1759092" y="2224339"/>
              <a:chExt cx="1523471" cy="468272"/>
            </a:xfrm>
          </p:grpSpPr>
          <p:sp>
            <p:nvSpPr>
              <p:cNvPr id="37" name="任意多边形 87"/>
              <p:cNvSpPr/>
              <p:nvPr/>
            </p:nvSpPr>
            <p:spPr bwMode="auto">
              <a:xfrm>
                <a:off x="1759092" y="2224339"/>
                <a:ext cx="1523471" cy="468272"/>
              </a:xfrm>
              <a:custGeom>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solidFill>
                <a:srgbClr val="A7B65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lumMod val="50000"/>
                    </a:schemeClr>
                  </a:solidFill>
                </a:endParaRPr>
              </a:p>
            </p:txBody>
          </p:sp>
          <p:sp>
            <p:nvSpPr>
              <p:cNvPr id="38" name="TextBox 85"/>
              <p:cNvSpPr txBox="1">
                <a:spLocks noChangeArrowheads="1"/>
              </p:cNvSpPr>
              <p:nvPr/>
            </p:nvSpPr>
            <p:spPr bwMode="auto">
              <a:xfrm>
                <a:off x="1783164" y="2278112"/>
                <a:ext cx="1489003" cy="37904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kern="0">
                    <a:solidFill>
                      <a:schemeClr val="bg1"/>
                    </a:solidFill>
                    <a:latin typeface="微软雅黑" panose="020b0503020204020204" pitchFamily="34" charset="-122"/>
                    <a:ea typeface="微软雅黑" panose="020b0503020204020204" pitchFamily="34" charset="-122"/>
                  </a:rPr>
                  <a:t>添加标题</a:t>
                </a:r>
                <a:endParaRPr lang="zh-CN" altLang="en-US" sz="1400" kern="0">
                  <a:solidFill>
                    <a:schemeClr val="bg1"/>
                  </a:solidFill>
                  <a:latin typeface="微软雅黑" panose="020b0503020204020204" pitchFamily="34" charset="-122"/>
                  <a:ea typeface="微软雅黑" panose="020b0503020204020204" pitchFamily="34" charset="-122"/>
                </a:endParaRPr>
              </a:p>
            </p:txBody>
          </p:sp>
        </p:grpSp>
        <p:sp>
          <p:nvSpPr>
            <p:cNvPr id="13" name="TextBox 60"/>
            <p:cNvSpPr txBox="1">
              <a:spLocks noChangeArrowheads="1"/>
            </p:cNvSpPr>
            <p:nvPr/>
          </p:nvSpPr>
          <p:spPr bwMode="auto">
            <a:xfrm>
              <a:off x="5265472" y="3500248"/>
              <a:ext cx="618703" cy="120032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kern="0">
                  <a:solidFill>
                    <a:schemeClr val="bg1">
                      <a:lumMod val="50000"/>
                    </a:schemeClr>
                  </a:solidFill>
                  <a:latin typeface="微软雅黑" panose="020b0503020204020204" pitchFamily="34" charset="-122"/>
                  <a:ea typeface="微软雅黑" panose="020b0503020204020204" pitchFamily="34" charset="-122"/>
                </a:rPr>
                <a:t>添加</a:t>
              </a:r>
              <a:endParaRPr lang="en-US" altLang="zh-CN" kern="0">
                <a:solidFill>
                  <a:schemeClr val="bg1">
                    <a:lumMod val="50000"/>
                  </a:schemeClr>
                </a:solidFill>
                <a:latin typeface="微软雅黑" panose="020b0503020204020204" pitchFamily="34" charset="-122"/>
                <a:ea typeface="微软雅黑" panose="020b0503020204020204" pitchFamily="34" charset="-122"/>
              </a:endParaRPr>
            </a:p>
            <a:p>
              <a:pPr algn="ctr" eaLnBrk="1" hangingPunct="1">
                <a:defRPr/>
              </a:pPr>
              <a:r>
                <a:rPr lang="zh-CN" altLang="en-US" kern="0">
                  <a:solidFill>
                    <a:schemeClr val="bg1">
                      <a:lumMod val="50000"/>
                    </a:schemeClr>
                  </a:solidFill>
                  <a:latin typeface="微软雅黑" panose="020b0503020204020204" pitchFamily="34" charset="-122"/>
                  <a:ea typeface="微软雅黑" panose="020b0503020204020204" pitchFamily="34" charset="-122"/>
                </a:rPr>
                <a:t>标题</a:t>
              </a:r>
              <a:endParaRPr lang="zh-CN" altLang="en-US" kern="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137"/>
            <p:cNvGrpSpPr/>
            <p:nvPr/>
          </p:nvGrpSpPr>
          <p:grpSpPr>
            <a:xfrm>
              <a:off x="6062246" y="2590443"/>
              <a:ext cx="4485869" cy="2986694"/>
              <a:chOff x="2097584" y="1600200"/>
              <a:chExt cx="5522416" cy="3679040"/>
            </a:xfrm>
          </p:grpSpPr>
          <p:cxnSp>
            <p:nvCxnSpPr>
              <p:cNvPr id="23" name="AutoShape 22"/>
              <p:cNvCxnSpPr>
                <a:cxnSpLocks noChangeShapeType="1"/>
              </p:cNvCxnSpPr>
              <p:nvPr/>
            </p:nvCxnSpPr>
            <p:spPr bwMode="auto">
              <a:xfrm rot="10800000" flipH="1" flipV="1">
                <a:off x="2097584" y="1658152"/>
                <a:ext cx="1588" cy="747713"/>
              </a:xfrm>
              <a:prstGeom prst="bentConnector3">
                <a:avLst>
                  <a:gd name="adj1" fmla="val -13200000"/>
                </a:avLst>
              </a:prstGeom>
              <a:noFill/>
              <a:ln w="38100">
                <a:solidFill>
                  <a:schemeClr val="bg1">
                    <a:lumMod val="50000"/>
                  </a:schemeClr>
                </a:solidFill>
                <a:miter lim="800000"/>
              </a:ln>
              <a:extLst>
                <a:ext uri="{909E8E84-426E-40DD-AFC4-6F175D3DCCD1}">
                  <a14:hiddenFill xmlns:a14="http://schemas.microsoft.com/office/drawing/2010/main">
                    <a:noFill/>
                  </a14:hiddenFill>
                </a:ext>
              </a:extLst>
            </p:spPr>
          </p:cxnSp>
          <p:cxnSp>
            <p:nvCxnSpPr>
              <p:cNvPr id="24" name="AutoShape 23"/>
              <p:cNvCxnSpPr>
                <a:cxnSpLocks noChangeShapeType="1"/>
              </p:cNvCxnSpPr>
              <p:nvPr/>
            </p:nvCxnSpPr>
            <p:spPr bwMode="auto">
              <a:xfrm rot="10800000" flipH="1" flipV="1">
                <a:off x="2097584" y="1658152"/>
                <a:ext cx="1588" cy="1704975"/>
              </a:xfrm>
              <a:prstGeom prst="bentConnector3">
                <a:avLst>
                  <a:gd name="adj1" fmla="val -13200000"/>
                </a:avLst>
              </a:prstGeom>
              <a:noFill/>
              <a:ln w="38100">
                <a:solidFill>
                  <a:schemeClr val="bg1">
                    <a:lumMod val="50000"/>
                  </a:schemeClr>
                </a:solidFill>
                <a:miter lim="800000"/>
              </a:ln>
              <a:extLst>
                <a:ext uri="{909E8E84-426E-40DD-AFC4-6F175D3DCCD1}">
                  <a14:hiddenFill xmlns:a14="http://schemas.microsoft.com/office/drawing/2010/main">
                    <a:noFill/>
                  </a14:hiddenFill>
                </a:ext>
              </a:extLst>
            </p:spPr>
          </p:cxnSp>
          <p:cxnSp>
            <p:nvCxnSpPr>
              <p:cNvPr id="25" name="AutoShape 24"/>
              <p:cNvCxnSpPr>
                <a:cxnSpLocks noChangeShapeType="1"/>
              </p:cNvCxnSpPr>
              <p:nvPr/>
            </p:nvCxnSpPr>
            <p:spPr bwMode="auto">
              <a:xfrm rot="10800000" flipH="1" flipV="1">
                <a:off x="2097584" y="1658152"/>
                <a:ext cx="1588" cy="2662238"/>
              </a:xfrm>
              <a:prstGeom prst="bentConnector3">
                <a:avLst>
                  <a:gd name="adj1" fmla="val -13200000"/>
                </a:avLst>
              </a:prstGeom>
              <a:noFill/>
              <a:ln w="38100">
                <a:solidFill>
                  <a:schemeClr val="bg1">
                    <a:lumMod val="50000"/>
                  </a:schemeClr>
                </a:solidFill>
                <a:miter lim="800000"/>
              </a:ln>
              <a:extLst>
                <a:ext uri="{909E8E84-426E-40DD-AFC4-6F175D3DCCD1}">
                  <a14:hiddenFill xmlns:a14="http://schemas.microsoft.com/office/drawing/2010/main">
                    <a:noFill/>
                  </a14:hiddenFill>
                </a:ext>
              </a:extLst>
            </p:spPr>
          </p:cxnSp>
          <p:cxnSp>
            <p:nvCxnSpPr>
              <p:cNvPr id="26" name="AutoShape 25"/>
              <p:cNvCxnSpPr>
                <a:cxnSpLocks noChangeShapeType="1"/>
              </p:cNvCxnSpPr>
              <p:nvPr/>
            </p:nvCxnSpPr>
            <p:spPr bwMode="auto">
              <a:xfrm rot="10800000" flipH="1" flipV="1">
                <a:off x="2097584" y="1658152"/>
                <a:ext cx="1588" cy="3621088"/>
              </a:xfrm>
              <a:prstGeom prst="bentConnector3">
                <a:avLst>
                  <a:gd name="adj1" fmla="val -13200000"/>
                </a:avLst>
              </a:prstGeom>
              <a:noFill/>
              <a:ln w="38100">
                <a:solidFill>
                  <a:schemeClr val="bg1">
                    <a:lumMod val="50000"/>
                  </a:schemeClr>
                </a:solidFill>
                <a:miter lim="800000"/>
              </a:ln>
              <a:extLst>
                <a:ext uri="{909E8E84-426E-40DD-AFC4-6F175D3DCCD1}">
                  <a14:hiddenFill xmlns:a14="http://schemas.microsoft.com/office/drawing/2010/main">
                    <a:noFill/>
                  </a14:hiddenFill>
                </a:ext>
              </a:extLst>
            </p:spPr>
          </p:cxnSp>
          <p:grpSp>
            <p:nvGrpSpPr>
              <p:cNvPr id="27" name="组合 136"/>
              <p:cNvGrpSpPr/>
              <p:nvPr/>
            </p:nvGrpSpPr>
            <p:grpSpPr>
              <a:xfrm>
                <a:off x="2108200" y="1600200"/>
                <a:ext cx="5511800" cy="59989"/>
                <a:chOff x="2108200" y="1600200"/>
                <a:chExt cx="5511800" cy="59989"/>
              </a:xfrm>
            </p:grpSpPr>
            <p:sp>
              <p:nvSpPr>
                <p:cNvPr id="28" name="任意多边形 75"/>
                <p:cNvSpPr/>
                <p:nvPr/>
              </p:nvSpPr>
              <p:spPr>
                <a:xfrm>
                  <a:off x="2109106" y="1660903"/>
                  <a:ext cx="5504163" cy="0"/>
                </a:xfrm>
                <a:custGeom>
                  <a:gdLst>
                    <a:gd name="connsiteX0" fmla="*/ 0 w 5198533"/>
                    <a:gd name="connsiteY0" fmla="*/ 0 h 0"/>
                    <a:gd name="connsiteX1" fmla="*/ 5198533 w 5198533"/>
                    <a:gd name="connsiteY1" fmla="*/ 0 h 0"/>
                    <a:gd name="connsiteX0-1" fmla="*/ 0 w 10478"/>
                    <a:gd name="connsiteY0-2" fmla="*/ 0 h 0"/>
                    <a:gd name="connsiteX1-3" fmla="*/ 10478 w 10478"/>
                    <a:gd name="connsiteY1-4" fmla="*/ 0 h 0"/>
                    <a:gd name="connsiteX0-5" fmla="*/ 0 w 10107"/>
                    <a:gd name="connsiteY0-6" fmla="*/ 0 h 0"/>
                    <a:gd name="connsiteX1-7" fmla="*/ 10107 w 10107"/>
                    <a:gd name="connsiteY1-8" fmla="*/ 0 h 0"/>
                  </a:gdLst>
                  <a:cxnLst>
                    <a:cxn ang="0">
                      <a:pos x="connsiteX0-1" y="connsiteY0-2"/>
                    </a:cxn>
                    <a:cxn ang="0">
                      <a:pos x="connsiteX1-3" y="connsiteY1-4"/>
                    </a:cxn>
                  </a:cxnLst>
                  <a:rect l="l" t="t" r="r" b="b"/>
                  <a:pathLst>
                    <a:path w="10107">
                      <a:moveTo>
                        <a:pt x="0" y="0"/>
                      </a:moveTo>
                      <a:lnTo>
                        <a:pt x="10107"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29" name="任意多边形 76"/>
                <p:cNvSpPr/>
                <p:nvPr/>
              </p:nvSpPr>
              <p:spPr>
                <a:xfrm flipH="1">
                  <a:off x="2109106" y="1600395"/>
                  <a:ext cx="0" cy="60508"/>
                </a:xfrm>
                <a:custGeom>
                  <a:gdLst>
                    <a:gd name="connsiteX0" fmla="*/ 0 w 0"/>
                    <a:gd name="connsiteY0" fmla="*/ 59267 h 59267"/>
                    <a:gd name="connsiteX1" fmla="*/ 0 w 0"/>
                    <a:gd name="connsiteY1" fmla="*/ 0 h 59267"/>
                  </a:gd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30" name="任意多边形 77"/>
                <p:cNvSpPr/>
                <p:nvPr/>
              </p:nvSpPr>
              <p:spPr>
                <a:xfrm flipH="1">
                  <a:off x="2837170" y="1600395"/>
                  <a:ext cx="0" cy="60508"/>
                </a:xfrm>
                <a:custGeom>
                  <a:gdLst>
                    <a:gd name="connsiteX0" fmla="*/ 0 w 0"/>
                    <a:gd name="connsiteY0" fmla="*/ 59267 h 59267"/>
                    <a:gd name="connsiteX1" fmla="*/ 0 w 0"/>
                    <a:gd name="connsiteY1" fmla="*/ 0 h 59267"/>
                  </a:gd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31" name="任意多边形 78"/>
                <p:cNvSpPr/>
                <p:nvPr/>
              </p:nvSpPr>
              <p:spPr>
                <a:xfrm flipH="1">
                  <a:off x="3654841" y="1600395"/>
                  <a:ext cx="0" cy="60508"/>
                </a:xfrm>
                <a:custGeom>
                  <a:gdLst>
                    <a:gd name="connsiteX0" fmla="*/ 0 w 0"/>
                    <a:gd name="connsiteY0" fmla="*/ 59267 h 59267"/>
                    <a:gd name="connsiteX1" fmla="*/ 0 w 0"/>
                    <a:gd name="connsiteY1" fmla="*/ 0 h 59267"/>
                  </a:gd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32" name="任意多边形 79"/>
                <p:cNvSpPr/>
                <p:nvPr/>
              </p:nvSpPr>
              <p:spPr>
                <a:xfrm flipH="1">
                  <a:off x="4447871" y="1600395"/>
                  <a:ext cx="0" cy="60508"/>
                </a:xfrm>
                <a:custGeom>
                  <a:gdLst>
                    <a:gd name="connsiteX0" fmla="*/ 0 w 0"/>
                    <a:gd name="connsiteY0" fmla="*/ 59267 h 59267"/>
                    <a:gd name="connsiteX1" fmla="*/ 0 w 0"/>
                    <a:gd name="connsiteY1" fmla="*/ 0 h 59267"/>
                  </a:gd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33" name="任意多边形 80"/>
                <p:cNvSpPr/>
                <p:nvPr/>
              </p:nvSpPr>
              <p:spPr>
                <a:xfrm flipH="1">
                  <a:off x="5249861" y="1600395"/>
                  <a:ext cx="0" cy="60508"/>
                </a:xfrm>
                <a:custGeom>
                  <a:gdLst>
                    <a:gd name="connsiteX0" fmla="*/ 0 w 0"/>
                    <a:gd name="connsiteY0" fmla="*/ 59267 h 59267"/>
                    <a:gd name="connsiteX1" fmla="*/ 0 w 0"/>
                    <a:gd name="connsiteY1" fmla="*/ 0 h 59267"/>
                  </a:gd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34" name="任意多边形 81"/>
                <p:cNvSpPr/>
                <p:nvPr/>
              </p:nvSpPr>
              <p:spPr>
                <a:xfrm flipH="1">
                  <a:off x="6054092" y="1600395"/>
                  <a:ext cx="0" cy="60508"/>
                </a:xfrm>
                <a:custGeom>
                  <a:gdLst>
                    <a:gd name="connsiteX0" fmla="*/ 0 w 0"/>
                    <a:gd name="connsiteY0" fmla="*/ 59267 h 59267"/>
                    <a:gd name="connsiteX1" fmla="*/ 0 w 0"/>
                    <a:gd name="connsiteY1" fmla="*/ 0 h 59267"/>
                  </a:gd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35" name="任意多边形 82"/>
                <p:cNvSpPr/>
                <p:nvPr/>
              </p:nvSpPr>
              <p:spPr>
                <a:xfrm flipH="1">
                  <a:off x="6847122" y="1600395"/>
                  <a:ext cx="0" cy="60508"/>
                </a:xfrm>
                <a:custGeom>
                  <a:gdLst>
                    <a:gd name="connsiteX0" fmla="*/ 0 w 0"/>
                    <a:gd name="connsiteY0" fmla="*/ 59267 h 59267"/>
                    <a:gd name="connsiteX1" fmla="*/ 0 w 0"/>
                    <a:gd name="connsiteY1" fmla="*/ 0 h 59267"/>
                  </a:gd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36" name="任意多边形 83"/>
                <p:cNvSpPr/>
                <p:nvPr/>
              </p:nvSpPr>
              <p:spPr>
                <a:xfrm flipH="1">
                  <a:off x="7619989" y="1600395"/>
                  <a:ext cx="0" cy="60508"/>
                </a:xfrm>
                <a:custGeom>
                  <a:gdLst>
                    <a:gd name="connsiteX0" fmla="*/ 0 w 0"/>
                    <a:gd name="connsiteY0" fmla="*/ 59267 h 59267"/>
                    <a:gd name="connsiteX1" fmla="*/ 0 w 0"/>
                    <a:gd name="connsiteY1" fmla="*/ 0 h 59267"/>
                  </a:gd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grpSp>
        </p:grpSp>
        <p:sp>
          <p:nvSpPr>
            <p:cNvPr id="15" name="TextBox 62"/>
            <p:cNvSpPr txBox="1">
              <a:spLocks noChangeArrowheads="1"/>
            </p:cNvSpPr>
            <p:nvPr/>
          </p:nvSpPr>
          <p:spPr bwMode="auto">
            <a:xfrm>
              <a:off x="5855059" y="2346816"/>
              <a:ext cx="607784"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63"/>
            <p:cNvSpPr txBox="1">
              <a:spLocks noChangeArrowheads="1"/>
            </p:cNvSpPr>
            <p:nvPr/>
          </p:nvSpPr>
          <p:spPr bwMode="auto">
            <a:xfrm>
              <a:off x="6446467" y="2346816"/>
              <a:ext cx="605966"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64"/>
            <p:cNvSpPr txBox="1">
              <a:spLocks noChangeArrowheads="1"/>
            </p:cNvSpPr>
            <p:nvPr/>
          </p:nvSpPr>
          <p:spPr bwMode="auto">
            <a:xfrm>
              <a:off x="7110663" y="2346816"/>
              <a:ext cx="605965"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65"/>
            <p:cNvSpPr txBox="1">
              <a:spLocks noChangeArrowheads="1"/>
            </p:cNvSpPr>
            <p:nvPr/>
          </p:nvSpPr>
          <p:spPr bwMode="auto">
            <a:xfrm>
              <a:off x="7756663" y="2346816"/>
              <a:ext cx="605966"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66"/>
            <p:cNvSpPr txBox="1">
              <a:spLocks noChangeArrowheads="1"/>
            </p:cNvSpPr>
            <p:nvPr/>
          </p:nvSpPr>
          <p:spPr bwMode="auto">
            <a:xfrm>
              <a:off x="8408120" y="2346816"/>
              <a:ext cx="605966"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67"/>
            <p:cNvSpPr txBox="1">
              <a:spLocks noChangeArrowheads="1"/>
            </p:cNvSpPr>
            <p:nvPr/>
          </p:nvSpPr>
          <p:spPr bwMode="auto">
            <a:xfrm>
              <a:off x="9059579" y="2346816"/>
              <a:ext cx="607784"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68"/>
            <p:cNvSpPr txBox="1">
              <a:spLocks noChangeArrowheads="1"/>
            </p:cNvSpPr>
            <p:nvPr/>
          </p:nvSpPr>
          <p:spPr bwMode="auto">
            <a:xfrm>
              <a:off x="9705578" y="2346816"/>
              <a:ext cx="605965"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69"/>
            <p:cNvSpPr txBox="1">
              <a:spLocks noChangeArrowheads="1"/>
            </p:cNvSpPr>
            <p:nvPr/>
          </p:nvSpPr>
          <p:spPr bwMode="auto">
            <a:xfrm>
              <a:off x="10333380" y="2346816"/>
              <a:ext cx="605966"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ker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5" name="品 2"/>
          <p:cNvSpPr>
            <a:spLocks noChangeArrowheads="1"/>
          </p:cNvSpPr>
          <p:nvPr/>
        </p:nvSpPr>
        <p:spPr bwMode="auto">
          <a:xfrm>
            <a:off x="1506526" y="2317788"/>
            <a:ext cx="4078449" cy="3520789"/>
          </a:xfrm>
          <a:prstGeom prst="rect">
            <a:avLst/>
          </a:prstGeom>
          <a:noFill/>
          <a:ln w="12700">
            <a:solidFill>
              <a:srgbClr val="A7B658"/>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宋体" panose="02010600030101010101" pitchFamily="2" charset="-122"/>
              <a:sym typeface="宋体" panose="02010600030101010101" pitchFamily="2" charset="-122"/>
            </a:endParaRPr>
          </a:p>
        </p:txBody>
      </p:sp>
      <p:sp>
        <p:nvSpPr>
          <p:cNvPr id="46" name="15"/>
          <p:cNvSpPr>
            <a:spLocks noChangeArrowheads="1"/>
          </p:cNvSpPr>
          <p:nvPr>
            <p:custDataLst>
              <p:tags r:id="rId3"/>
            </p:custDataLst>
          </p:nvPr>
        </p:nvSpPr>
        <p:spPr bwMode="auto">
          <a:xfrm>
            <a:off x="1637794" y="3015043"/>
            <a:ext cx="3947181" cy="276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0"/>
              </a:spcBef>
              <a:buNone/>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0"/>
              </a:spcBef>
              <a:buNone/>
            </a:pPr>
            <a:endPar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12"/>
          <p:cNvSpPr>
            <a:spLocks noChangeArrowheads="1"/>
          </p:cNvSpPr>
          <p:nvPr>
            <p:custDataLst>
              <p:tags r:id="rId4"/>
            </p:custDataLst>
          </p:nvPr>
        </p:nvSpPr>
        <p:spPr bwMode="auto">
          <a:xfrm>
            <a:off x="1637794" y="2456239"/>
            <a:ext cx="3808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a:solidFill>
                <a:schemeClr val="bg1">
                  <a:lumMod val="50000"/>
                </a:schemeClr>
              </a:solidFill>
              <a:sym typeface="宋体" panose="02010600030101010101" pitchFamily="2" charset="-122"/>
            </a:endParaRPr>
          </a:p>
        </p:txBody>
      </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anim calcmode="lin" valueType="num">
                                      <p:cBhvr>
                                        <p:cTn id="17" dur="500" fill="hold"/>
                                        <p:tgtEl>
                                          <p:spTgt spid="45"/>
                                        </p:tgtEl>
                                        <p:attrNameLst>
                                          <p:attrName>ppt_x</p:attrName>
                                        </p:attrNameLst>
                                      </p:cBhvr>
                                      <p:tavLst>
                                        <p:tav tm="0">
                                          <p:val>
                                            <p:strVal val="#ppt_x"/>
                                          </p:val>
                                        </p:tav>
                                        <p:tav tm="100000">
                                          <p:val>
                                            <p:strVal val="#ppt_x"/>
                                          </p:val>
                                        </p:tav>
                                      </p:tavLst>
                                    </p:anim>
                                    <p:anim calcmode="lin" valueType="num">
                                      <p:cBhvr>
                                        <p:cTn id="18" dur="500" fill="hold"/>
                                        <p:tgtEl>
                                          <p:spTgt spid="45"/>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anim calcmode="lin" valueType="num">
                                      <p:cBhvr>
                                        <p:cTn id="23" dur="500" fill="hold"/>
                                        <p:tgtEl>
                                          <p:spTgt spid="46"/>
                                        </p:tgtEl>
                                        <p:attrNameLst>
                                          <p:attrName>ppt_x</p:attrName>
                                        </p:attrNameLst>
                                      </p:cBhvr>
                                      <p:tavLst>
                                        <p:tav tm="0">
                                          <p:val>
                                            <p:strVal val="#ppt_x"/>
                                          </p:val>
                                        </p:tav>
                                        <p:tav tm="100000">
                                          <p:val>
                                            <p:strVal val="#ppt_x"/>
                                          </p:val>
                                        </p:tav>
                                      </p:tavLst>
                                    </p:anim>
                                    <p:anim calcmode="lin" valueType="num">
                                      <p:cBhvr>
                                        <p:cTn id="24" dur="500" fill="hold"/>
                                        <p:tgtEl>
                                          <p:spTgt spid="46"/>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anim calcmode="lin" valueType="num">
                                      <p:cBhvr>
                                        <p:cTn id="29" dur="500" fill="hold"/>
                                        <p:tgtEl>
                                          <p:spTgt spid="47"/>
                                        </p:tgtEl>
                                        <p:attrNameLst>
                                          <p:attrName>ppt_x</p:attrName>
                                        </p:attrNameLst>
                                      </p:cBhvr>
                                      <p:tavLst>
                                        <p:tav tm="0">
                                          <p:val>
                                            <p:strVal val="#ppt_x"/>
                                          </p:val>
                                        </p:tav>
                                        <p:tav tm="100000">
                                          <p:val>
                                            <p:strVal val="#ppt_x"/>
                                          </p:val>
                                        </p:tav>
                                      </p:tavLst>
                                    </p:anim>
                                    <p:anim calcmode="lin" valueType="num">
                                      <p:cBhvr>
                                        <p:cTn id="30"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教学完成情况</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graphicFrame>
        <p:nvGraphicFramePr>
          <p:cNvPr id="5" name="Chart 29"/>
          <p:cNvGraphicFramePr/>
          <p:nvPr/>
        </p:nvGraphicFramePr>
        <p:xfrm>
          <a:off x="1555195" y="2053857"/>
          <a:ext cx="2407206" cy="2293141"/>
        </p:xfrm>
        <a:graphic>
          <a:graphicData uri="http://schemas.openxmlformats.org/drawingml/2006/chart">
            <c:chart xmlns:c="http://schemas.openxmlformats.org/drawingml/2006/chart" r:id="rId3"/>
          </a:graphicData>
        </a:graphic>
      </p:graphicFrame>
      <p:sp>
        <p:nvSpPr>
          <p:cNvPr id="6" name="TextBox 30"/>
          <p:cNvSpPr txBox="1"/>
          <p:nvPr/>
        </p:nvSpPr>
        <p:spPr>
          <a:xfrm>
            <a:off x="2217624" y="2951949"/>
            <a:ext cx="1106393" cy="584775"/>
          </a:xfrm>
          <a:prstGeom prst="rect">
            <a:avLst/>
          </a:prstGeom>
          <a:noFill/>
        </p:spPr>
        <p:txBody>
          <a:bodyPr wrap="none" rtlCol="0">
            <a:spAutoFit/>
          </a:bodyPr>
          <a:lstStyle/>
          <a:p>
            <a:r>
              <a:rPr lang="en-US" sz="3200">
                <a:solidFill>
                  <a:schemeClr val="bg1">
                    <a:lumMod val="50000"/>
                  </a:schemeClr>
                </a:solidFill>
                <a:latin typeface="Roboto Thin" charset="0"/>
                <a:ea typeface="Roboto Thin" charset="0"/>
                <a:cs typeface="Roboto Thin" charset="0"/>
              </a:rPr>
              <a:t>2017</a:t>
            </a:r>
            <a:endParaRPr lang="en-US" sz="3200">
              <a:solidFill>
                <a:schemeClr val="bg1">
                  <a:lumMod val="50000"/>
                </a:schemeClr>
              </a:solidFill>
              <a:latin typeface="Roboto Thin" charset="0"/>
              <a:ea typeface="Roboto Thin" charset="0"/>
              <a:cs typeface="Roboto Thin" charset="0"/>
            </a:endParaRPr>
          </a:p>
        </p:txBody>
      </p:sp>
      <p:graphicFrame>
        <p:nvGraphicFramePr>
          <p:cNvPr id="7" name="Chart 32"/>
          <p:cNvGraphicFramePr/>
          <p:nvPr/>
        </p:nvGraphicFramePr>
        <p:xfrm>
          <a:off x="4892397" y="2053857"/>
          <a:ext cx="2407206" cy="2293141"/>
        </p:xfrm>
        <a:graphic>
          <a:graphicData uri="http://schemas.openxmlformats.org/drawingml/2006/chart">
            <c:chart xmlns:c="http://schemas.openxmlformats.org/drawingml/2006/chart" r:id="rId4"/>
          </a:graphicData>
        </a:graphic>
      </p:graphicFrame>
      <p:sp>
        <p:nvSpPr>
          <p:cNvPr id="9" name="TextBox 33"/>
          <p:cNvSpPr txBox="1"/>
          <p:nvPr/>
        </p:nvSpPr>
        <p:spPr>
          <a:xfrm>
            <a:off x="5554826" y="2951949"/>
            <a:ext cx="1106393" cy="584775"/>
          </a:xfrm>
          <a:prstGeom prst="rect">
            <a:avLst/>
          </a:prstGeom>
          <a:noFill/>
        </p:spPr>
        <p:txBody>
          <a:bodyPr wrap="none" rtlCol="0">
            <a:spAutoFit/>
          </a:bodyPr>
          <a:lstStyle/>
          <a:p>
            <a:r>
              <a:rPr lang="en-US" sz="3200">
                <a:solidFill>
                  <a:schemeClr val="bg1">
                    <a:lumMod val="50000"/>
                  </a:schemeClr>
                </a:solidFill>
                <a:latin typeface="Roboto Thin" charset="0"/>
                <a:ea typeface="Roboto Thin" charset="0"/>
                <a:cs typeface="Roboto Thin" charset="0"/>
              </a:rPr>
              <a:t>2018</a:t>
            </a:r>
            <a:endParaRPr lang="en-US" sz="3200">
              <a:solidFill>
                <a:schemeClr val="bg1">
                  <a:lumMod val="50000"/>
                </a:schemeClr>
              </a:solidFill>
              <a:latin typeface="Roboto Thin" charset="0"/>
              <a:ea typeface="Roboto Thin" charset="0"/>
              <a:cs typeface="Roboto Thin" charset="0"/>
            </a:endParaRPr>
          </a:p>
        </p:txBody>
      </p:sp>
      <p:graphicFrame>
        <p:nvGraphicFramePr>
          <p:cNvPr id="10" name="Chart 35"/>
          <p:cNvGraphicFramePr/>
          <p:nvPr/>
        </p:nvGraphicFramePr>
        <p:xfrm>
          <a:off x="8324711" y="2053857"/>
          <a:ext cx="2407206" cy="2293141"/>
        </p:xfrm>
        <a:graphic>
          <a:graphicData uri="http://schemas.openxmlformats.org/drawingml/2006/chart">
            <c:chart xmlns:c="http://schemas.openxmlformats.org/drawingml/2006/chart" r:id="rId5"/>
          </a:graphicData>
        </a:graphic>
      </p:graphicFrame>
      <p:sp>
        <p:nvSpPr>
          <p:cNvPr id="13" name="TextBox 36"/>
          <p:cNvSpPr txBox="1"/>
          <p:nvPr/>
        </p:nvSpPr>
        <p:spPr>
          <a:xfrm>
            <a:off x="8987140" y="2951949"/>
            <a:ext cx="1106393" cy="584775"/>
          </a:xfrm>
          <a:prstGeom prst="rect">
            <a:avLst/>
          </a:prstGeom>
          <a:noFill/>
        </p:spPr>
        <p:txBody>
          <a:bodyPr wrap="none" rtlCol="0">
            <a:spAutoFit/>
          </a:bodyPr>
          <a:lstStyle/>
          <a:p>
            <a:r>
              <a:rPr lang="en-US" sz="3200">
                <a:solidFill>
                  <a:schemeClr val="bg1">
                    <a:lumMod val="50000"/>
                  </a:schemeClr>
                </a:solidFill>
                <a:latin typeface="Roboto Thin" charset="0"/>
                <a:ea typeface="Roboto Thin" charset="0"/>
                <a:cs typeface="Roboto Thin" charset="0"/>
              </a:rPr>
              <a:t>2019</a:t>
            </a:r>
            <a:endParaRPr lang="en-US" sz="3200">
              <a:solidFill>
                <a:schemeClr val="bg1">
                  <a:lumMod val="50000"/>
                </a:schemeClr>
              </a:solidFill>
              <a:latin typeface="Roboto Thin" charset="0"/>
              <a:ea typeface="Roboto Thin" charset="0"/>
              <a:cs typeface="Roboto Thin" charset="0"/>
            </a:endParaRPr>
          </a:p>
        </p:txBody>
      </p:sp>
      <p:grpSp>
        <p:nvGrpSpPr>
          <p:cNvPr id="14" name="Group 18"/>
          <p:cNvGrpSpPr/>
          <p:nvPr/>
        </p:nvGrpSpPr>
        <p:grpSpPr>
          <a:xfrm>
            <a:off x="1877335" y="4459750"/>
            <a:ext cx="1819612" cy="1014234"/>
            <a:chOff x="1610668" y="4638406"/>
            <a:chExt cx="1819612" cy="1014234"/>
          </a:xfrm>
        </p:grpSpPr>
        <p:sp>
          <p:nvSpPr>
            <p:cNvPr id="15" name="Rectangle 16"/>
            <p:cNvSpPr/>
            <p:nvPr/>
          </p:nvSpPr>
          <p:spPr>
            <a:xfrm>
              <a:off x="1610668" y="4915405"/>
              <a:ext cx="1819612" cy="737235"/>
            </a:xfrm>
            <a:prstGeom prst="rect">
              <a:avLst/>
            </a:prstGeom>
          </p:spPr>
          <p:txBody>
            <a:bodyPr wrap="square">
              <a:spAutoFit/>
            </a:bodyPr>
            <a:lstStyle/>
            <a:p>
              <a:pPr algn="ctr"/>
              <a:r>
                <a:rPr sz="14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4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6" name="Rectangle 17"/>
            <p:cNvSpPr/>
            <p:nvPr/>
          </p:nvSpPr>
          <p:spPr>
            <a:xfrm>
              <a:off x="2160633" y="4638406"/>
              <a:ext cx="719682" cy="307777"/>
            </a:xfrm>
            <a:prstGeom prst="rect">
              <a:avLst/>
            </a:prstGeom>
          </p:spPr>
          <p:txBody>
            <a:bodyPr wrap="square">
              <a:spAutoFit/>
            </a:bodyPr>
            <a:lstStyle/>
            <a:p>
              <a:pPr algn="ctr"/>
              <a:r>
                <a:rPr lang="zh-CN" altLang="en-US" sz="1400">
                  <a:solidFill>
                    <a:schemeClr val="bg1">
                      <a:lumMod val="50000"/>
                    </a:schemeClr>
                  </a:solidFill>
                  <a:latin typeface="Roboto Thin" charset="0"/>
                  <a:ea typeface="Roboto Thin" charset="0"/>
                  <a:cs typeface="Roboto Thin" charset="0"/>
                </a:rPr>
                <a:t>标题</a:t>
              </a:r>
              <a:endParaRPr lang="en-US" sz="1400">
                <a:solidFill>
                  <a:schemeClr val="bg1">
                    <a:lumMod val="50000"/>
                  </a:schemeClr>
                </a:solidFill>
                <a:latin typeface="Roboto Thin" charset="0"/>
                <a:ea typeface="Roboto Thin" charset="0"/>
                <a:cs typeface="Roboto Thin" charset="0"/>
              </a:endParaRPr>
            </a:p>
          </p:txBody>
        </p:sp>
      </p:grpSp>
      <p:grpSp>
        <p:nvGrpSpPr>
          <p:cNvPr id="17" name="Group 19"/>
          <p:cNvGrpSpPr/>
          <p:nvPr/>
        </p:nvGrpSpPr>
        <p:grpSpPr>
          <a:xfrm>
            <a:off x="5236955" y="4459750"/>
            <a:ext cx="1819612" cy="1014234"/>
            <a:chOff x="1610668" y="4638406"/>
            <a:chExt cx="1819612" cy="1014234"/>
          </a:xfrm>
        </p:grpSpPr>
        <p:sp>
          <p:nvSpPr>
            <p:cNvPr id="18" name="Rectangle 20"/>
            <p:cNvSpPr/>
            <p:nvPr/>
          </p:nvSpPr>
          <p:spPr>
            <a:xfrm>
              <a:off x="1610668" y="4915405"/>
              <a:ext cx="1819612" cy="737235"/>
            </a:xfrm>
            <a:prstGeom prst="rect">
              <a:avLst/>
            </a:prstGeom>
          </p:spPr>
          <p:txBody>
            <a:bodyPr wrap="square">
              <a:spAutoFit/>
            </a:bodyPr>
            <a:lstStyle/>
            <a:p>
              <a:pPr algn="ctr"/>
              <a:r>
                <a:rPr sz="14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4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9" name="Rectangle 21"/>
            <p:cNvSpPr/>
            <p:nvPr/>
          </p:nvSpPr>
          <p:spPr>
            <a:xfrm>
              <a:off x="2160633" y="4638406"/>
              <a:ext cx="719682" cy="307777"/>
            </a:xfrm>
            <a:prstGeom prst="rect">
              <a:avLst/>
            </a:prstGeom>
          </p:spPr>
          <p:txBody>
            <a:bodyPr wrap="square">
              <a:spAutoFit/>
            </a:bodyPr>
            <a:lstStyle/>
            <a:p>
              <a:pPr algn="ctr"/>
              <a:r>
                <a:rPr lang="zh-CN" altLang="en-US" sz="1400">
                  <a:solidFill>
                    <a:schemeClr val="bg1">
                      <a:lumMod val="50000"/>
                    </a:schemeClr>
                  </a:solidFill>
                  <a:latin typeface="Roboto Thin" charset="0"/>
                  <a:ea typeface="Roboto Thin" charset="0"/>
                  <a:cs typeface="Roboto Thin" charset="0"/>
                </a:rPr>
                <a:t>标题</a:t>
              </a:r>
              <a:endParaRPr lang="en-US" altLang="zh-CN" sz="1400">
                <a:solidFill>
                  <a:schemeClr val="bg1">
                    <a:lumMod val="50000"/>
                  </a:schemeClr>
                </a:solidFill>
                <a:latin typeface="Roboto Thin" charset="0"/>
                <a:ea typeface="Roboto Thin" charset="0"/>
                <a:cs typeface="Roboto Thin" charset="0"/>
              </a:endParaRPr>
            </a:p>
          </p:txBody>
        </p:sp>
      </p:grpSp>
      <p:grpSp>
        <p:nvGrpSpPr>
          <p:cNvPr id="20" name="Group 22"/>
          <p:cNvGrpSpPr/>
          <p:nvPr/>
        </p:nvGrpSpPr>
        <p:grpSpPr>
          <a:xfrm>
            <a:off x="8630530" y="4459750"/>
            <a:ext cx="1819612" cy="1014234"/>
            <a:chOff x="1610668" y="4638406"/>
            <a:chExt cx="1819612" cy="1014234"/>
          </a:xfrm>
        </p:grpSpPr>
        <p:sp>
          <p:nvSpPr>
            <p:cNvPr id="21" name="Rectangle 23"/>
            <p:cNvSpPr/>
            <p:nvPr/>
          </p:nvSpPr>
          <p:spPr>
            <a:xfrm>
              <a:off x="1610668" y="4915405"/>
              <a:ext cx="1819612" cy="737235"/>
            </a:xfrm>
            <a:prstGeom prst="rect">
              <a:avLst/>
            </a:prstGeom>
          </p:spPr>
          <p:txBody>
            <a:bodyPr wrap="square">
              <a:spAutoFit/>
            </a:bodyPr>
            <a:lstStyle/>
            <a:p>
              <a:pPr algn="ctr"/>
              <a:r>
                <a:rPr sz="14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4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2" name="Rectangle 24"/>
            <p:cNvSpPr/>
            <p:nvPr/>
          </p:nvSpPr>
          <p:spPr>
            <a:xfrm>
              <a:off x="2160633" y="4638406"/>
              <a:ext cx="719682" cy="307777"/>
            </a:xfrm>
            <a:prstGeom prst="rect">
              <a:avLst/>
            </a:prstGeom>
          </p:spPr>
          <p:txBody>
            <a:bodyPr wrap="square">
              <a:spAutoFit/>
            </a:bodyPr>
            <a:lstStyle/>
            <a:p>
              <a:pPr algn="ctr"/>
              <a:r>
                <a:rPr lang="zh-CN" altLang="en-US" sz="1400">
                  <a:solidFill>
                    <a:schemeClr val="bg1">
                      <a:lumMod val="50000"/>
                    </a:schemeClr>
                  </a:solidFill>
                  <a:latin typeface="Roboto Thin" charset="0"/>
                  <a:ea typeface="Roboto Thin" charset="0"/>
                  <a:cs typeface="Roboto Thin" charset="0"/>
                </a:rPr>
                <a:t>标题</a:t>
              </a:r>
              <a:endParaRPr lang="en-US" altLang="zh-CN" sz="1400">
                <a:solidFill>
                  <a:schemeClr val="bg1">
                    <a:lumMod val="50000"/>
                  </a:schemeClr>
                </a:solidFill>
                <a:latin typeface="Roboto Thin" charset="0"/>
                <a:ea typeface="Roboto Thin" charset="0"/>
                <a:cs typeface="Roboto Thin" charset="0"/>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50" fill="hold"/>
                                        <p:tgtEl>
                                          <p:spTgt spid="6"/>
                                        </p:tgtEl>
                                        <p:attrNameLst>
                                          <p:attrName>ppt_x</p:attrName>
                                        </p:attrNameLst>
                                      </p:cBhvr>
                                      <p:tavLst>
                                        <p:tav tm="0">
                                          <p:val>
                                            <p:strVal val="#ppt_x"/>
                                          </p:val>
                                        </p:tav>
                                        <p:tav tm="100000">
                                          <p:val>
                                            <p:strVal val="#ppt_x"/>
                                          </p:val>
                                        </p:tav>
                                      </p:tavLst>
                                    </p:anim>
                                    <p:anim calcmode="lin" valueType="num">
                                      <p:cBhvr additive="base">
                                        <p:cTn id="17" dur="250" fill="hold"/>
                                        <p:tgtEl>
                                          <p:spTgt spid="6"/>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50" fill="hold"/>
                                        <p:tgtEl>
                                          <p:spTgt spid="7"/>
                                        </p:tgtEl>
                                        <p:attrNameLst>
                                          <p:attrName>ppt_x</p:attrName>
                                        </p:attrNameLst>
                                      </p:cBhvr>
                                      <p:tavLst>
                                        <p:tav tm="0">
                                          <p:val>
                                            <p:strVal val="#ppt_x"/>
                                          </p:val>
                                        </p:tav>
                                        <p:tav tm="100000">
                                          <p:val>
                                            <p:strVal val="#ppt_x"/>
                                          </p:val>
                                        </p:tav>
                                      </p:tavLst>
                                    </p:anim>
                                    <p:anim calcmode="lin" valueType="num">
                                      <p:cBhvr additive="base">
                                        <p:cTn id="22" dur="250" fill="hold"/>
                                        <p:tgtEl>
                                          <p:spTgt spid="7"/>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50" fill="hold"/>
                                        <p:tgtEl>
                                          <p:spTgt spid="9"/>
                                        </p:tgtEl>
                                        <p:attrNameLst>
                                          <p:attrName>ppt_x</p:attrName>
                                        </p:attrNameLst>
                                      </p:cBhvr>
                                      <p:tavLst>
                                        <p:tav tm="0">
                                          <p:val>
                                            <p:strVal val="#ppt_x"/>
                                          </p:val>
                                        </p:tav>
                                        <p:tav tm="100000">
                                          <p:val>
                                            <p:strVal val="#ppt_x"/>
                                          </p:val>
                                        </p:tav>
                                      </p:tavLst>
                                    </p:anim>
                                    <p:anim calcmode="lin" valueType="num">
                                      <p:cBhvr additive="base">
                                        <p:cTn id="27" dur="250" fill="hold"/>
                                        <p:tgtEl>
                                          <p:spTgt spid="9"/>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fill="hold"/>
                                        <p:tgtEl>
                                          <p:spTgt spid="10"/>
                                        </p:tgtEl>
                                        <p:attrNameLst>
                                          <p:attrName>ppt_x</p:attrName>
                                        </p:attrNameLst>
                                      </p:cBhvr>
                                      <p:tavLst>
                                        <p:tav tm="0">
                                          <p:val>
                                            <p:strVal val="#ppt_x"/>
                                          </p:val>
                                        </p:tav>
                                        <p:tav tm="100000">
                                          <p:val>
                                            <p:strVal val="#ppt_x"/>
                                          </p:val>
                                        </p:tav>
                                      </p:tavLst>
                                    </p:anim>
                                    <p:anim calcmode="lin" valueType="num">
                                      <p:cBhvr additive="base">
                                        <p:cTn id="32" dur="250" fill="hold"/>
                                        <p:tgtEl>
                                          <p:spTgt spid="10"/>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250" fill="hold"/>
                                        <p:tgtEl>
                                          <p:spTgt spid="13"/>
                                        </p:tgtEl>
                                        <p:attrNameLst>
                                          <p:attrName>ppt_x</p:attrName>
                                        </p:attrNameLst>
                                      </p:cBhvr>
                                      <p:tavLst>
                                        <p:tav tm="0">
                                          <p:val>
                                            <p:strVal val="#ppt_x"/>
                                          </p:val>
                                        </p:tav>
                                        <p:tav tm="100000">
                                          <p:val>
                                            <p:strVal val="#ppt_x"/>
                                          </p:val>
                                        </p:tav>
                                      </p:tavLst>
                                    </p:anim>
                                    <p:anim calcmode="lin" valueType="num">
                                      <p:cBhvr additive="base">
                                        <p:cTn id="37" dur="250" fill="hold"/>
                                        <p:tgtEl>
                                          <p:spTgt spid="13"/>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000"/>
                            </p:stCondLst>
                            <p:childTnLst>
                              <p:par>
                                <p:cTn id="39" presetID="2" presetClass="entr" presetSubtype="4"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250" fill="hold"/>
                                        <p:tgtEl>
                                          <p:spTgt spid="14"/>
                                        </p:tgtEl>
                                        <p:attrNameLst>
                                          <p:attrName>ppt_x</p:attrName>
                                        </p:attrNameLst>
                                      </p:cBhvr>
                                      <p:tavLst>
                                        <p:tav tm="0">
                                          <p:val>
                                            <p:strVal val="#ppt_x"/>
                                          </p:val>
                                        </p:tav>
                                        <p:tav tm="100000">
                                          <p:val>
                                            <p:strVal val="#ppt_x"/>
                                          </p:val>
                                        </p:tav>
                                      </p:tavLst>
                                    </p:anim>
                                    <p:anim calcmode="lin" valueType="num">
                                      <p:cBhvr additive="base">
                                        <p:cTn id="42" dur="250" fill="hold"/>
                                        <p:tgtEl>
                                          <p:spTgt spid="14"/>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2250"/>
                            </p:stCondLst>
                            <p:childTnLst>
                              <p:par>
                                <p:cTn id="44" presetID="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250" fill="hold"/>
                                        <p:tgtEl>
                                          <p:spTgt spid="17"/>
                                        </p:tgtEl>
                                        <p:attrNameLst>
                                          <p:attrName>ppt_x</p:attrName>
                                        </p:attrNameLst>
                                      </p:cBhvr>
                                      <p:tavLst>
                                        <p:tav tm="0">
                                          <p:val>
                                            <p:strVal val="#ppt_x"/>
                                          </p:val>
                                        </p:tav>
                                        <p:tav tm="100000">
                                          <p:val>
                                            <p:strVal val="#ppt_x"/>
                                          </p:val>
                                        </p:tav>
                                      </p:tavLst>
                                    </p:anim>
                                    <p:anim calcmode="lin" valueType="num">
                                      <p:cBhvr additive="base">
                                        <p:cTn id="47" dur="250" fill="hold"/>
                                        <p:tgtEl>
                                          <p:spTgt spid="17"/>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2500"/>
                            </p:stCondLst>
                            <p:childTnLst>
                              <p:par>
                                <p:cTn id="49" presetID="2" presetClass="entr" presetSubtype="4"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250" fill="hold"/>
                                        <p:tgtEl>
                                          <p:spTgt spid="20"/>
                                        </p:tgtEl>
                                        <p:attrNameLst>
                                          <p:attrName>ppt_x</p:attrName>
                                        </p:attrNameLst>
                                      </p:cBhvr>
                                      <p:tavLst>
                                        <p:tav tm="0">
                                          <p:val>
                                            <p:strVal val="#ppt_x"/>
                                          </p:val>
                                        </p:tav>
                                        <p:tav tm="100000">
                                          <p:val>
                                            <p:strVal val="#ppt_x"/>
                                          </p:val>
                                        </p:tav>
                                      </p:tavLst>
                                    </p:anim>
                                    <p:anim calcmode="lin" valueType="num">
                                      <p:cBhvr additive="base">
                                        <p:cTn id="52" dur="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Graphic spid="5" grpId="0">
        <p:bldAsOne/>
      </p:bldGraphic>
      <p:bldGraphic spid="7" grpId="0">
        <p:bldAsOne/>
      </p:bldGraphic>
      <p:bldGraphic spid="10" grpId="0">
        <p:bldAsOne/>
      </p:bldGraphic>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90298" y="342900"/>
            <a:ext cx="11409816" cy="6173786"/>
          </a:xfrm>
          <a:prstGeom prst="rect">
            <a:avLst/>
          </a:prstGeom>
          <a:noFill/>
          <a:ln>
            <a:solidFill>
              <a:srgbClr val="A7B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841982" y="1500580"/>
            <a:ext cx="1298961" cy="2784372"/>
            <a:chOff x="3692144" y="1760830"/>
            <a:chExt cx="1298961" cy="3296399"/>
          </a:xfrm>
        </p:grpSpPr>
        <p:sp>
          <p:nvSpPr>
            <p:cNvPr id="14" name="矩形 13"/>
            <p:cNvSpPr/>
            <p:nvPr/>
          </p:nvSpPr>
          <p:spPr>
            <a:xfrm rot="5400000">
              <a:off x="2698006" y="2754968"/>
              <a:ext cx="3287238" cy="1298961"/>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B6BA"/>
                </a:solidFill>
                <a:latin typeface="微软雅黑" panose="020b0503020204020204" pitchFamily="34" charset="-122"/>
                <a:ea typeface="微软雅黑" panose="020b0503020204020204" pitchFamily="34" charset="-122"/>
              </a:endParaRPr>
            </a:p>
          </p:txBody>
        </p:sp>
        <p:sp>
          <p:nvSpPr>
            <p:cNvPr id="15" name="文本框 283"/>
            <p:cNvSpPr txBox="1"/>
            <p:nvPr/>
          </p:nvSpPr>
          <p:spPr>
            <a:xfrm>
              <a:off x="3845785" y="1769993"/>
              <a:ext cx="984885" cy="3287236"/>
            </a:xfrm>
            <a:prstGeom prst="rect">
              <a:avLst/>
            </a:prstGeom>
            <a:noFill/>
          </p:spPr>
          <p:txBody>
            <a:bodyPr vert="eaVert" wrap="square" rtlCol="0">
              <a:spAutoFit/>
            </a:bodyPr>
            <a:lstStyle/>
            <a:p>
              <a:pPr algn="ctr"/>
              <a:r>
                <a:rPr lang="zh-CN" altLang="en-US" sz="3600" b="1" spc="600">
                  <a:solidFill>
                    <a:schemeClr val="bg1"/>
                  </a:solidFill>
                  <a:latin typeface="微软雅黑" panose="020b0503020204020204" pitchFamily="34" charset="-122"/>
                  <a:ea typeface="微软雅黑" panose="020b0503020204020204" pitchFamily="34" charset="-122"/>
                </a:rPr>
                <a:t>第三章</a:t>
              </a:r>
              <a:endParaRPr lang="en-US" altLang="zh-CN" sz="3600" spc="600">
                <a:solidFill>
                  <a:schemeClr val="bg1"/>
                </a:solidFill>
                <a:latin typeface="微软雅黑" panose="020b0503020204020204" pitchFamily="34" charset="-122"/>
                <a:ea typeface="微软雅黑" panose="020b0503020204020204" pitchFamily="34" charset="-122"/>
              </a:endParaRPr>
            </a:p>
            <a:p>
              <a:pPr algn="ctr"/>
              <a:r>
                <a:rPr lang="en-US" altLang="zh-CN" sz="1600" spc="300">
                  <a:solidFill>
                    <a:schemeClr val="bg1"/>
                  </a:solidFill>
                  <a:latin typeface="微软雅黑" panose="020b0503020204020204" pitchFamily="34" charset="-122"/>
                  <a:ea typeface="微软雅黑" panose="020b0503020204020204" pitchFamily="34" charset="-122"/>
                </a:rPr>
                <a:t>DIRECTORY</a:t>
              </a:r>
              <a:endParaRPr lang="zh-CN" altLang="en-US" sz="2400" b="1" spc="30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282968" y="2263226"/>
            <a:ext cx="3724096" cy="1148703"/>
            <a:chOff x="5235445" y="2570171"/>
            <a:chExt cx="3724096" cy="1148703"/>
          </a:xfrm>
        </p:grpSpPr>
        <p:sp>
          <p:nvSpPr>
            <p:cNvPr id="18" name="矩形 17"/>
            <p:cNvSpPr/>
            <p:nvPr/>
          </p:nvSpPr>
          <p:spPr>
            <a:xfrm>
              <a:off x="5235445" y="2570171"/>
              <a:ext cx="3724096" cy="800219"/>
            </a:xfrm>
            <a:prstGeom prst="rect">
              <a:avLst/>
            </a:prstGeom>
          </p:spPr>
          <p:txBody>
            <a:bodyPr wrap="none">
              <a:spAutoFit/>
            </a:bodyPr>
            <a:lstStyle/>
            <a:p>
              <a:r>
                <a:rPr kumimoji="1" lang="zh-CN" altLang="en-US" sz="4600" b="1">
                  <a:solidFill>
                    <a:srgbClr val="A7B658"/>
                  </a:solidFill>
                  <a:latin typeface="微软雅黑" panose="020b0503020204020204" pitchFamily="34" charset="-122"/>
                  <a:ea typeface="微软雅黑" panose="020b0503020204020204" pitchFamily="34" charset="-122"/>
                </a:rPr>
                <a:t>教学成果展示</a:t>
              </a:r>
              <a:endParaRPr kumimoji="1" lang="zh-CN" altLang="en-US" sz="4600" b="1">
                <a:solidFill>
                  <a:srgbClr val="A7B658"/>
                </a:solidFill>
                <a:latin typeface="微软雅黑" panose="020b0503020204020204" pitchFamily="34" charset="-122"/>
                <a:ea typeface="微软雅黑" panose="020b0503020204020204" pitchFamily="34" charset="-122"/>
              </a:endParaRPr>
            </a:p>
          </p:txBody>
        </p:sp>
        <p:sp>
          <p:nvSpPr>
            <p:cNvPr id="19" name="矩形 18"/>
            <p:cNvSpPr/>
            <p:nvPr/>
          </p:nvSpPr>
          <p:spPr>
            <a:xfrm>
              <a:off x="5360731" y="3306453"/>
              <a:ext cx="3456785" cy="412421"/>
            </a:xfrm>
            <a:prstGeom prst="rect">
              <a:avLst/>
            </a:prstGeom>
          </p:spPr>
          <p:txBody>
            <a:bodyPr wrap="square">
              <a:spAutoFit/>
            </a:bodyPr>
            <a:lstStyle/>
            <a:p>
              <a:pP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nodeType="afterGroup">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nodeType="afterGroup">
                            <p:stCondLst>
                              <p:cond delay="175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75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教学成果展示</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flipH="1">
            <a:off x="1617809" y="1988457"/>
            <a:ext cx="9137276" cy="4096598"/>
            <a:chOff x="791643" y="1951849"/>
            <a:chExt cx="10818734" cy="4338982"/>
          </a:xfrm>
        </p:grpSpPr>
        <p:sp>
          <p:nvSpPr>
            <p:cNvPr id="6" name="矩形 5"/>
            <p:cNvSpPr/>
            <p:nvPr/>
          </p:nvSpPr>
          <p:spPr>
            <a:xfrm>
              <a:off x="802445" y="1951849"/>
              <a:ext cx="5482009" cy="2245728"/>
            </a:xfrm>
            <a:prstGeom prst="rect">
              <a:avLst/>
            </a:prstGeom>
            <a:blipFill dpi="0"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100">
                <a:solidFill>
                  <a:prstClr val="white"/>
                </a:solidFill>
                <a:latin typeface="Calibri"/>
                <a:ea typeface="宋体" panose="02010600030101010101" pitchFamily="2" charset="-122"/>
              </a:endParaRPr>
            </a:p>
          </p:txBody>
        </p:sp>
        <p:sp>
          <p:nvSpPr>
            <p:cNvPr id="7" name="矩形 6"/>
            <p:cNvSpPr/>
            <p:nvPr/>
          </p:nvSpPr>
          <p:spPr>
            <a:xfrm>
              <a:off x="6556463" y="1951850"/>
              <a:ext cx="5053914" cy="4338981"/>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矩形 8"/>
            <p:cNvSpPr/>
            <p:nvPr/>
          </p:nvSpPr>
          <p:spPr>
            <a:xfrm>
              <a:off x="802445" y="5433959"/>
              <a:ext cx="5471207" cy="853619"/>
            </a:xfrm>
            <a:prstGeom prst="rect">
              <a:avLst/>
            </a:prstGeom>
            <a:solidFill>
              <a:srgbClr val="A7B658"/>
            </a:solidFill>
            <a:ln w="9525" cap="flat" cmpd="sng" algn="ctr">
              <a:noFill/>
              <a:prstDash val="solid"/>
            </a:ln>
            <a:effectLst/>
          </p:spPr>
          <p:txBody>
            <a:bodyPr lIns="91438" tIns="45719" rIns="91438" bIns="45719" rtlCol="0" anchor="ctr"/>
            <a:lstStyle/>
            <a:p>
              <a:pPr marL="0" marR="0" lvl="0" indent="0" algn="ctr" defTabSz="456565" eaLnBrk="1" fontAlgn="auto" latinLnBrk="0" hangingPunct="1">
                <a:lnSpc>
                  <a:spcPct val="100000"/>
                </a:lnSpc>
                <a:spcBef>
                  <a:spcPct val="0"/>
                </a:spcBef>
                <a:spcAft>
                  <a:spcPct val="0"/>
                </a:spcAft>
                <a:buClrTx/>
                <a:buSzTx/>
                <a:buFontTx/>
                <a:buNone/>
                <a:defRPr/>
              </a:pPr>
              <a:endParaRPr kumimoji="1" lang="zh-CN" altLang="en-US" sz="1100" b="0" i="0" u="none" strike="noStrike" kern="0" cap="none" spc="0" normalizeH="0" baseline="0" noProof="0">
                <a:ln>
                  <a:noFill/>
                </a:ln>
                <a:solidFill>
                  <a:srgbClr val="FFFFFF"/>
                </a:solidFill>
                <a:effectLst/>
                <a:uLnTx/>
                <a:uFillTx/>
                <a:latin typeface="Century Gothic" panose="020b0502020202020204"/>
                <a:ea typeface="微软雅黑" panose="020b0503020204020204" pitchFamily="34" charset="-122"/>
              </a:endParaRPr>
            </a:p>
          </p:txBody>
        </p:sp>
        <p:sp>
          <p:nvSpPr>
            <p:cNvPr id="10" name="文本框 5"/>
            <p:cNvSpPr txBox="1"/>
            <p:nvPr/>
          </p:nvSpPr>
          <p:spPr>
            <a:xfrm>
              <a:off x="791643" y="4087577"/>
              <a:ext cx="5545508" cy="1645241"/>
            </a:xfrm>
            <a:prstGeom prst="rect">
              <a:avLst/>
            </a:prstGeom>
            <a:noFill/>
          </p:spPr>
          <p:txBody>
            <a:bodyPr wrap="square" lIns="91438" tIns="45719" rIns="91438" bIns="45719" rtlCol="0">
              <a:spAutoFit/>
            </a:bodyPr>
            <a:lstStyle/>
            <a:p>
              <a:pPr defTabSz="456565">
                <a:lnSpc>
                  <a:spcPct val="130000"/>
                </a:lnSpc>
              </a:pPr>
              <a:endParaRPr lang="en-US" altLang="zh-CN" sz="1000">
                <a:solidFill>
                  <a:schemeClr val="bg1">
                    <a:lumMod val="50000"/>
                  </a:schemeClr>
                </a:solidFill>
                <a:latin typeface="Century Gothic" panose="020b0502020202020204"/>
                <a:ea typeface="微软雅黑" panose="020b0503020204020204" pitchFamily="34" charset="-122"/>
              </a:endParaRPr>
            </a:p>
            <a:p>
              <a:pPr defTabSz="456565">
                <a:lnSpc>
                  <a:spcPct val="130000"/>
                </a:lnSpc>
              </a:pPr>
              <a:r>
                <a:rPr lang="zh-CN" altLang="en-US" sz="1000">
                  <a:solidFill>
                    <a:schemeClr val="bg1">
                      <a:lumMod val="50000"/>
                    </a:schemeClr>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000">
                  <a:solidFill>
                    <a:schemeClr val="bg1">
                      <a:lumMod val="50000"/>
                    </a:schemeClr>
                  </a:solidFill>
                  <a:latin typeface="Century Gothic" panose="020b0502020202020204"/>
                  <a:ea typeface="微软雅黑" panose="020b0503020204020204" pitchFamily="34" charset="-122"/>
                </a:rPr>
                <a:t>14</a:t>
              </a:r>
              <a:r>
                <a:rPr lang="zh-CN" altLang="en-US" sz="1000">
                  <a:solidFill>
                    <a:schemeClr val="bg1">
                      <a:lumMod val="50000"/>
                    </a:schemeClr>
                  </a:solidFill>
                  <a:latin typeface="Century Gothic" panose="020b0502020202020204"/>
                  <a:ea typeface="微软雅黑" panose="020b0503020204020204" pitchFamily="34" charset="-122"/>
                </a:rPr>
                <a:t>号字，</a:t>
              </a:r>
              <a:r>
                <a:rPr lang="en-US" altLang="zh-CN" sz="1000">
                  <a:solidFill>
                    <a:schemeClr val="bg1">
                      <a:lumMod val="50000"/>
                    </a:schemeClr>
                  </a:solidFill>
                  <a:latin typeface="Century Gothic" panose="020b0502020202020204"/>
                  <a:ea typeface="微软雅黑" panose="020b0503020204020204" pitchFamily="34" charset="-122"/>
                </a:rPr>
                <a:t>1.3</a:t>
              </a:r>
              <a:r>
                <a:rPr lang="zh-CN" altLang="en-US" sz="1000">
                  <a:solidFill>
                    <a:schemeClr val="bg1">
                      <a:lumMod val="50000"/>
                    </a:schemeClr>
                  </a:solidFill>
                  <a:latin typeface="Century Gothic" panose="020b0502020202020204"/>
                  <a:ea typeface="微软雅黑" panose="020b0503020204020204" pitchFamily="34" charset="-122"/>
                </a:rPr>
                <a:t>倍字间距。标题数字等都可以通过点击和重新输入进行更改</a:t>
              </a:r>
              <a:r>
                <a:rPr lang="en-US" altLang="zh-CN" sz="1000">
                  <a:solidFill>
                    <a:schemeClr val="bg1">
                      <a:lumMod val="50000"/>
                    </a:schemeClr>
                  </a:solidFill>
                  <a:latin typeface="Century Gothic" panose="020b0502020202020204"/>
                  <a:ea typeface="微软雅黑" panose="020b0503020204020204" pitchFamily="34" charset="-122"/>
                </a:rPr>
                <a:t>.</a:t>
              </a:r>
              <a:endParaRPr lang="zh-CN" altLang="en-US" sz="1000">
                <a:solidFill>
                  <a:schemeClr val="bg1">
                    <a:lumMod val="50000"/>
                  </a:schemeClr>
                </a:solidFill>
                <a:latin typeface="Century Gothic" panose="020b0502020202020204"/>
                <a:ea typeface="微软雅黑" panose="020b0503020204020204" pitchFamily="34" charset="-122"/>
              </a:endParaRPr>
            </a:p>
            <a:p>
              <a:pPr defTabSz="456565">
                <a:lnSpc>
                  <a:spcPct val="130000"/>
                </a:lnSpc>
              </a:pPr>
              <a:endParaRPr lang="zh-CN" altLang="en-US" sz="1000">
                <a:solidFill>
                  <a:schemeClr val="bg1">
                    <a:lumMod val="50000"/>
                  </a:schemeClr>
                </a:solidFill>
                <a:latin typeface="Century Gothic" panose="020b0502020202020204"/>
                <a:ea typeface="微软雅黑" panose="020b0503020204020204" pitchFamily="34" charset="-122"/>
              </a:endParaRPr>
            </a:p>
            <a:p>
              <a:pPr defTabSz="456565">
                <a:lnSpc>
                  <a:spcPct val="130000"/>
                </a:lnSpc>
              </a:pPr>
              <a:endParaRPr lang="zh-CN" altLang="en-US" sz="1000">
                <a:solidFill>
                  <a:schemeClr val="bg1">
                    <a:lumMod val="50000"/>
                  </a:schemeClr>
                </a:solidFill>
                <a:latin typeface="Century Gothic" panose="020b0502020202020204"/>
                <a:ea typeface="微软雅黑" panose="020b0503020204020204" pitchFamily="34" charset="-122"/>
              </a:endParaRPr>
            </a:p>
          </p:txBody>
        </p:sp>
        <p:sp>
          <p:nvSpPr>
            <p:cNvPr id="13" name="文本框 6"/>
            <p:cNvSpPr txBox="1"/>
            <p:nvPr/>
          </p:nvSpPr>
          <p:spPr>
            <a:xfrm>
              <a:off x="882209" y="5589241"/>
              <a:ext cx="5275326" cy="562300"/>
            </a:xfrm>
            <a:prstGeom prst="rect">
              <a:avLst/>
            </a:prstGeom>
            <a:noFill/>
          </p:spPr>
          <p:txBody>
            <a:bodyPr wrap="square" lIns="91438" tIns="45719" rIns="91438" bIns="45719" rtlCol="0">
              <a:spAutoFit/>
            </a:bodyPr>
            <a:lstStyle/>
            <a:p>
              <a:pPr defTabSz="456565">
                <a:lnSpc>
                  <a:spcPct val="130000"/>
                </a:lnSpc>
              </a:pPr>
              <a:r>
                <a:rPr lang="zh-CN" altLang="en-US" sz="900" b="1">
                  <a:solidFill>
                    <a:srgbClr val="FFFFFF"/>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900" b="1">
                  <a:solidFill>
                    <a:srgbClr val="FFFFFF"/>
                  </a:solidFill>
                  <a:latin typeface="Century Gothic" panose="020b0502020202020204"/>
                  <a:ea typeface="微软雅黑" panose="020b0503020204020204" pitchFamily="34" charset="-122"/>
                </a:rPr>
                <a:t>12</a:t>
              </a:r>
              <a:r>
                <a:rPr lang="zh-CN" altLang="en-US" sz="900" b="1">
                  <a:solidFill>
                    <a:srgbClr val="FFFFFF"/>
                  </a:solidFill>
                  <a:latin typeface="Century Gothic" panose="020b0502020202020204"/>
                  <a:ea typeface="微软雅黑" panose="020b0503020204020204" pitchFamily="34" charset="-122"/>
                </a:rPr>
                <a:t>号字，</a:t>
              </a:r>
              <a:r>
                <a:rPr lang="en-US" altLang="zh-CN" sz="900" b="1">
                  <a:solidFill>
                    <a:srgbClr val="FFFFFF"/>
                  </a:solidFill>
                  <a:latin typeface="Century Gothic" panose="020b0502020202020204"/>
                  <a:ea typeface="微软雅黑" panose="020b0503020204020204" pitchFamily="34" charset="-122"/>
                </a:rPr>
                <a:t>1.3</a:t>
              </a:r>
              <a:r>
                <a:rPr lang="zh-CN" altLang="en-US" sz="900" b="1">
                  <a:solidFill>
                    <a:srgbClr val="FFFFFF"/>
                  </a:solidFill>
                  <a:latin typeface="Century Gothic" panose="020b0502020202020204"/>
                  <a:ea typeface="微软雅黑" panose="020b0503020204020204" pitchFamily="34" charset="-122"/>
                </a:rPr>
                <a:t>倍字间距。</a:t>
              </a:r>
              <a:endParaRPr lang="zh-CN" altLang="en-US" sz="900" b="1">
                <a:solidFill>
                  <a:srgbClr val="FFFFFF"/>
                </a:solidFill>
                <a:latin typeface="Century Gothic" panose="020b0502020202020204"/>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教学成果展示</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1630058" y="2104428"/>
            <a:ext cx="3948564" cy="4116680"/>
            <a:chOff x="1965261" y="1992702"/>
            <a:chExt cx="3963510" cy="4132263"/>
          </a:xfrm>
        </p:grpSpPr>
        <p:sp>
          <p:nvSpPr>
            <p:cNvPr id="6" name="AutoShape 7"/>
            <p:cNvSpPr>
              <a:spLocks noChangeArrowheads="1"/>
            </p:cNvSpPr>
            <p:nvPr/>
          </p:nvSpPr>
          <p:spPr bwMode="auto">
            <a:xfrm>
              <a:off x="4410325" y="4080265"/>
              <a:ext cx="1516860" cy="1323975"/>
            </a:xfrm>
            <a:prstGeom prst="hexagon">
              <a:avLst>
                <a:gd name="adj" fmla="val 28652"/>
                <a:gd name="vf" fmla="val 115470"/>
              </a:avLst>
            </a:prstGeom>
            <a:solidFill>
              <a:srgbClr val="A7B658"/>
            </a:solidFill>
            <a:ln>
              <a:noFill/>
            </a:ln>
          </p:spPr>
          <p:txBody>
            <a:bodyPr vert="horz" wrap="square" lIns="91440" tIns="45720" rIns="91440" bIns="45720" numCol="1" anchor="t" anchorCtr="0" compatLnSpc="1"/>
            <a:lstStyle/>
            <a:p>
              <a:pPr lvl="2"/>
              <a:r>
                <a:rPr lang="en-US" sz="1600">
                  <a:solidFill>
                    <a:schemeClr val="tx1">
                      <a:lumMod val="50000"/>
                      <a:lumOff val="50000"/>
                    </a:schemeClr>
                  </a:solidFill>
                  <a:sym typeface="微软雅黑" panose="020b0503020204020204" pitchFamily="34" charset="-122"/>
                </a:rPr>
                <a:t> </a:t>
              </a:r>
              <a:endParaRPr lang="zh-CN" altLang="en-US" sz="1600">
                <a:solidFill>
                  <a:schemeClr val="tx1">
                    <a:lumMod val="50000"/>
                    <a:lumOff val="50000"/>
                  </a:schemeClr>
                </a:solidFill>
              </a:endParaRPr>
            </a:p>
          </p:txBody>
        </p:sp>
        <p:grpSp>
          <p:nvGrpSpPr>
            <p:cNvPr id="7" name="组合 6"/>
            <p:cNvGrpSpPr/>
            <p:nvPr/>
          </p:nvGrpSpPr>
          <p:grpSpPr>
            <a:xfrm>
              <a:off x="3188587" y="1992702"/>
              <a:ext cx="1516860" cy="1323975"/>
              <a:chOff x="3044412" y="1849437"/>
              <a:chExt cx="1517650" cy="1323975"/>
            </a:xfrm>
          </p:grpSpPr>
          <p:sp>
            <p:nvSpPr>
              <p:cNvPr id="25" name="AutoShape 1"/>
              <p:cNvSpPr>
                <a:spLocks noChangeArrowheads="1"/>
              </p:cNvSpPr>
              <p:nvPr/>
            </p:nvSpPr>
            <p:spPr bwMode="auto">
              <a:xfrm>
                <a:off x="3044412" y="1849437"/>
                <a:ext cx="1517650" cy="1323975"/>
              </a:xfrm>
              <a:prstGeom prst="hexagon">
                <a:avLst>
                  <a:gd name="adj" fmla="val 28652"/>
                  <a:gd name="vf" fmla="val 115470"/>
                </a:avLst>
              </a:prstGeom>
              <a:noFill/>
              <a:ln w="25400" cap="flat" cmpd="sng">
                <a:solidFill>
                  <a:srgbClr val="A7B658"/>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tab pos="1447800"/>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147"/>
              <p:cNvSpPr>
                <a:spLocks noChangeArrowheads="1"/>
              </p:cNvSpPr>
              <p:nvPr/>
            </p:nvSpPr>
            <p:spPr bwMode="auto">
              <a:xfrm>
                <a:off x="3249199" y="2357018"/>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a:solidFill>
                    <a:schemeClr val="tx1">
                      <a:lumMod val="50000"/>
                      <a:lumOff val="50000"/>
                    </a:schemeClr>
                  </a:solidFill>
                </a:endParaRPr>
              </a:p>
            </p:txBody>
          </p:sp>
        </p:grpSp>
        <p:grpSp>
          <p:nvGrpSpPr>
            <p:cNvPr id="9" name="组合 8"/>
            <p:cNvGrpSpPr/>
            <p:nvPr/>
          </p:nvGrpSpPr>
          <p:grpSpPr>
            <a:xfrm>
              <a:off x="4411911" y="2676915"/>
              <a:ext cx="1516860" cy="1323975"/>
              <a:chOff x="4268374" y="2533650"/>
              <a:chExt cx="1517650" cy="1323975"/>
            </a:xfrm>
          </p:grpSpPr>
          <p:sp>
            <p:nvSpPr>
              <p:cNvPr id="23" name="AutoShape 4"/>
              <p:cNvSpPr>
                <a:spLocks noChangeArrowheads="1"/>
              </p:cNvSpPr>
              <p:nvPr/>
            </p:nvSpPr>
            <p:spPr bwMode="auto">
              <a:xfrm>
                <a:off x="4268374" y="2533650"/>
                <a:ext cx="1517650" cy="1323975"/>
              </a:xfrm>
              <a:prstGeom prst="hexagon">
                <a:avLst>
                  <a:gd name="adj" fmla="val 28652"/>
                  <a:gd name="vf" fmla="val 115470"/>
                </a:avLst>
              </a:prstGeom>
              <a:noFill/>
              <a:ln w="25400" cap="flat" cmpd="sng">
                <a:solidFill>
                  <a:srgbClr val="A7B658"/>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tab pos="1447800"/>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47"/>
              <p:cNvSpPr>
                <a:spLocks noChangeArrowheads="1"/>
              </p:cNvSpPr>
              <p:nvPr/>
            </p:nvSpPr>
            <p:spPr bwMode="auto">
              <a:xfrm>
                <a:off x="4463637" y="299995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a:solidFill>
                    <a:schemeClr val="tx1">
                      <a:lumMod val="50000"/>
                      <a:lumOff val="50000"/>
                    </a:schemeClr>
                  </a:solidFill>
                </a:endParaRPr>
              </a:p>
            </p:txBody>
          </p:sp>
        </p:grpSp>
        <p:grpSp>
          <p:nvGrpSpPr>
            <p:cNvPr id="10" name="组合 9"/>
            <p:cNvGrpSpPr/>
            <p:nvPr/>
          </p:nvGrpSpPr>
          <p:grpSpPr>
            <a:xfrm>
              <a:off x="1965261" y="2676915"/>
              <a:ext cx="1516860" cy="1323975"/>
              <a:chOff x="1820449" y="2533650"/>
              <a:chExt cx="1517650" cy="1323975"/>
            </a:xfrm>
          </p:grpSpPr>
          <p:sp>
            <p:nvSpPr>
              <p:cNvPr id="21" name="AutoShape 2"/>
              <p:cNvSpPr>
                <a:spLocks noChangeArrowheads="1"/>
              </p:cNvSpPr>
              <p:nvPr/>
            </p:nvSpPr>
            <p:spPr bwMode="auto">
              <a:xfrm>
                <a:off x="1820449" y="2533650"/>
                <a:ext cx="1517650" cy="1323975"/>
              </a:xfrm>
              <a:prstGeom prst="hexagon">
                <a:avLst>
                  <a:gd name="adj" fmla="val 28652"/>
                  <a:gd name="vf" fmla="val 115470"/>
                </a:avLst>
              </a:prstGeom>
              <a:noFill/>
              <a:ln w="25400" cap="flat" cmpd="sng">
                <a:solidFill>
                  <a:srgbClr val="A7B658"/>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tab pos="1447800"/>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147"/>
              <p:cNvSpPr>
                <a:spLocks noChangeArrowheads="1"/>
              </p:cNvSpPr>
              <p:nvPr/>
            </p:nvSpPr>
            <p:spPr bwMode="auto">
              <a:xfrm>
                <a:off x="2034762" y="299995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a:solidFill>
                    <a:schemeClr val="tx1">
                      <a:lumMod val="50000"/>
                      <a:lumOff val="50000"/>
                    </a:schemeClr>
                  </a:solidFill>
                </a:endParaRPr>
              </a:p>
            </p:txBody>
          </p:sp>
        </p:grpSp>
        <p:grpSp>
          <p:nvGrpSpPr>
            <p:cNvPr id="13" name="组合 12"/>
            <p:cNvGrpSpPr/>
            <p:nvPr/>
          </p:nvGrpSpPr>
          <p:grpSpPr>
            <a:xfrm>
              <a:off x="1965261" y="4080265"/>
              <a:ext cx="1516860" cy="1323975"/>
              <a:chOff x="1820449" y="3937000"/>
              <a:chExt cx="1517650" cy="1323975"/>
            </a:xfrm>
          </p:grpSpPr>
          <p:sp>
            <p:nvSpPr>
              <p:cNvPr id="19" name="AutoShape 3"/>
              <p:cNvSpPr>
                <a:spLocks noChangeArrowheads="1"/>
              </p:cNvSpPr>
              <p:nvPr/>
            </p:nvSpPr>
            <p:spPr bwMode="auto">
              <a:xfrm>
                <a:off x="1820449" y="3937000"/>
                <a:ext cx="1517650" cy="1323975"/>
              </a:xfrm>
              <a:prstGeom prst="hexagon">
                <a:avLst>
                  <a:gd name="adj" fmla="val 28652"/>
                  <a:gd name="vf" fmla="val 115470"/>
                </a:avLst>
              </a:prstGeom>
              <a:noFill/>
              <a:ln w="25400" cap="flat" cmpd="sng">
                <a:solidFill>
                  <a:srgbClr val="A7B658"/>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tab pos="1447800"/>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47"/>
              <p:cNvSpPr>
                <a:spLocks noChangeArrowheads="1"/>
              </p:cNvSpPr>
              <p:nvPr/>
            </p:nvSpPr>
            <p:spPr bwMode="auto">
              <a:xfrm>
                <a:off x="2034762" y="442870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a:solidFill>
                    <a:schemeClr val="tx1">
                      <a:lumMod val="50000"/>
                      <a:lumOff val="50000"/>
                    </a:schemeClr>
                  </a:solidFill>
                </a:endParaRPr>
              </a:p>
            </p:txBody>
          </p:sp>
        </p:grpSp>
        <p:grpSp>
          <p:nvGrpSpPr>
            <p:cNvPr id="14" name="组合 13"/>
            <p:cNvGrpSpPr/>
            <p:nvPr/>
          </p:nvGrpSpPr>
          <p:grpSpPr>
            <a:xfrm>
              <a:off x="3188587" y="4800990"/>
              <a:ext cx="1516860" cy="1323975"/>
              <a:chOff x="3044412" y="4657725"/>
              <a:chExt cx="1517650" cy="1323975"/>
            </a:xfrm>
          </p:grpSpPr>
          <p:sp>
            <p:nvSpPr>
              <p:cNvPr id="17" name="AutoShape 6"/>
              <p:cNvSpPr>
                <a:spLocks noChangeArrowheads="1"/>
              </p:cNvSpPr>
              <p:nvPr/>
            </p:nvSpPr>
            <p:spPr bwMode="auto">
              <a:xfrm>
                <a:off x="3044412" y="4657725"/>
                <a:ext cx="1517650" cy="1323975"/>
              </a:xfrm>
              <a:prstGeom prst="hexagon">
                <a:avLst>
                  <a:gd name="adj" fmla="val 28652"/>
                  <a:gd name="vf" fmla="val 115470"/>
                </a:avLst>
              </a:prstGeom>
              <a:noFill/>
              <a:ln w="25400" cap="flat" cmpd="sng">
                <a:solidFill>
                  <a:srgbClr val="A7B658"/>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tab pos="1447800"/>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47"/>
              <p:cNvSpPr>
                <a:spLocks noChangeArrowheads="1"/>
              </p:cNvSpPr>
              <p:nvPr/>
            </p:nvSpPr>
            <p:spPr bwMode="auto">
              <a:xfrm>
                <a:off x="3249199" y="5143080"/>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a:solidFill>
                    <a:schemeClr val="tx1">
                      <a:lumMod val="50000"/>
                      <a:lumOff val="50000"/>
                    </a:schemeClr>
                  </a:solidFill>
                </a:endParaRPr>
              </a:p>
            </p:txBody>
          </p:sp>
        </p:grpSp>
        <p:sp>
          <p:nvSpPr>
            <p:cNvPr id="15" name="AutoShape 5"/>
            <p:cNvSpPr>
              <a:spLocks noChangeArrowheads="1"/>
            </p:cNvSpPr>
            <p:nvPr/>
          </p:nvSpPr>
          <p:spPr bwMode="auto">
            <a:xfrm>
              <a:off x="3188587" y="3396052"/>
              <a:ext cx="1516860" cy="1323975"/>
            </a:xfrm>
            <a:prstGeom prst="hexagon">
              <a:avLst>
                <a:gd name="adj" fmla="val 28652"/>
                <a:gd name="vf" fmla="val 115470"/>
              </a:avLst>
            </a:prstGeom>
            <a:solidFill>
              <a:srgbClr val="A7B658"/>
            </a:solidFill>
            <a:ln w="3175" cap="flat" cmpd="sng">
              <a:noFill/>
              <a:bevel/>
            </a:ln>
          </p:spPr>
          <p:txBody>
            <a:bodyPr anchor="ctr"/>
            <a:lstStyle/>
            <a:p>
              <a:pPr algn="ctr"/>
              <a:endParaRPr lang="zh-CN" altLang="zh-CN" sz="1600">
                <a:solidFill>
                  <a:schemeClr val="tx1">
                    <a:lumMod val="50000"/>
                    <a:lumOff val="50000"/>
                  </a:schemeClr>
                </a:solidFill>
                <a:ea typeface="微软雅黑" panose="020b0503020204020204" pitchFamily="34" charset="-122"/>
                <a:sym typeface="微软雅黑" panose="020b0503020204020204" pitchFamily="34" charset="-122"/>
              </a:endParaRPr>
            </a:p>
          </p:txBody>
        </p:sp>
        <p:sp>
          <p:nvSpPr>
            <p:cNvPr id="16" name="TextBox 147"/>
            <p:cNvSpPr>
              <a:spLocks noChangeArrowheads="1"/>
            </p:cNvSpPr>
            <p:nvPr/>
          </p:nvSpPr>
          <p:spPr bwMode="auto">
            <a:xfrm>
              <a:off x="3410722" y="3730112"/>
              <a:ext cx="1053551" cy="646331"/>
            </a:xfrm>
            <a:prstGeom prst="rect">
              <a:avLst/>
            </a:prstGeom>
            <a:noFill/>
            <a:ln w="3175" cap="flat" cmpd="sng">
              <a:noFill/>
              <a:bevel/>
            </a:ln>
          </p:spPr>
          <p:txBody>
            <a:bodyPr anchor="ctr"/>
            <a:lstStyle/>
            <a:p>
              <a:pPr algn="ctr"/>
              <a:r>
                <a:rPr lang="zh-CN" altLang="en-US" sz="1600">
                  <a:solidFill>
                    <a:schemeClr val="bg1"/>
                  </a:solidFill>
                  <a:ea typeface="微软雅黑" panose="020b0503020204020204" pitchFamily="34" charset="-122"/>
                  <a:sym typeface="微软雅黑" panose="020b0503020204020204" pitchFamily="34" charset="-122"/>
                </a:rPr>
                <a:t>添加标题</a:t>
              </a:r>
              <a:endParaRPr lang="zh-CN" altLang="en-US" sz="1600">
                <a:solidFill>
                  <a:schemeClr val="bg1"/>
                </a:solidFill>
                <a:ea typeface="微软雅黑" panose="020b0503020204020204" pitchFamily="34" charset="-122"/>
              </a:endParaRPr>
            </a:p>
          </p:txBody>
        </p:sp>
      </p:grpSp>
      <p:sp>
        <p:nvSpPr>
          <p:cNvPr id="27" name="椭圆 26"/>
          <p:cNvSpPr/>
          <p:nvPr/>
        </p:nvSpPr>
        <p:spPr>
          <a:xfrm>
            <a:off x="6309944" y="2563951"/>
            <a:ext cx="576622" cy="576785"/>
          </a:xfrm>
          <a:prstGeom prst="ellipse">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Impact MT Std" pitchFamily="34" charset="0"/>
                <a:ea typeface="微软雅黑" panose="020b0503020204020204" pitchFamily="34" charset="-122"/>
              </a:rPr>
              <a:t>1</a:t>
            </a:r>
            <a:endParaRPr lang="zh-CN" altLang="en-US" sz="1600">
              <a:latin typeface="Impact MT Std" pitchFamily="34" charset="0"/>
              <a:ea typeface="微软雅黑" panose="020b0503020204020204" pitchFamily="34" charset="-122"/>
            </a:endParaRPr>
          </a:p>
        </p:txBody>
      </p:sp>
      <p:cxnSp>
        <p:nvCxnSpPr>
          <p:cNvPr id="28" name="直接连接符 27"/>
          <p:cNvCxnSpPr/>
          <p:nvPr/>
        </p:nvCxnSpPr>
        <p:spPr>
          <a:xfrm>
            <a:off x="6874382" y="2830683"/>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7903923" y="2610095"/>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椭圆 29"/>
          <p:cNvSpPr/>
          <p:nvPr/>
        </p:nvSpPr>
        <p:spPr>
          <a:xfrm>
            <a:off x="6309945" y="3495903"/>
            <a:ext cx="576622" cy="576785"/>
          </a:xfrm>
          <a:prstGeom prst="ellipse">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Impact MT Std" pitchFamily="34" charset="0"/>
                <a:ea typeface="微软雅黑" panose="020b0503020204020204" pitchFamily="34" charset="-122"/>
              </a:rPr>
              <a:t>2</a:t>
            </a:r>
            <a:endParaRPr lang="zh-CN" altLang="en-US" sz="1600">
              <a:latin typeface="Impact MT Std" pitchFamily="34" charset="0"/>
              <a:ea typeface="微软雅黑" panose="020b0503020204020204" pitchFamily="34" charset="-122"/>
            </a:endParaRPr>
          </a:p>
        </p:txBody>
      </p:sp>
      <p:cxnSp>
        <p:nvCxnSpPr>
          <p:cNvPr id="31" name="直接连接符 30"/>
          <p:cNvCxnSpPr/>
          <p:nvPr/>
        </p:nvCxnSpPr>
        <p:spPr>
          <a:xfrm>
            <a:off x="6874383" y="3762635"/>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2" name="标题 11"/>
          <p:cNvSpPr txBox="1"/>
          <p:nvPr/>
        </p:nvSpPr>
        <p:spPr>
          <a:xfrm>
            <a:off x="7903924" y="3542047"/>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6309945" y="4411201"/>
            <a:ext cx="576622" cy="576785"/>
          </a:xfrm>
          <a:prstGeom prst="ellipse">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Impact MT Std" pitchFamily="34" charset="0"/>
                <a:ea typeface="微软雅黑" panose="020b0503020204020204" pitchFamily="34" charset="-122"/>
              </a:rPr>
              <a:t>3</a:t>
            </a:r>
            <a:endParaRPr lang="zh-CN" altLang="en-US" sz="1600">
              <a:latin typeface="Impact MT Std" pitchFamily="34" charset="0"/>
              <a:ea typeface="微软雅黑" panose="020b0503020204020204" pitchFamily="34" charset="-122"/>
            </a:endParaRPr>
          </a:p>
        </p:txBody>
      </p:sp>
      <p:cxnSp>
        <p:nvCxnSpPr>
          <p:cNvPr id="34" name="直接连接符 33"/>
          <p:cNvCxnSpPr/>
          <p:nvPr/>
        </p:nvCxnSpPr>
        <p:spPr>
          <a:xfrm>
            <a:off x="6874383" y="4677933"/>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5" name="标题 11"/>
          <p:cNvSpPr txBox="1"/>
          <p:nvPr/>
        </p:nvSpPr>
        <p:spPr>
          <a:xfrm>
            <a:off x="7903924" y="4457345"/>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6309946" y="5309699"/>
            <a:ext cx="576622" cy="576785"/>
          </a:xfrm>
          <a:prstGeom prst="ellipse">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Impact MT Std" pitchFamily="34" charset="0"/>
                <a:ea typeface="微软雅黑" panose="020b0503020204020204" pitchFamily="34" charset="-122"/>
              </a:rPr>
              <a:t>4</a:t>
            </a:r>
            <a:endParaRPr lang="zh-CN" altLang="en-US" sz="1600">
              <a:latin typeface="Impact MT Std" pitchFamily="34" charset="0"/>
              <a:ea typeface="微软雅黑" panose="020b0503020204020204" pitchFamily="34" charset="-122"/>
            </a:endParaRPr>
          </a:p>
        </p:txBody>
      </p:sp>
      <p:cxnSp>
        <p:nvCxnSpPr>
          <p:cNvPr id="37" name="直接连接符 36"/>
          <p:cNvCxnSpPr/>
          <p:nvPr/>
        </p:nvCxnSpPr>
        <p:spPr>
          <a:xfrm>
            <a:off x="6874384" y="5576431"/>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8" name="标题 11"/>
          <p:cNvSpPr txBox="1"/>
          <p:nvPr/>
        </p:nvSpPr>
        <p:spPr>
          <a:xfrm>
            <a:off x="7903925" y="5355843"/>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50"/>
                                        <p:tgtEl>
                                          <p:spTgt spid="27"/>
                                        </p:tgtEl>
                                      </p:cBhvr>
                                    </p:animEffect>
                                  </p:childTnLst>
                                </p:cTn>
                              </p:par>
                            </p:childTnLst>
                          </p:cTn>
                        </p:par>
                        <p:par>
                          <p:cTn id="17" fill="hold" nodeType="afterGroup">
                            <p:stCondLst>
                              <p:cond delay="1250"/>
                            </p:stCondLst>
                            <p:childTnLst>
                              <p:par>
                                <p:cTn id="18" presetID="2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250"/>
                                        <p:tgtEl>
                                          <p:spTgt spid="28"/>
                                        </p:tgtEl>
                                      </p:cBhvr>
                                    </p:animEffect>
                                  </p:childTnLst>
                                </p:cTn>
                              </p:par>
                            </p:childTnLst>
                          </p:cTn>
                        </p:par>
                        <p:par>
                          <p:cTn id="21" fill="hold" nodeType="afterGroup">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250" fill="hold"/>
                                        <p:tgtEl>
                                          <p:spTgt spid="29"/>
                                        </p:tgtEl>
                                        <p:attrNameLst>
                                          <p:attrName>ppt_w</p:attrName>
                                        </p:attrNameLst>
                                      </p:cBhvr>
                                      <p:tavLst>
                                        <p:tav tm="0">
                                          <p:val>
                                            <p:fltVal val="0"/>
                                          </p:val>
                                        </p:tav>
                                        <p:tav tm="100000">
                                          <p:val>
                                            <p:strVal val="#ppt_w"/>
                                          </p:val>
                                        </p:tav>
                                      </p:tavLst>
                                    </p:anim>
                                    <p:anim calcmode="lin" valueType="num">
                                      <p:cBhvr>
                                        <p:cTn id="25" dur="250" fill="hold"/>
                                        <p:tgtEl>
                                          <p:spTgt spid="29"/>
                                        </p:tgtEl>
                                        <p:attrNameLst>
                                          <p:attrName>ppt_h</p:attrName>
                                        </p:attrNameLst>
                                      </p:cBhvr>
                                      <p:tavLst>
                                        <p:tav tm="0">
                                          <p:val>
                                            <p:fltVal val="0"/>
                                          </p:val>
                                        </p:tav>
                                        <p:tav tm="100000">
                                          <p:val>
                                            <p:strVal val="#ppt_h"/>
                                          </p:val>
                                        </p:tav>
                                      </p:tavLst>
                                    </p:anim>
                                    <p:animEffect transition="in" filter="fade">
                                      <p:cBhvr>
                                        <p:cTn id="26" dur="250"/>
                                        <p:tgtEl>
                                          <p:spTgt spid="29"/>
                                        </p:tgtEl>
                                      </p:cBhvr>
                                    </p:animEffect>
                                  </p:childTnLst>
                                </p:cTn>
                              </p:par>
                            </p:childTnLst>
                          </p:cTn>
                        </p:par>
                        <p:par>
                          <p:cTn id="27" fill="hold" nodeType="afterGroup">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250"/>
                                        <p:tgtEl>
                                          <p:spTgt spid="30"/>
                                        </p:tgtEl>
                                      </p:cBhvr>
                                    </p:animEffect>
                                  </p:childTnLst>
                                </p:cTn>
                              </p:par>
                            </p:childTnLst>
                          </p:cTn>
                        </p:par>
                        <p:par>
                          <p:cTn id="31" fill="hold" nodeType="afterGroup">
                            <p:stCondLst>
                              <p:cond delay="2000"/>
                            </p:stCondLst>
                            <p:childTnLst>
                              <p:par>
                                <p:cTn id="32" presetID="22" presetClass="entr" presetSubtype="8"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250"/>
                                        <p:tgtEl>
                                          <p:spTgt spid="31"/>
                                        </p:tgtEl>
                                      </p:cBhvr>
                                    </p:animEffect>
                                  </p:childTnLst>
                                </p:cTn>
                              </p:par>
                            </p:childTnLst>
                          </p:cTn>
                        </p:par>
                        <p:par>
                          <p:cTn id="35" fill="hold" nodeType="afterGroup">
                            <p:stCondLst>
                              <p:cond delay="225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250" fill="hold"/>
                                        <p:tgtEl>
                                          <p:spTgt spid="32"/>
                                        </p:tgtEl>
                                        <p:attrNameLst>
                                          <p:attrName>ppt_w</p:attrName>
                                        </p:attrNameLst>
                                      </p:cBhvr>
                                      <p:tavLst>
                                        <p:tav tm="0">
                                          <p:val>
                                            <p:fltVal val="0"/>
                                          </p:val>
                                        </p:tav>
                                        <p:tav tm="100000">
                                          <p:val>
                                            <p:strVal val="#ppt_w"/>
                                          </p:val>
                                        </p:tav>
                                      </p:tavLst>
                                    </p:anim>
                                    <p:anim calcmode="lin" valueType="num">
                                      <p:cBhvr>
                                        <p:cTn id="39" dur="250" fill="hold"/>
                                        <p:tgtEl>
                                          <p:spTgt spid="32"/>
                                        </p:tgtEl>
                                        <p:attrNameLst>
                                          <p:attrName>ppt_h</p:attrName>
                                        </p:attrNameLst>
                                      </p:cBhvr>
                                      <p:tavLst>
                                        <p:tav tm="0">
                                          <p:val>
                                            <p:fltVal val="0"/>
                                          </p:val>
                                        </p:tav>
                                        <p:tav tm="100000">
                                          <p:val>
                                            <p:strVal val="#ppt_h"/>
                                          </p:val>
                                        </p:tav>
                                      </p:tavLst>
                                    </p:anim>
                                    <p:animEffect transition="in" filter="fade">
                                      <p:cBhvr>
                                        <p:cTn id="40" dur="250"/>
                                        <p:tgtEl>
                                          <p:spTgt spid="32"/>
                                        </p:tgtEl>
                                      </p:cBhvr>
                                    </p:animEffect>
                                  </p:childTnLst>
                                </p:cTn>
                              </p:par>
                            </p:childTnLst>
                          </p:cTn>
                        </p:par>
                        <p:par>
                          <p:cTn id="41" fill="hold" nodeType="afterGroup">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250"/>
                                        <p:tgtEl>
                                          <p:spTgt spid="33"/>
                                        </p:tgtEl>
                                      </p:cBhvr>
                                    </p:animEffect>
                                  </p:childTnLst>
                                </p:cTn>
                              </p:par>
                            </p:childTnLst>
                          </p:cTn>
                        </p:par>
                        <p:par>
                          <p:cTn id="45" fill="hold" nodeType="afterGroup">
                            <p:stCondLst>
                              <p:cond delay="2750"/>
                            </p:stCondLst>
                            <p:childTnLst>
                              <p:par>
                                <p:cTn id="46" presetID="22" presetClass="entr" presetSubtype="8"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250"/>
                                        <p:tgtEl>
                                          <p:spTgt spid="34"/>
                                        </p:tgtEl>
                                      </p:cBhvr>
                                    </p:animEffect>
                                  </p:childTnLst>
                                </p:cTn>
                              </p:par>
                            </p:childTnLst>
                          </p:cTn>
                        </p:par>
                        <p:par>
                          <p:cTn id="49" fill="hold" nodeType="afterGroup">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250" fill="hold"/>
                                        <p:tgtEl>
                                          <p:spTgt spid="35"/>
                                        </p:tgtEl>
                                        <p:attrNameLst>
                                          <p:attrName>ppt_w</p:attrName>
                                        </p:attrNameLst>
                                      </p:cBhvr>
                                      <p:tavLst>
                                        <p:tav tm="0">
                                          <p:val>
                                            <p:fltVal val="0"/>
                                          </p:val>
                                        </p:tav>
                                        <p:tav tm="100000">
                                          <p:val>
                                            <p:strVal val="#ppt_w"/>
                                          </p:val>
                                        </p:tav>
                                      </p:tavLst>
                                    </p:anim>
                                    <p:anim calcmode="lin" valueType="num">
                                      <p:cBhvr>
                                        <p:cTn id="53" dur="250" fill="hold"/>
                                        <p:tgtEl>
                                          <p:spTgt spid="35"/>
                                        </p:tgtEl>
                                        <p:attrNameLst>
                                          <p:attrName>ppt_h</p:attrName>
                                        </p:attrNameLst>
                                      </p:cBhvr>
                                      <p:tavLst>
                                        <p:tav tm="0">
                                          <p:val>
                                            <p:fltVal val="0"/>
                                          </p:val>
                                        </p:tav>
                                        <p:tav tm="100000">
                                          <p:val>
                                            <p:strVal val="#ppt_h"/>
                                          </p:val>
                                        </p:tav>
                                      </p:tavLst>
                                    </p:anim>
                                    <p:animEffect transition="in" filter="fade">
                                      <p:cBhvr>
                                        <p:cTn id="54" dur="250"/>
                                        <p:tgtEl>
                                          <p:spTgt spid="35"/>
                                        </p:tgtEl>
                                      </p:cBhvr>
                                    </p:animEffect>
                                  </p:childTnLst>
                                </p:cTn>
                              </p:par>
                            </p:childTnLst>
                          </p:cTn>
                        </p:par>
                        <p:par>
                          <p:cTn id="55" fill="hold" nodeType="afterGroup">
                            <p:stCondLst>
                              <p:cond delay="3250"/>
                            </p:stCondLst>
                            <p:childTnLst>
                              <p:par>
                                <p:cTn id="56" presetID="10"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250"/>
                                        <p:tgtEl>
                                          <p:spTgt spid="36"/>
                                        </p:tgtEl>
                                      </p:cBhvr>
                                    </p:animEffect>
                                  </p:childTnLst>
                                </p:cTn>
                              </p:par>
                            </p:childTnLst>
                          </p:cTn>
                        </p:par>
                        <p:par>
                          <p:cTn id="59" fill="hold" nodeType="afterGroup">
                            <p:stCondLst>
                              <p:cond delay="3500"/>
                            </p:stCondLst>
                            <p:childTnLst>
                              <p:par>
                                <p:cTn id="60" presetID="22" presetClass="entr" presetSubtype="8"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250"/>
                                        <p:tgtEl>
                                          <p:spTgt spid="37"/>
                                        </p:tgtEl>
                                      </p:cBhvr>
                                    </p:animEffect>
                                  </p:childTnLst>
                                </p:cTn>
                              </p:par>
                            </p:childTnLst>
                          </p:cTn>
                        </p:par>
                        <p:par>
                          <p:cTn id="63" fill="hold" nodeType="afterGroup">
                            <p:stCondLst>
                              <p:cond delay="3750"/>
                            </p:stCondLst>
                            <p:childTnLst>
                              <p:par>
                                <p:cTn id="64" presetID="53" presetClass="entr" presetSubtype="16"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250" fill="hold"/>
                                        <p:tgtEl>
                                          <p:spTgt spid="38"/>
                                        </p:tgtEl>
                                        <p:attrNameLst>
                                          <p:attrName>ppt_w</p:attrName>
                                        </p:attrNameLst>
                                      </p:cBhvr>
                                      <p:tavLst>
                                        <p:tav tm="0">
                                          <p:val>
                                            <p:fltVal val="0"/>
                                          </p:val>
                                        </p:tav>
                                        <p:tav tm="100000">
                                          <p:val>
                                            <p:strVal val="#ppt_w"/>
                                          </p:val>
                                        </p:tav>
                                      </p:tavLst>
                                    </p:anim>
                                    <p:anim calcmode="lin" valueType="num">
                                      <p:cBhvr>
                                        <p:cTn id="67" dur="250" fill="hold"/>
                                        <p:tgtEl>
                                          <p:spTgt spid="38"/>
                                        </p:tgtEl>
                                        <p:attrNameLst>
                                          <p:attrName>ppt_h</p:attrName>
                                        </p:attrNameLst>
                                      </p:cBhvr>
                                      <p:tavLst>
                                        <p:tav tm="0">
                                          <p:val>
                                            <p:fltVal val="0"/>
                                          </p:val>
                                        </p:tav>
                                        <p:tav tm="100000">
                                          <p:val>
                                            <p:strVal val="#ppt_h"/>
                                          </p:val>
                                        </p:tav>
                                      </p:tavLst>
                                    </p:anim>
                                    <p:animEffect transition="in" filter="fade">
                                      <p:cBhvr>
                                        <p:cTn id="68"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animBg="1"/>
      <p:bldP spid="32" grpId="0"/>
      <p:bldP spid="33" grpId="0" animBg="1"/>
      <p:bldP spid="35" grpId="0"/>
      <p:bldP spid="36" grpId="0" animBg="1"/>
      <p:bldP spid="3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教学成果展示</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5" name="直接连接符 4"/>
          <p:cNvCxnSpPr/>
          <p:nvPr/>
        </p:nvCxnSpPr>
        <p:spPr>
          <a:xfrm>
            <a:off x="6715696" y="3339199"/>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052694" y="2243063"/>
            <a:ext cx="1210570" cy="400101"/>
          </a:xfrm>
          <a:prstGeom prst="rect">
            <a:avLst/>
          </a:prstGeom>
        </p:spPr>
        <p:txBody>
          <a:bodyPr wrap="none" lIns="91431" tIns="45716" rIns="91431" bIns="45716">
            <a:spAutoFit/>
          </a:bodyPr>
          <a:lstStyle/>
          <a:p>
            <a:r>
              <a:rPr lang="zh-CN" altLang="en-US" sz="2000" b="1">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矩形 47"/>
          <p:cNvSpPr>
            <a:spLocks noChangeArrowheads="1"/>
          </p:cNvSpPr>
          <p:nvPr/>
        </p:nvSpPr>
        <p:spPr bwMode="auto">
          <a:xfrm>
            <a:off x="7039732" y="2657801"/>
            <a:ext cx="3312368"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a:solidFill>
                  <a:schemeClr val="bg1">
                    <a:lumMod val="50000"/>
                  </a:schemeClr>
                </a:solidFill>
                <a:sym typeface="微软雅黑" panose="020b0503020204020204" pitchFamily="34" charset="-122"/>
              </a:rPr>
              <a:t>在此录入上述图表的综合描述说明，在此录入上述图表的综合描述说明。</a:t>
            </a:r>
            <a:endParaRPr lang="zh-CN" altLang="en-US" sz="1200">
              <a:solidFill>
                <a:schemeClr val="bg1">
                  <a:lumMod val="50000"/>
                </a:schemeClr>
              </a:solidFill>
              <a:sym typeface="微软雅黑" panose="020b0503020204020204" pitchFamily="34" charset="-122"/>
            </a:endParaRPr>
          </a:p>
        </p:txBody>
      </p:sp>
      <p:cxnSp>
        <p:nvCxnSpPr>
          <p:cNvPr id="9" name="直接连接符 8"/>
          <p:cNvCxnSpPr/>
          <p:nvPr/>
        </p:nvCxnSpPr>
        <p:spPr>
          <a:xfrm>
            <a:off x="6715696" y="4707351"/>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052694" y="3611215"/>
            <a:ext cx="1210570" cy="400101"/>
          </a:xfrm>
          <a:prstGeom prst="rect">
            <a:avLst/>
          </a:prstGeom>
        </p:spPr>
        <p:txBody>
          <a:bodyPr wrap="none" lIns="91431" tIns="45716" rIns="91431" bIns="45716">
            <a:spAutoFit/>
          </a:bodyPr>
          <a:lstStyle/>
          <a:p>
            <a:r>
              <a:rPr lang="zh-CN" altLang="en-US" sz="2000" b="1">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47"/>
          <p:cNvSpPr>
            <a:spLocks noChangeArrowheads="1"/>
          </p:cNvSpPr>
          <p:nvPr/>
        </p:nvSpPr>
        <p:spPr bwMode="auto">
          <a:xfrm>
            <a:off x="7039732" y="4025953"/>
            <a:ext cx="3312368"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a:solidFill>
                  <a:schemeClr val="bg1">
                    <a:lumMod val="50000"/>
                  </a:schemeClr>
                </a:solidFill>
                <a:sym typeface="微软雅黑" panose="020b0503020204020204" pitchFamily="34" charset="-122"/>
              </a:rPr>
              <a:t>在此录入上述图表的综合描述说明，在此录入上述图表的综合描述说明。</a:t>
            </a:r>
            <a:endParaRPr lang="zh-CN" altLang="en-US" sz="1200">
              <a:solidFill>
                <a:schemeClr val="bg1">
                  <a:lumMod val="50000"/>
                </a:schemeClr>
              </a:solidFill>
              <a:sym typeface="微软雅黑" panose="020b0503020204020204" pitchFamily="34" charset="-122"/>
            </a:endParaRPr>
          </a:p>
        </p:txBody>
      </p:sp>
      <p:cxnSp>
        <p:nvCxnSpPr>
          <p:cNvPr id="14" name="直接连接符 13"/>
          <p:cNvCxnSpPr/>
          <p:nvPr/>
        </p:nvCxnSpPr>
        <p:spPr>
          <a:xfrm>
            <a:off x="6715696" y="6147511"/>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052694" y="5051375"/>
            <a:ext cx="1210570" cy="400101"/>
          </a:xfrm>
          <a:prstGeom prst="rect">
            <a:avLst/>
          </a:prstGeom>
        </p:spPr>
        <p:txBody>
          <a:bodyPr wrap="none" lIns="91431" tIns="45716" rIns="91431" bIns="45716">
            <a:spAutoFit/>
          </a:bodyPr>
          <a:lstStyle/>
          <a:p>
            <a:r>
              <a:rPr lang="zh-CN" altLang="en-US" sz="2000" b="1">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7039732" y="5466113"/>
            <a:ext cx="3312368"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a:solidFill>
                  <a:schemeClr val="bg1">
                    <a:lumMod val="50000"/>
                  </a:schemeClr>
                </a:solidFill>
                <a:sym typeface="微软雅黑" panose="020b0503020204020204" pitchFamily="34" charset="-122"/>
              </a:rPr>
              <a:t>在此录入上述图表的综合描述说明，在此录入上述图表的综合描述说明。</a:t>
            </a:r>
            <a:endParaRPr lang="zh-CN" altLang="en-US" sz="1200">
              <a:solidFill>
                <a:schemeClr val="bg1">
                  <a:lumMod val="50000"/>
                </a:schemeClr>
              </a:solidFill>
              <a:sym typeface="微软雅黑" panose="020b0503020204020204" pitchFamily="34" charset="-122"/>
            </a:endParaRPr>
          </a:p>
        </p:txBody>
      </p:sp>
      <p:sp>
        <p:nvSpPr>
          <p:cNvPr id="17" name="Freeform 5"/>
          <p:cNvSpPr/>
          <p:nvPr/>
        </p:nvSpPr>
        <p:spPr bwMode="auto">
          <a:xfrm rot="1855731">
            <a:off x="6040128" y="2343157"/>
            <a:ext cx="936104" cy="84400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A7B658"/>
          </a:solidFill>
          <a:ln w="12700" cap="flat">
            <a:noFill/>
            <a:prstDash val="solid"/>
            <a:miter lim="800000"/>
          </a:ln>
          <a:effectLst/>
        </p:spPr>
        <p:txBody>
          <a:bodyPr vert="horz" wrap="square" lIns="91440" tIns="45720" rIns="91440" bIns="45720" numCol="1" anchor="t" anchorCtr="0" compatLnSpc="1"/>
          <a:lstStyle/>
          <a:p>
            <a:endParaRPr lang="zh-CN" altLang="en-US" sz="1600"/>
          </a:p>
        </p:txBody>
      </p:sp>
      <p:sp>
        <p:nvSpPr>
          <p:cNvPr id="18" name="TextBox 159"/>
          <p:cNvSpPr txBox="1"/>
          <p:nvPr/>
        </p:nvSpPr>
        <p:spPr>
          <a:xfrm>
            <a:off x="6299213" y="2414337"/>
            <a:ext cx="377796" cy="646331"/>
          </a:xfrm>
          <a:prstGeom prst="rect">
            <a:avLst/>
          </a:prstGeom>
          <a:noFill/>
        </p:spPr>
        <p:txBody>
          <a:bodyPr wrap="squar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1</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rot="1855731">
            <a:off x="6020059" y="3664722"/>
            <a:ext cx="936104" cy="84400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A7B658"/>
          </a:solidFill>
          <a:ln w="12700" cap="flat">
            <a:noFill/>
            <a:prstDash val="solid"/>
            <a:miter lim="800000"/>
          </a:ln>
          <a:effectLst/>
        </p:spPr>
        <p:txBody>
          <a:bodyPr vert="horz" wrap="square" lIns="91440" tIns="45720" rIns="91440" bIns="45720" numCol="1" anchor="t" anchorCtr="0" compatLnSpc="1"/>
          <a:lstStyle/>
          <a:p>
            <a:endParaRPr lang="zh-CN" altLang="en-US" sz="1600"/>
          </a:p>
        </p:txBody>
      </p:sp>
      <p:sp>
        <p:nvSpPr>
          <p:cNvPr id="20" name="TextBox 161"/>
          <p:cNvSpPr txBox="1"/>
          <p:nvPr/>
        </p:nvSpPr>
        <p:spPr>
          <a:xfrm>
            <a:off x="6279144" y="3735902"/>
            <a:ext cx="377796" cy="646331"/>
          </a:xfrm>
          <a:prstGeom prst="rect">
            <a:avLst/>
          </a:prstGeom>
          <a:noFill/>
        </p:spPr>
        <p:txBody>
          <a:bodyPr wrap="squar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2</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1" name="Freeform 5"/>
          <p:cNvSpPr/>
          <p:nvPr/>
        </p:nvSpPr>
        <p:spPr bwMode="auto">
          <a:xfrm rot="1855731">
            <a:off x="6012690" y="5096983"/>
            <a:ext cx="936104" cy="84400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A7B658"/>
          </a:solidFill>
          <a:ln w="12700" cap="flat">
            <a:noFill/>
            <a:prstDash val="solid"/>
            <a:miter lim="800000"/>
          </a:ln>
          <a:effectLst/>
        </p:spPr>
        <p:txBody>
          <a:bodyPr vert="horz" wrap="square" lIns="91440" tIns="45720" rIns="91440" bIns="45720" numCol="1" anchor="t" anchorCtr="0" compatLnSpc="1"/>
          <a:lstStyle/>
          <a:p>
            <a:endParaRPr lang="zh-CN" altLang="en-US" sz="1600"/>
          </a:p>
        </p:txBody>
      </p:sp>
      <p:sp>
        <p:nvSpPr>
          <p:cNvPr id="22" name="TextBox 163"/>
          <p:cNvSpPr txBox="1"/>
          <p:nvPr/>
        </p:nvSpPr>
        <p:spPr>
          <a:xfrm>
            <a:off x="6271775" y="5168163"/>
            <a:ext cx="377796" cy="646331"/>
          </a:xfrm>
          <a:prstGeom prst="rect">
            <a:avLst/>
          </a:prstGeom>
          <a:noFill/>
        </p:spPr>
        <p:txBody>
          <a:bodyPr wrap="square"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3</a:t>
            </a:r>
            <a:endParaRPr lang="zh-CN" altLang="en-US" sz="3600" b="1">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440158" y="1961137"/>
            <a:ext cx="2736504" cy="4188000"/>
            <a:chOff x="7709409" y="2230168"/>
            <a:chExt cx="2522469" cy="4006494"/>
          </a:xfrm>
          <a:solidFill>
            <a:srgbClr val="A7B658"/>
          </a:solidFill>
        </p:grpSpPr>
        <p:sp>
          <p:nvSpPr>
            <p:cNvPr id="24" name="Freeform 5"/>
            <p:cNvSpPr/>
            <p:nvPr/>
          </p:nvSpPr>
          <p:spPr bwMode="auto">
            <a:xfrm>
              <a:off x="7709409" y="3277843"/>
              <a:ext cx="506412" cy="1024650"/>
            </a:xfrm>
            <a:custGeom>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5" name="Freeform 6"/>
            <p:cNvSpPr/>
            <p:nvPr/>
          </p:nvSpPr>
          <p:spPr bwMode="auto">
            <a:xfrm>
              <a:off x="7745856" y="2230168"/>
              <a:ext cx="1218075" cy="1034244"/>
            </a:xfrm>
            <a:custGeom>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6" name="Freeform 7"/>
            <p:cNvSpPr/>
            <p:nvPr/>
          </p:nvSpPr>
          <p:spPr bwMode="auto">
            <a:xfrm>
              <a:off x="7993305" y="4315925"/>
              <a:ext cx="970623" cy="1028488"/>
            </a:xfrm>
            <a:custGeom>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6">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7" name="Freeform 8"/>
            <p:cNvSpPr/>
            <p:nvPr/>
          </p:nvSpPr>
          <p:spPr bwMode="auto">
            <a:xfrm>
              <a:off x="9725466" y="3277843"/>
              <a:ext cx="506412" cy="1024650"/>
            </a:xfrm>
            <a:custGeom>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8" name="Freeform 9"/>
            <p:cNvSpPr/>
            <p:nvPr/>
          </p:nvSpPr>
          <p:spPr bwMode="auto">
            <a:xfrm>
              <a:off x="8977358" y="2230168"/>
              <a:ext cx="1218075" cy="1034244"/>
            </a:xfrm>
            <a:custGeom>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9" name="Freeform 10"/>
            <p:cNvSpPr/>
            <p:nvPr/>
          </p:nvSpPr>
          <p:spPr bwMode="auto">
            <a:xfrm>
              <a:off x="8977356" y="4315925"/>
              <a:ext cx="974460" cy="1028488"/>
            </a:xfrm>
            <a:custGeom>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6">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0" name="Rectangle 11"/>
            <p:cNvSpPr>
              <a:spLocks noChangeArrowheads="1"/>
            </p:cNvSpPr>
            <p:nvPr/>
          </p:nvSpPr>
          <p:spPr bwMode="auto">
            <a:xfrm>
              <a:off x="8275285" y="3485075"/>
              <a:ext cx="230187" cy="59484"/>
            </a:xfrm>
            <a:prstGeom prst="rect">
              <a:avLst/>
            </a:pr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1" name="Rectangle 12"/>
            <p:cNvSpPr>
              <a:spLocks noChangeArrowheads="1"/>
            </p:cNvSpPr>
            <p:nvPr/>
          </p:nvSpPr>
          <p:spPr bwMode="auto">
            <a:xfrm>
              <a:off x="8505473" y="3485075"/>
              <a:ext cx="232106" cy="59484"/>
            </a:xfrm>
            <a:prstGeom prst="rect">
              <a:avLst/>
            </a:pr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2" name="Rectangle 13"/>
            <p:cNvSpPr>
              <a:spLocks noChangeArrowheads="1"/>
            </p:cNvSpPr>
            <p:nvPr/>
          </p:nvSpPr>
          <p:spPr bwMode="auto">
            <a:xfrm>
              <a:off x="8737578" y="3485075"/>
              <a:ext cx="235943" cy="59484"/>
            </a:xfrm>
            <a:prstGeom prst="rect">
              <a:avLst/>
            </a:pr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3" name="Rectangle 14"/>
            <p:cNvSpPr>
              <a:spLocks noChangeArrowheads="1"/>
            </p:cNvSpPr>
            <p:nvPr/>
          </p:nvSpPr>
          <p:spPr bwMode="auto">
            <a:xfrm>
              <a:off x="8973520" y="3485075"/>
              <a:ext cx="230187" cy="59484"/>
            </a:xfrm>
            <a:prstGeom prst="rect">
              <a:avLst/>
            </a:pr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4" name="Rectangle 15"/>
            <p:cNvSpPr>
              <a:spLocks noChangeArrowheads="1"/>
            </p:cNvSpPr>
            <p:nvPr/>
          </p:nvSpPr>
          <p:spPr bwMode="auto">
            <a:xfrm>
              <a:off x="9203706" y="3485075"/>
              <a:ext cx="232106" cy="59484"/>
            </a:xfrm>
            <a:prstGeom prst="rect">
              <a:avLst/>
            </a:pr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5" name="Rectangle 16"/>
            <p:cNvSpPr>
              <a:spLocks noChangeArrowheads="1"/>
            </p:cNvSpPr>
            <p:nvPr/>
          </p:nvSpPr>
          <p:spPr bwMode="auto">
            <a:xfrm>
              <a:off x="9435812" y="3485075"/>
              <a:ext cx="234023" cy="59484"/>
            </a:xfrm>
            <a:prstGeom prst="rect">
              <a:avLst/>
            </a:pr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6" name="Freeform 17"/>
            <p:cNvSpPr/>
            <p:nvPr/>
          </p:nvSpPr>
          <p:spPr bwMode="auto">
            <a:xfrm>
              <a:off x="8424908" y="5461460"/>
              <a:ext cx="1091472" cy="90184"/>
            </a:xfrm>
            <a:custGeom>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7" name="Freeform 18"/>
            <p:cNvSpPr/>
            <p:nvPr/>
          </p:nvSpPr>
          <p:spPr bwMode="auto">
            <a:xfrm>
              <a:off x="8424908" y="5611127"/>
              <a:ext cx="1091472" cy="90184"/>
            </a:xfrm>
            <a:custGeom>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8" name="Freeform 19"/>
            <p:cNvSpPr/>
            <p:nvPr/>
          </p:nvSpPr>
          <p:spPr bwMode="auto">
            <a:xfrm>
              <a:off x="8424908" y="5764633"/>
              <a:ext cx="1091472" cy="92103"/>
            </a:xfrm>
            <a:custGeom>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9" name="Freeform 20"/>
            <p:cNvSpPr/>
            <p:nvPr/>
          </p:nvSpPr>
          <p:spPr bwMode="auto">
            <a:xfrm>
              <a:off x="8424908" y="5914301"/>
              <a:ext cx="1091472" cy="322361"/>
            </a:xfrm>
            <a:custGeom>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40" name="Rectangle 24"/>
            <p:cNvSpPr>
              <a:spLocks noChangeArrowheads="1"/>
            </p:cNvSpPr>
            <p:nvPr/>
          </p:nvSpPr>
          <p:spPr bwMode="auto">
            <a:xfrm>
              <a:off x="8097521" y="3017418"/>
              <a:ext cx="1759668" cy="2924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a:solidFill>
                    <a:schemeClr val="bg1">
                      <a:lumMod val="50000"/>
                    </a:schemeClr>
                  </a:solidFill>
                  <a:latin typeface="微软雅黑" panose="020b0503020204020204" pitchFamily="34" charset="-122"/>
                  <a:ea typeface="微软雅黑" panose="020b0503020204020204" pitchFamily="34" charset="-122"/>
                </a:rPr>
                <a:t>加入标题描述</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8097521" y="3608427"/>
              <a:ext cx="1759668" cy="397491"/>
            </a:xfrm>
            <a:prstGeom prst="rect">
              <a:avLst/>
            </a:prstGeom>
            <a:noFill/>
          </p:spPr>
          <p:txBody>
            <a:bodyPr wrap="square">
              <a:spAutoFit/>
            </a:bodyPr>
            <a:lstStyle/>
            <a:p>
              <a:r>
                <a:rPr sz="105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05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05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nodeType="afterGroup">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nodeType="afterGroup">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40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nodeType="afterGroup">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nodeType="afterGroup">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6000"/>
                            </p:stCondLst>
                            <p:childTnLst>
                              <p:par>
                                <p:cTn id="59" presetID="22" presetClass="entr" presetSubtype="8"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nodeType="afterGroup">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nodeType="afterGroup">
                            <p:stCondLst>
                              <p:cond delay="7000"/>
                            </p:stCondLst>
                            <p:childTnLst>
                              <p:par>
                                <p:cTn id="70" presetID="42" presetClass="entr" presetSubtype="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250"/>
                                        <p:tgtEl>
                                          <p:spTgt spid="23"/>
                                        </p:tgtEl>
                                      </p:cBhvr>
                                    </p:animEffect>
                                    <p:anim calcmode="lin" valueType="num">
                                      <p:cBhvr>
                                        <p:cTn id="73" dur="250" fill="hold"/>
                                        <p:tgtEl>
                                          <p:spTgt spid="23"/>
                                        </p:tgtEl>
                                        <p:attrNameLst>
                                          <p:attrName>ppt_x</p:attrName>
                                        </p:attrNameLst>
                                      </p:cBhvr>
                                      <p:tavLst>
                                        <p:tav tm="0">
                                          <p:val>
                                            <p:strVal val="#ppt_x"/>
                                          </p:val>
                                        </p:tav>
                                        <p:tav tm="100000">
                                          <p:val>
                                            <p:strVal val="#ppt_x"/>
                                          </p:val>
                                        </p:tav>
                                      </p:tavLst>
                                    </p:anim>
                                    <p:anim calcmode="lin" valueType="num">
                                      <p:cBhvr>
                                        <p:cTn id="74"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3" grpId="0"/>
      <p:bldP spid="15" grpId="0"/>
      <p:bldP spid="16" grpId="0"/>
      <p:bldP spid="17" grpId="0" animBg="1"/>
      <p:bldP spid="18" grpId="0"/>
      <p:bldP spid="19" grpId="0" animBg="1"/>
      <p:bldP spid="20" grpId="0"/>
      <p:bldP spid="21" grpId="0" animBg="1"/>
      <p:bldP spid="2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教学成果展示</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2620148" y="4645139"/>
            <a:ext cx="2027026" cy="649063"/>
            <a:chOff x="7150555" y="2192953"/>
            <a:chExt cx="2027026" cy="649063"/>
          </a:xfrm>
        </p:grpSpPr>
        <p:sp>
          <p:nvSpPr>
            <p:cNvPr id="6" name="文本框 5"/>
            <p:cNvSpPr txBox="1"/>
            <p:nvPr/>
          </p:nvSpPr>
          <p:spPr>
            <a:xfrm>
              <a:off x="7150555" y="2192953"/>
              <a:ext cx="1923123" cy="338554"/>
            </a:xfrm>
            <a:prstGeom prst="rect">
              <a:avLst/>
            </a:prstGeom>
            <a:noFill/>
          </p:spPr>
          <p:txBody>
            <a:bodyPr wrap="square" rtlCol="0">
              <a:spAutoFit/>
            </a:bodyPr>
            <a:lstStyle/>
            <a:p>
              <a:r>
                <a:rPr lang="zh-CN" altLang="en-US" sz="1600">
                  <a:solidFill>
                    <a:schemeClr val="bg1">
                      <a:lumMod val="50000"/>
                    </a:schemeClr>
                  </a:solidFill>
                  <a:latin typeface="微软雅黑" panose="020b0503020204020204" pitchFamily="34" charset="-122"/>
                  <a:ea typeface="微软雅黑" panose="020b0503020204020204" pitchFamily="34" charset="-122"/>
                </a:rPr>
                <a:t>点击添加标题</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7150555" y="2441906"/>
              <a:ext cx="2027026" cy="400110"/>
            </a:xfrm>
            <a:prstGeom prst="rect">
              <a:avLst/>
            </a:prstGeom>
          </p:spPr>
          <p:txBody>
            <a:bodyPr wrap="square">
              <a:spAutoFit/>
            </a:bodyPr>
            <a:lstStyle/>
            <a:p>
              <a:pPr algn="ctr"/>
              <a:r>
                <a:rPr sz="10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0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0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9" name="组合 8"/>
          <p:cNvGrpSpPr/>
          <p:nvPr/>
        </p:nvGrpSpPr>
        <p:grpSpPr>
          <a:xfrm>
            <a:off x="5935755" y="4645139"/>
            <a:ext cx="2051638" cy="649063"/>
            <a:chOff x="7150555" y="2192953"/>
            <a:chExt cx="2051638" cy="649063"/>
          </a:xfrm>
        </p:grpSpPr>
        <p:sp>
          <p:nvSpPr>
            <p:cNvPr id="10" name="文本框 9"/>
            <p:cNvSpPr txBox="1"/>
            <p:nvPr/>
          </p:nvSpPr>
          <p:spPr>
            <a:xfrm>
              <a:off x="7150555" y="2192953"/>
              <a:ext cx="1923123" cy="338554"/>
            </a:xfrm>
            <a:prstGeom prst="rect">
              <a:avLst/>
            </a:prstGeom>
            <a:noFill/>
          </p:spPr>
          <p:txBody>
            <a:bodyPr wrap="square" rtlCol="0">
              <a:spAutoFit/>
            </a:bodyPr>
            <a:lstStyle/>
            <a:p>
              <a:r>
                <a:rPr lang="zh-CN" altLang="en-US" sz="1600">
                  <a:solidFill>
                    <a:schemeClr val="bg1">
                      <a:lumMod val="50000"/>
                    </a:schemeClr>
                  </a:solidFill>
                  <a:latin typeface="微软雅黑" panose="020b0503020204020204" pitchFamily="34" charset="-122"/>
                  <a:ea typeface="微软雅黑" panose="020b0503020204020204" pitchFamily="34" charset="-122"/>
                </a:rPr>
                <a:t>点击添加标题</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150555" y="2441906"/>
              <a:ext cx="2051638" cy="400110"/>
            </a:xfrm>
            <a:prstGeom prst="rect">
              <a:avLst/>
            </a:prstGeom>
          </p:spPr>
          <p:txBody>
            <a:bodyPr wrap="square">
              <a:spAutoFit/>
            </a:bodyPr>
            <a:lstStyle/>
            <a:p>
              <a:pPr algn="ctr"/>
              <a:r>
                <a:rPr sz="10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0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0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4" name="组合 13"/>
          <p:cNvGrpSpPr/>
          <p:nvPr/>
        </p:nvGrpSpPr>
        <p:grpSpPr>
          <a:xfrm>
            <a:off x="9144321" y="4645139"/>
            <a:ext cx="2089738" cy="649063"/>
            <a:chOff x="7150555" y="2192953"/>
            <a:chExt cx="2089738" cy="649063"/>
          </a:xfrm>
        </p:grpSpPr>
        <p:sp>
          <p:nvSpPr>
            <p:cNvPr id="15" name="文本框 14"/>
            <p:cNvSpPr txBox="1"/>
            <p:nvPr/>
          </p:nvSpPr>
          <p:spPr>
            <a:xfrm>
              <a:off x="7150555" y="2192953"/>
              <a:ext cx="1923123" cy="338554"/>
            </a:xfrm>
            <a:prstGeom prst="rect">
              <a:avLst/>
            </a:prstGeom>
            <a:noFill/>
          </p:spPr>
          <p:txBody>
            <a:bodyPr wrap="square" rtlCol="0">
              <a:spAutoFit/>
            </a:bodyPr>
            <a:lstStyle/>
            <a:p>
              <a:r>
                <a:rPr lang="zh-CN" altLang="en-US" sz="1600">
                  <a:solidFill>
                    <a:schemeClr val="bg1">
                      <a:lumMod val="50000"/>
                    </a:schemeClr>
                  </a:solidFill>
                  <a:latin typeface="微软雅黑" panose="020b0503020204020204" pitchFamily="34" charset="-122"/>
                  <a:ea typeface="微软雅黑" panose="020b0503020204020204" pitchFamily="34" charset="-122"/>
                </a:rPr>
                <a:t>点击添加标题</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7150555" y="2441906"/>
              <a:ext cx="2089738" cy="400110"/>
            </a:xfrm>
            <a:prstGeom prst="rect">
              <a:avLst/>
            </a:prstGeom>
          </p:spPr>
          <p:txBody>
            <a:bodyPr wrap="square">
              <a:spAutoFit/>
            </a:bodyPr>
            <a:lstStyle/>
            <a:p>
              <a:pPr algn="ctr"/>
              <a:r>
                <a:rPr sz="10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0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0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
        <p:nvSpPr>
          <p:cNvPr id="17" name="Freeform 50"/>
          <p:cNvSpPr>
            <a:spLocks noEditPoints="1"/>
          </p:cNvSpPr>
          <p:nvPr/>
        </p:nvSpPr>
        <p:spPr bwMode="auto">
          <a:xfrm>
            <a:off x="2760288" y="4018155"/>
            <a:ext cx="629530" cy="629530"/>
          </a:xfrm>
          <a:custGeom>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50000"/>
                </a:schemeClr>
              </a:solidFill>
            </a:endParaRPr>
          </a:p>
        </p:txBody>
      </p:sp>
      <p:sp>
        <p:nvSpPr>
          <p:cNvPr id="18" name="Freeform 19"/>
          <p:cNvSpPr>
            <a:spLocks noEditPoints="1"/>
          </p:cNvSpPr>
          <p:nvPr/>
        </p:nvSpPr>
        <p:spPr bwMode="auto">
          <a:xfrm>
            <a:off x="6041170" y="4029082"/>
            <a:ext cx="605320" cy="599264"/>
          </a:xfrm>
          <a:custGeom>
            <a:gdLst>
              <a:gd name="T0" fmla="*/ 172 w 344"/>
              <a:gd name="T1" fmla="*/ 0 h 344"/>
              <a:gd name="T2" fmla="*/ 0 w 344"/>
              <a:gd name="T3" fmla="*/ 172 h 344"/>
              <a:gd name="T4" fmla="*/ 172 w 344"/>
              <a:gd name="T5" fmla="*/ 344 h 344"/>
              <a:gd name="T6" fmla="*/ 344 w 344"/>
              <a:gd name="T7" fmla="*/ 172 h 344"/>
              <a:gd name="T8" fmla="*/ 172 w 344"/>
              <a:gd name="T9" fmla="*/ 0 h 344"/>
              <a:gd name="T10" fmla="*/ 186 w 344"/>
              <a:gd name="T11" fmla="*/ 311 h 344"/>
              <a:gd name="T12" fmla="*/ 186 w 344"/>
              <a:gd name="T13" fmla="*/ 234 h 344"/>
              <a:gd name="T14" fmla="*/ 158 w 344"/>
              <a:gd name="T15" fmla="*/ 234 h 344"/>
              <a:gd name="T16" fmla="*/ 158 w 344"/>
              <a:gd name="T17" fmla="*/ 311 h 344"/>
              <a:gd name="T18" fmla="*/ 32 w 344"/>
              <a:gd name="T19" fmla="*/ 186 h 344"/>
              <a:gd name="T20" fmla="*/ 110 w 344"/>
              <a:gd name="T21" fmla="*/ 186 h 344"/>
              <a:gd name="T22" fmla="*/ 110 w 344"/>
              <a:gd name="T23" fmla="*/ 158 h 344"/>
              <a:gd name="T24" fmla="*/ 32 w 344"/>
              <a:gd name="T25" fmla="*/ 158 h 344"/>
              <a:gd name="T26" fmla="*/ 158 w 344"/>
              <a:gd name="T27" fmla="*/ 33 h 344"/>
              <a:gd name="T28" fmla="*/ 158 w 344"/>
              <a:gd name="T29" fmla="*/ 110 h 344"/>
              <a:gd name="T30" fmla="*/ 186 w 344"/>
              <a:gd name="T31" fmla="*/ 110 h 344"/>
              <a:gd name="T32" fmla="*/ 186 w 344"/>
              <a:gd name="T33" fmla="*/ 33 h 344"/>
              <a:gd name="T34" fmla="*/ 311 w 344"/>
              <a:gd name="T35" fmla="*/ 158 h 344"/>
              <a:gd name="T36" fmla="*/ 234 w 344"/>
              <a:gd name="T37" fmla="*/ 158 h 344"/>
              <a:gd name="T38" fmla="*/ 234 w 344"/>
              <a:gd name="T39" fmla="*/ 186 h 344"/>
              <a:gd name="T40" fmla="*/ 311 w 344"/>
              <a:gd name="T41" fmla="*/ 186 h 344"/>
              <a:gd name="T42" fmla="*/ 186 w 344"/>
              <a:gd name="T43" fmla="*/ 311 h 3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4" h="344">
                <a:moveTo>
                  <a:pt x="172" y="0"/>
                </a:moveTo>
                <a:cubicBezTo>
                  <a:pt x="77" y="0"/>
                  <a:pt x="0" y="77"/>
                  <a:pt x="0" y="172"/>
                </a:cubicBezTo>
                <a:cubicBezTo>
                  <a:pt x="0" y="267"/>
                  <a:pt x="77" y="344"/>
                  <a:pt x="172" y="344"/>
                </a:cubicBezTo>
                <a:cubicBezTo>
                  <a:pt x="267" y="344"/>
                  <a:pt x="344" y="267"/>
                  <a:pt x="344" y="172"/>
                </a:cubicBezTo>
                <a:cubicBezTo>
                  <a:pt x="344" y="77"/>
                  <a:pt x="267" y="0"/>
                  <a:pt x="172" y="0"/>
                </a:cubicBezTo>
                <a:close/>
                <a:moveTo>
                  <a:pt x="186" y="311"/>
                </a:moveTo>
                <a:cubicBezTo>
                  <a:pt x="186" y="234"/>
                  <a:pt x="186" y="234"/>
                  <a:pt x="186" y="234"/>
                </a:cubicBezTo>
                <a:cubicBezTo>
                  <a:pt x="158" y="234"/>
                  <a:pt x="158" y="234"/>
                  <a:pt x="158" y="234"/>
                </a:cubicBezTo>
                <a:cubicBezTo>
                  <a:pt x="158" y="311"/>
                  <a:pt x="158" y="311"/>
                  <a:pt x="158" y="311"/>
                </a:cubicBezTo>
                <a:cubicBezTo>
                  <a:pt x="92" y="305"/>
                  <a:pt x="39" y="252"/>
                  <a:pt x="32" y="186"/>
                </a:cubicBezTo>
                <a:cubicBezTo>
                  <a:pt x="110" y="186"/>
                  <a:pt x="110" y="186"/>
                  <a:pt x="110" y="186"/>
                </a:cubicBezTo>
                <a:cubicBezTo>
                  <a:pt x="110" y="158"/>
                  <a:pt x="110" y="158"/>
                  <a:pt x="110" y="158"/>
                </a:cubicBezTo>
                <a:cubicBezTo>
                  <a:pt x="32" y="158"/>
                  <a:pt x="32" y="158"/>
                  <a:pt x="32" y="158"/>
                </a:cubicBezTo>
                <a:cubicBezTo>
                  <a:pt x="39" y="92"/>
                  <a:pt x="92" y="39"/>
                  <a:pt x="158" y="33"/>
                </a:cubicBezTo>
                <a:cubicBezTo>
                  <a:pt x="158" y="110"/>
                  <a:pt x="158" y="110"/>
                  <a:pt x="158" y="110"/>
                </a:cubicBezTo>
                <a:cubicBezTo>
                  <a:pt x="186" y="110"/>
                  <a:pt x="186" y="110"/>
                  <a:pt x="186" y="110"/>
                </a:cubicBezTo>
                <a:cubicBezTo>
                  <a:pt x="186" y="33"/>
                  <a:pt x="186" y="33"/>
                  <a:pt x="186" y="33"/>
                </a:cubicBezTo>
                <a:cubicBezTo>
                  <a:pt x="252" y="39"/>
                  <a:pt x="305" y="92"/>
                  <a:pt x="311" y="158"/>
                </a:cubicBezTo>
                <a:cubicBezTo>
                  <a:pt x="234" y="158"/>
                  <a:pt x="234" y="158"/>
                  <a:pt x="234" y="158"/>
                </a:cubicBezTo>
                <a:cubicBezTo>
                  <a:pt x="234" y="186"/>
                  <a:pt x="234" y="186"/>
                  <a:pt x="234" y="186"/>
                </a:cubicBezTo>
                <a:cubicBezTo>
                  <a:pt x="311" y="186"/>
                  <a:pt x="311" y="186"/>
                  <a:pt x="311" y="186"/>
                </a:cubicBezTo>
                <a:cubicBezTo>
                  <a:pt x="305" y="252"/>
                  <a:pt x="252" y="305"/>
                  <a:pt x="186" y="311"/>
                </a:cubicBezTo>
                <a:close/>
              </a:path>
            </a:pathLst>
          </a:cu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50000"/>
                </a:schemeClr>
              </a:solidFill>
            </a:endParaRPr>
          </a:p>
        </p:txBody>
      </p:sp>
      <p:sp>
        <p:nvSpPr>
          <p:cNvPr id="19" name="Freeform 74"/>
          <p:cNvSpPr/>
          <p:nvPr/>
        </p:nvSpPr>
        <p:spPr bwMode="auto">
          <a:xfrm>
            <a:off x="9296143" y="4103597"/>
            <a:ext cx="562946" cy="490306"/>
          </a:xfrm>
          <a:custGeom>
            <a:gdLst>
              <a:gd name="T0" fmla="*/ 280 w 320"/>
              <a:gd name="T1" fmla="*/ 0 h 280"/>
              <a:gd name="T2" fmla="*/ 40 w 320"/>
              <a:gd name="T3" fmla="*/ 0 h 280"/>
              <a:gd name="T4" fmla="*/ 0 w 320"/>
              <a:gd name="T5" fmla="*/ 40 h 280"/>
              <a:gd name="T6" fmla="*/ 0 w 320"/>
              <a:gd name="T7" fmla="*/ 180 h 280"/>
              <a:gd name="T8" fmla="*/ 40 w 320"/>
              <a:gd name="T9" fmla="*/ 220 h 280"/>
              <a:gd name="T10" fmla="*/ 120 w 320"/>
              <a:gd name="T11" fmla="*/ 220 h 280"/>
              <a:gd name="T12" fmla="*/ 200 w 320"/>
              <a:gd name="T13" fmla="*/ 280 h 280"/>
              <a:gd name="T14" fmla="*/ 200 w 320"/>
              <a:gd name="T15" fmla="*/ 220 h 280"/>
              <a:gd name="T16" fmla="*/ 280 w 320"/>
              <a:gd name="T17" fmla="*/ 220 h 280"/>
              <a:gd name="T18" fmla="*/ 320 w 320"/>
              <a:gd name="T19" fmla="*/ 180 h 280"/>
              <a:gd name="T20" fmla="*/ 320 w 320"/>
              <a:gd name="T21" fmla="*/ 40 h 280"/>
              <a:gd name="T22" fmla="*/ 280 w 320"/>
              <a:gd name="T23" fmla="*/ 0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80">
                <a:moveTo>
                  <a:pt x="280" y="0"/>
                </a:moveTo>
                <a:cubicBezTo>
                  <a:pt x="40" y="0"/>
                  <a:pt x="40" y="0"/>
                  <a:pt x="40" y="0"/>
                </a:cubicBezTo>
                <a:cubicBezTo>
                  <a:pt x="18" y="0"/>
                  <a:pt x="0" y="18"/>
                  <a:pt x="0" y="40"/>
                </a:cubicBezTo>
                <a:cubicBezTo>
                  <a:pt x="0" y="180"/>
                  <a:pt x="0" y="180"/>
                  <a:pt x="0" y="180"/>
                </a:cubicBezTo>
                <a:cubicBezTo>
                  <a:pt x="0" y="202"/>
                  <a:pt x="18" y="220"/>
                  <a:pt x="40" y="220"/>
                </a:cubicBezTo>
                <a:cubicBezTo>
                  <a:pt x="120" y="220"/>
                  <a:pt x="120" y="220"/>
                  <a:pt x="120" y="220"/>
                </a:cubicBezTo>
                <a:cubicBezTo>
                  <a:pt x="200" y="280"/>
                  <a:pt x="200" y="280"/>
                  <a:pt x="200" y="280"/>
                </a:cubicBezTo>
                <a:cubicBezTo>
                  <a:pt x="200" y="220"/>
                  <a:pt x="200" y="220"/>
                  <a:pt x="200" y="220"/>
                </a:cubicBezTo>
                <a:cubicBezTo>
                  <a:pt x="280" y="220"/>
                  <a:pt x="280" y="220"/>
                  <a:pt x="280" y="220"/>
                </a:cubicBezTo>
                <a:cubicBezTo>
                  <a:pt x="302" y="220"/>
                  <a:pt x="320" y="202"/>
                  <a:pt x="320" y="180"/>
                </a:cubicBezTo>
                <a:cubicBezTo>
                  <a:pt x="320" y="40"/>
                  <a:pt x="320" y="40"/>
                  <a:pt x="320" y="40"/>
                </a:cubicBezTo>
                <a:cubicBezTo>
                  <a:pt x="320" y="18"/>
                  <a:pt x="302" y="0"/>
                  <a:pt x="280" y="0"/>
                </a:cubicBezTo>
                <a:close/>
              </a:path>
            </a:pathLst>
          </a:cu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50000"/>
                </a:schemeClr>
              </a:solidFill>
            </a:endParaRPr>
          </a:p>
        </p:txBody>
      </p:sp>
      <p:grpSp>
        <p:nvGrpSpPr>
          <p:cNvPr id="20" name="Group 134"/>
          <p:cNvGrpSpPr>
            <a:grpSpLocks noChangeAspect="1"/>
          </p:cNvGrpSpPr>
          <p:nvPr/>
        </p:nvGrpSpPr>
        <p:grpSpPr>
          <a:xfrm>
            <a:off x="1396274" y="4103597"/>
            <a:ext cx="1147544" cy="1148501"/>
            <a:chOff x="3287425" y="1417883"/>
            <a:chExt cx="648499" cy="649042"/>
          </a:xfrm>
          <a:solidFill>
            <a:srgbClr val="A7B658"/>
          </a:solidFill>
        </p:grpSpPr>
        <p:sp>
          <p:nvSpPr>
            <p:cNvPr id="21" name="Oval 88"/>
            <p:cNvSpPr>
              <a:spLocks noChangeAspect="1"/>
            </p:cNvSpPr>
            <p:nvPr/>
          </p:nvSpPr>
          <p:spPr>
            <a:xfrm>
              <a:off x="3287425" y="1417883"/>
              <a:ext cx="648499" cy="649042"/>
            </a:xfrm>
            <a:prstGeom prst="ellipse">
              <a:avLst/>
            </a:prstGeom>
            <a:grpFill/>
            <a:ln w="19050" cap="flat" cmpd="sng" algn="ctr">
              <a:noFill/>
              <a:prstDash val="solid"/>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defRPr/>
              </a:pPr>
              <a:endParaRPr kumimoji="0" lang="en-US" sz="2000" b="1" i="0" u="none" strike="noStrike" kern="0" cap="none" spc="0" normalizeH="0" baseline="0" noProof="0">
                <a:ln>
                  <a:noFill/>
                </a:ln>
                <a:solidFill>
                  <a:srgbClr val="FFFFFF"/>
                </a:solidFill>
                <a:uLnTx/>
                <a:uFillTx/>
                <a:latin typeface="Century Gothic" panose="020b0502020202020204" pitchFamily="34" charset="0"/>
              </a:endParaRPr>
            </a:p>
          </p:txBody>
        </p:sp>
        <p:sp>
          <p:nvSpPr>
            <p:cNvPr id="22" name="Oval 94"/>
            <p:cNvSpPr>
              <a:spLocks noChangeAspect="1"/>
            </p:cNvSpPr>
            <p:nvPr/>
          </p:nvSpPr>
          <p:spPr>
            <a:xfrm>
              <a:off x="3362252" y="1492773"/>
              <a:ext cx="498845" cy="499263"/>
            </a:xfrm>
            <a:prstGeom prst="ellipse">
              <a:avLst/>
            </a:prstGeom>
            <a:grpFill/>
            <a:ln w="12065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Century Gothic" panose="020b0502020202020204" pitchFamily="34" charset="0"/>
                </a:rPr>
                <a:t>01</a:t>
              </a:r>
              <a:endParaRPr lang="en-US" sz="2400">
                <a:solidFill>
                  <a:schemeClr val="bg1"/>
                </a:solidFill>
                <a:latin typeface="Century Gothic" panose="020b0502020202020204" pitchFamily="34" charset="0"/>
              </a:endParaRPr>
            </a:p>
          </p:txBody>
        </p:sp>
      </p:grpSp>
      <p:grpSp>
        <p:nvGrpSpPr>
          <p:cNvPr id="23" name="Group 129"/>
          <p:cNvGrpSpPr>
            <a:grpSpLocks noChangeAspect="1"/>
          </p:cNvGrpSpPr>
          <p:nvPr/>
        </p:nvGrpSpPr>
        <p:grpSpPr>
          <a:xfrm>
            <a:off x="4735219" y="4103597"/>
            <a:ext cx="1147544" cy="1148501"/>
            <a:chOff x="2779491" y="2517212"/>
            <a:chExt cx="648499" cy="649042"/>
          </a:xfrm>
          <a:solidFill>
            <a:srgbClr val="A7B658"/>
          </a:solidFill>
        </p:grpSpPr>
        <p:sp>
          <p:nvSpPr>
            <p:cNvPr id="24" name="Oval 96"/>
            <p:cNvSpPr>
              <a:spLocks noChangeAspect="1"/>
            </p:cNvSpPr>
            <p:nvPr/>
          </p:nvSpPr>
          <p:spPr>
            <a:xfrm>
              <a:off x="2779491" y="2517212"/>
              <a:ext cx="648499" cy="649042"/>
            </a:xfrm>
            <a:prstGeom prst="ellipse">
              <a:avLst/>
            </a:prstGeom>
            <a:grpFill/>
            <a:ln w="19050" cap="flat" cmpd="sng" algn="ctr">
              <a:noFill/>
              <a:prstDash val="solid"/>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defRPr/>
              </a:pPr>
              <a:endParaRPr kumimoji="0" lang="en-US" sz="2000" b="1" i="0" u="none" strike="noStrike" kern="0" cap="none" spc="0" normalizeH="0" baseline="0" noProof="0">
                <a:ln>
                  <a:noFill/>
                </a:ln>
                <a:solidFill>
                  <a:srgbClr val="FFFFFF"/>
                </a:solidFill>
                <a:uLnTx/>
                <a:uFillTx/>
                <a:latin typeface="Century Gothic" panose="020b0502020202020204" pitchFamily="34" charset="0"/>
              </a:endParaRPr>
            </a:p>
          </p:txBody>
        </p:sp>
        <p:sp>
          <p:nvSpPr>
            <p:cNvPr id="25" name="Oval 110"/>
            <p:cNvSpPr>
              <a:spLocks noChangeAspect="1"/>
            </p:cNvSpPr>
            <p:nvPr/>
          </p:nvSpPr>
          <p:spPr>
            <a:xfrm>
              <a:off x="2854318" y="2592102"/>
              <a:ext cx="498845" cy="499263"/>
            </a:xfrm>
            <a:prstGeom prst="ellipse">
              <a:avLst/>
            </a:prstGeom>
            <a:grpFill/>
            <a:ln w="12065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Century Gothic" panose="020b0502020202020204" pitchFamily="34" charset="0"/>
                </a:rPr>
                <a:t>02</a:t>
              </a:r>
              <a:endParaRPr lang="en-US" sz="2400">
                <a:solidFill>
                  <a:schemeClr val="bg1"/>
                </a:solidFill>
                <a:latin typeface="Century Gothic" panose="020b0502020202020204" pitchFamily="34" charset="0"/>
              </a:endParaRPr>
            </a:p>
          </p:txBody>
        </p:sp>
      </p:grpSp>
      <p:grpSp>
        <p:nvGrpSpPr>
          <p:cNvPr id="26" name="Group 130"/>
          <p:cNvGrpSpPr>
            <a:grpSpLocks noChangeAspect="1"/>
          </p:cNvGrpSpPr>
          <p:nvPr/>
        </p:nvGrpSpPr>
        <p:grpSpPr>
          <a:xfrm>
            <a:off x="7988353" y="4103597"/>
            <a:ext cx="1147544" cy="1148501"/>
            <a:chOff x="3287425" y="3613920"/>
            <a:chExt cx="648499" cy="649042"/>
          </a:xfrm>
          <a:solidFill>
            <a:srgbClr val="A7B658"/>
          </a:solidFill>
        </p:grpSpPr>
        <p:sp>
          <p:nvSpPr>
            <p:cNvPr id="27" name="Oval 127"/>
            <p:cNvSpPr>
              <a:spLocks noChangeAspect="1"/>
            </p:cNvSpPr>
            <p:nvPr/>
          </p:nvSpPr>
          <p:spPr>
            <a:xfrm>
              <a:off x="3287425" y="3613920"/>
              <a:ext cx="648499" cy="649042"/>
            </a:xfrm>
            <a:prstGeom prst="ellipse">
              <a:avLst/>
            </a:prstGeom>
            <a:grpFill/>
            <a:ln w="19050" cap="flat" cmpd="sng" algn="ctr">
              <a:noFill/>
              <a:prstDash val="solid"/>
            </a:ln>
            <a:effectLst/>
          </p:spPr>
          <p:txBody>
            <a:bodyPr rtlCol="0" anchor="ctr"/>
            <a:lstStyle/>
            <a:p>
              <a:pPr marL="0" marR="0" lvl="0" indent="0" algn="ctr" defTabSz="1375410" eaLnBrk="1" fontAlgn="auto" latinLnBrk="0" hangingPunct="1">
                <a:lnSpc>
                  <a:spcPct val="100000"/>
                </a:lnSpc>
                <a:spcBef>
                  <a:spcPct val="0"/>
                </a:spcBef>
                <a:spcAft>
                  <a:spcPct val="0"/>
                </a:spcAft>
                <a:buClrTx/>
                <a:buSzTx/>
                <a:buFontTx/>
                <a:buNone/>
                <a:defRPr/>
              </a:pPr>
              <a:endParaRPr kumimoji="0" lang="en-US" sz="2000" b="1" i="0" u="none" strike="noStrike" kern="0" cap="none" spc="0" normalizeH="0" baseline="0" noProof="0">
                <a:ln>
                  <a:noFill/>
                </a:ln>
                <a:solidFill>
                  <a:srgbClr val="FFFFFF"/>
                </a:solidFill>
                <a:uLnTx/>
                <a:uFillTx/>
                <a:latin typeface="Century Gothic" panose="020b0502020202020204" pitchFamily="34" charset="0"/>
              </a:endParaRPr>
            </a:p>
          </p:txBody>
        </p:sp>
        <p:sp>
          <p:nvSpPr>
            <p:cNvPr id="28" name="Oval 128"/>
            <p:cNvSpPr>
              <a:spLocks noChangeAspect="1"/>
            </p:cNvSpPr>
            <p:nvPr/>
          </p:nvSpPr>
          <p:spPr>
            <a:xfrm>
              <a:off x="3362252" y="3688810"/>
              <a:ext cx="498845" cy="499263"/>
            </a:xfrm>
            <a:prstGeom prst="ellipse">
              <a:avLst/>
            </a:prstGeom>
            <a:grpFill/>
            <a:ln w="12065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Century Gothic" panose="020b0502020202020204" pitchFamily="34" charset="0"/>
                </a:rPr>
                <a:t>03</a:t>
              </a:r>
              <a:endParaRPr lang="en-US" sz="2400">
                <a:solidFill>
                  <a:schemeClr val="bg1"/>
                </a:solidFill>
                <a:latin typeface="Century Gothic" panose="020b0502020202020204" pitchFamily="34" charset="0"/>
              </a:endParaRPr>
            </a:p>
          </p:txBody>
        </p:sp>
      </p:grpSp>
      <p:grpSp>
        <p:nvGrpSpPr>
          <p:cNvPr id="29" name="组合 28"/>
          <p:cNvGrpSpPr/>
          <p:nvPr/>
        </p:nvGrpSpPr>
        <p:grpSpPr>
          <a:xfrm>
            <a:off x="1263725" y="2396231"/>
            <a:ext cx="9790187" cy="1439198"/>
            <a:chOff x="1586739" y="4346278"/>
            <a:chExt cx="5965455" cy="1189532"/>
          </a:xfrm>
          <a:solidFill>
            <a:srgbClr val="A7B658"/>
          </a:solidFill>
        </p:grpSpPr>
        <p:sp>
          <p:nvSpPr>
            <p:cNvPr id="30" name="AutoShape 9"/>
            <p:cNvSpPr>
              <a:spLocks noChangeArrowheads="1"/>
            </p:cNvSpPr>
            <p:nvPr/>
          </p:nvSpPr>
          <p:spPr bwMode="auto">
            <a:xfrm>
              <a:off x="3535341" y="4346278"/>
              <a:ext cx="2068252" cy="1189532"/>
            </a:xfrm>
            <a:prstGeom prst="chevron">
              <a:avLst>
                <a:gd name="adj" fmla="val 25780"/>
              </a:avLst>
            </a:prstGeom>
            <a:grpFill/>
            <a:ln>
              <a:noFill/>
            </a:ln>
          </p:spPr>
          <p:txBody>
            <a:bodyPr wrap="none" anchor="ctr"/>
            <a:lstStyle/>
            <a:p>
              <a:pPr algn="ctr"/>
              <a:r>
                <a:rPr lang="zh-CN" altLang="en-US" sz="2400">
                  <a:solidFill>
                    <a:srgbClr val="F8F8F8"/>
                  </a:solidFill>
                  <a:latin typeface="微软雅黑" panose="020b0503020204020204" pitchFamily="34" charset="-122"/>
                  <a:ea typeface="微软雅黑" panose="020b0503020204020204" pitchFamily="34" charset="-122"/>
                </a:rPr>
                <a:t>加入标题描述</a:t>
              </a:r>
              <a:endParaRPr lang="en-US" altLang="zh-CN" sz="2400">
                <a:solidFill>
                  <a:srgbClr val="F8F8F8"/>
                </a:solidFill>
                <a:latin typeface="微软雅黑" panose="020b0503020204020204" pitchFamily="34" charset="-122"/>
                <a:ea typeface="微软雅黑" panose="020b0503020204020204" pitchFamily="34" charset="-122"/>
              </a:endParaRPr>
            </a:p>
            <a:p>
              <a:pPr algn="ctr"/>
              <a:r>
                <a:rPr lang="zh-CN" altLang="en-US" sz="2400">
                  <a:solidFill>
                    <a:srgbClr val="F8F8F8"/>
                  </a:solidFill>
                  <a:latin typeface="微软雅黑" panose="020b0503020204020204" pitchFamily="34" charset="-122"/>
                  <a:ea typeface="微软雅黑" panose="020b0503020204020204" pitchFamily="34" charset="-122"/>
                </a:rPr>
                <a:t>加入标题描述</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31" name="AutoShape 10"/>
            <p:cNvSpPr>
              <a:spLocks noChangeArrowheads="1"/>
            </p:cNvSpPr>
            <p:nvPr/>
          </p:nvSpPr>
          <p:spPr bwMode="auto">
            <a:xfrm>
              <a:off x="1586739" y="4346278"/>
              <a:ext cx="2068252" cy="1189532"/>
            </a:xfrm>
            <a:prstGeom prst="homePlate">
              <a:avLst>
                <a:gd name="adj" fmla="val 30492"/>
              </a:avLst>
            </a:prstGeom>
            <a:grpFill/>
            <a:ln>
              <a:noFill/>
            </a:ln>
          </p:spPr>
          <p:txBody>
            <a:bodyPr wrap="none" anchor="ctr"/>
            <a:lstStyle/>
            <a:p>
              <a:pPr algn="ctr"/>
              <a:r>
                <a:rPr lang="zh-CN" altLang="en-US" sz="2400">
                  <a:solidFill>
                    <a:srgbClr val="F8F8F8"/>
                  </a:solidFill>
                  <a:latin typeface="微软雅黑" panose="020b0503020204020204" pitchFamily="34" charset="-122"/>
                  <a:ea typeface="微软雅黑" panose="020b0503020204020204" pitchFamily="34" charset="-122"/>
                </a:rPr>
                <a:t>加入标题描述</a:t>
              </a:r>
              <a:endParaRPr lang="en-US" altLang="zh-CN" sz="2400">
                <a:solidFill>
                  <a:srgbClr val="F8F8F8"/>
                </a:solidFill>
                <a:latin typeface="微软雅黑" panose="020b0503020204020204" pitchFamily="34" charset="-122"/>
                <a:ea typeface="微软雅黑" panose="020b0503020204020204" pitchFamily="34" charset="-122"/>
              </a:endParaRPr>
            </a:p>
            <a:p>
              <a:pPr algn="ctr"/>
              <a:r>
                <a:rPr lang="zh-CN" altLang="en-US" sz="2400">
                  <a:solidFill>
                    <a:srgbClr val="F8F8F8"/>
                  </a:solidFill>
                  <a:latin typeface="微软雅黑" panose="020b0503020204020204" pitchFamily="34" charset="-122"/>
                  <a:ea typeface="微软雅黑" panose="020b0503020204020204" pitchFamily="34" charset="-122"/>
                </a:rPr>
                <a:t>加入标题描述</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32" name="AutoShape 11"/>
            <p:cNvSpPr>
              <a:spLocks noChangeArrowheads="1"/>
            </p:cNvSpPr>
            <p:nvPr/>
          </p:nvSpPr>
          <p:spPr bwMode="auto">
            <a:xfrm>
              <a:off x="5483942" y="4346278"/>
              <a:ext cx="2068252" cy="1189532"/>
            </a:xfrm>
            <a:prstGeom prst="chevron">
              <a:avLst>
                <a:gd name="adj" fmla="val 25780"/>
              </a:avLst>
            </a:prstGeom>
            <a:grpFill/>
            <a:ln>
              <a:noFill/>
            </a:ln>
          </p:spPr>
          <p:txBody>
            <a:bodyPr wrap="none" anchor="ctr"/>
            <a:lstStyle/>
            <a:p>
              <a:pPr algn="ctr"/>
              <a:r>
                <a:rPr lang="zh-CN" altLang="en-US" sz="2400">
                  <a:solidFill>
                    <a:srgbClr val="F8F8F8"/>
                  </a:solidFill>
                  <a:latin typeface="微软雅黑" panose="020b0503020204020204" pitchFamily="34" charset="-122"/>
                  <a:ea typeface="微软雅黑" panose="020b0503020204020204" pitchFamily="34" charset="-122"/>
                </a:rPr>
                <a:t>加入标题描述</a:t>
              </a:r>
              <a:endParaRPr lang="en-US" altLang="zh-CN" sz="2400">
                <a:solidFill>
                  <a:srgbClr val="F8F8F8"/>
                </a:solidFill>
                <a:latin typeface="微软雅黑" panose="020b0503020204020204" pitchFamily="34" charset="-122"/>
                <a:ea typeface="微软雅黑" panose="020b0503020204020204" pitchFamily="34" charset="-122"/>
              </a:endParaRPr>
            </a:p>
            <a:p>
              <a:pPr algn="ctr"/>
              <a:r>
                <a:rPr lang="zh-CN" altLang="en-US" sz="2400">
                  <a:solidFill>
                    <a:srgbClr val="F8F8F8"/>
                  </a:solidFill>
                  <a:latin typeface="微软雅黑" panose="020b0503020204020204" pitchFamily="34" charset="-122"/>
                  <a:ea typeface="微软雅黑" panose="020b0503020204020204" pitchFamily="34" charset="-122"/>
                </a:rPr>
                <a:t>加入标题描述</a:t>
              </a:r>
              <a:endParaRPr lang="en-US" altLang="zh-CN" sz="2400">
                <a:solidFill>
                  <a:srgbClr val="F8F8F8"/>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250" fill="hold"/>
                                        <p:tgtEl>
                                          <p:spTgt spid="17"/>
                                        </p:tgtEl>
                                        <p:attrNameLst>
                                          <p:attrName>ppt_w</p:attrName>
                                        </p:attrNameLst>
                                      </p:cBhvr>
                                      <p:tavLst>
                                        <p:tav tm="0">
                                          <p:val>
                                            <p:fltVal val="0"/>
                                          </p:val>
                                        </p:tav>
                                        <p:tav tm="100000">
                                          <p:val>
                                            <p:strVal val="#ppt_w"/>
                                          </p:val>
                                        </p:tav>
                                      </p:tavLst>
                                    </p:anim>
                                    <p:anim calcmode="lin" valueType="num">
                                      <p:cBhvr>
                                        <p:cTn id="17" dur="250" fill="hold"/>
                                        <p:tgtEl>
                                          <p:spTgt spid="17"/>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250"/>
                            </p:stCondLst>
                            <p:childTnLst>
                              <p:par>
                                <p:cTn id="19" presetID="2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250" fill="hold"/>
                                        <p:tgtEl>
                                          <p:spTgt spid="18"/>
                                        </p:tgtEl>
                                        <p:attrNameLst>
                                          <p:attrName>ppt_w</p:attrName>
                                        </p:attrNameLst>
                                      </p:cBhvr>
                                      <p:tavLst>
                                        <p:tav tm="0">
                                          <p:val>
                                            <p:fltVal val="0"/>
                                          </p:val>
                                        </p:tav>
                                        <p:tav tm="100000">
                                          <p:val>
                                            <p:strVal val="#ppt_w"/>
                                          </p:val>
                                        </p:tav>
                                      </p:tavLst>
                                    </p:anim>
                                    <p:anim calcmode="lin" valueType="num">
                                      <p:cBhvr>
                                        <p:cTn id="22" dur="250" fill="hold"/>
                                        <p:tgtEl>
                                          <p:spTgt spid="18"/>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500"/>
                            </p:stCondLst>
                            <p:childTnLst>
                              <p:par>
                                <p:cTn id="24" presetID="23" presetClass="entr" presetSubtype="1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250" fill="hold"/>
                                        <p:tgtEl>
                                          <p:spTgt spid="19"/>
                                        </p:tgtEl>
                                        <p:attrNameLst>
                                          <p:attrName>ppt_w</p:attrName>
                                        </p:attrNameLst>
                                      </p:cBhvr>
                                      <p:tavLst>
                                        <p:tav tm="0">
                                          <p:val>
                                            <p:fltVal val="0"/>
                                          </p:val>
                                        </p:tav>
                                        <p:tav tm="100000">
                                          <p:val>
                                            <p:strVal val="#ppt_w"/>
                                          </p:val>
                                        </p:tav>
                                      </p:tavLst>
                                    </p:anim>
                                    <p:anim calcmode="lin" valueType="num">
                                      <p:cBhvr>
                                        <p:cTn id="27" dur="250" fill="hold"/>
                                        <p:tgtEl>
                                          <p:spTgt spid="19"/>
                                        </p:tgtEl>
                                        <p:attrNameLst>
                                          <p:attrName>ppt_h</p:attrName>
                                        </p:attrNameLst>
                                      </p:cBhvr>
                                      <p:tavLst>
                                        <p:tav tm="0">
                                          <p:val>
                                            <p:fltVal val="0"/>
                                          </p:val>
                                        </p:tav>
                                        <p:tav tm="100000">
                                          <p:val>
                                            <p:strVal val="#ppt_h"/>
                                          </p:val>
                                        </p:tav>
                                      </p:tavLst>
                                    </p:anim>
                                  </p:childTnLst>
                                </p:cTn>
                              </p:par>
                            </p:childTnLst>
                          </p:cTn>
                        </p:par>
                        <p:par>
                          <p:cTn id="28" fill="hold" nodeType="afterGroup">
                            <p:stCondLst>
                              <p:cond delay="1750"/>
                            </p:stCondLst>
                            <p:childTnLst>
                              <p:par>
                                <p:cTn id="29" presetID="2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50" fill="hold"/>
                                        <p:tgtEl>
                                          <p:spTgt spid="5"/>
                                        </p:tgtEl>
                                        <p:attrNameLst>
                                          <p:attrName>ppt_w</p:attrName>
                                        </p:attrNameLst>
                                      </p:cBhvr>
                                      <p:tavLst>
                                        <p:tav tm="0">
                                          <p:val>
                                            <p:fltVal val="0"/>
                                          </p:val>
                                        </p:tav>
                                        <p:tav tm="100000">
                                          <p:val>
                                            <p:strVal val="#ppt_w"/>
                                          </p:val>
                                        </p:tav>
                                      </p:tavLst>
                                    </p:anim>
                                    <p:anim calcmode="lin" valueType="num">
                                      <p:cBhvr>
                                        <p:cTn id="32" dur="250" fill="hold"/>
                                        <p:tgtEl>
                                          <p:spTgt spid="5"/>
                                        </p:tgtEl>
                                        <p:attrNameLst>
                                          <p:attrName>ppt_h</p:attrName>
                                        </p:attrNameLst>
                                      </p:cBhvr>
                                      <p:tavLst>
                                        <p:tav tm="0">
                                          <p:val>
                                            <p:fltVal val="0"/>
                                          </p:val>
                                        </p:tav>
                                        <p:tav tm="100000">
                                          <p:val>
                                            <p:strVal val="#ppt_h"/>
                                          </p:val>
                                        </p:tav>
                                      </p:tavLst>
                                    </p:anim>
                                  </p:childTnLst>
                                </p:cTn>
                              </p:par>
                            </p:childTnLst>
                          </p:cTn>
                        </p:par>
                        <p:par>
                          <p:cTn id="33" fill="hold" nodeType="afterGroup">
                            <p:stCondLst>
                              <p:cond delay="2000"/>
                            </p:stCondLst>
                            <p:childTnLst>
                              <p:par>
                                <p:cTn id="34" presetID="2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250" fill="hold"/>
                                        <p:tgtEl>
                                          <p:spTgt spid="9"/>
                                        </p:tgtEl>
                                        <p:attrNameLst>
                                          <p:attrName>ppt_w</p:attrName>
                                        </p:attrNameLst>
                                      </p:cBhvr>
                                      <p:tavLst>
                                        <p:tav tm="0">
                                          <p:val>
                                            <p:fltVal val="0"/>
                                          </p:val>
                                        </p:tav>
                                        <p:tav tm="100000">
                                          <p:val>
                                            <p:strVal val="#ppt_w"/>
                                          </p:val>
                                        </p:tav>
                                      </p:tavLst>
                                    </p:anim>
                                    <p:anim calcmode="lin" valueType="num">
                                      <p:cBhvr>
                                        <p:cTn id="37" dur="250" fill="hold"/>
                                        <p:tgtEl>
                                          <p:spTgt spid="9"/>
                                        </p:tgtEl>
                                        <p:attrNameLst>
                                          <p:attrName>ppt_h</p:attrName>
                                        </p:attrNameLst>
                                      </p:cBhvr>
                                      <p:tavLst>
                                        <p:tav tm="0">
                                          <p:val>
                                            <p:fltVal val="0"/>
                                          </p:val>
                                        </p:tav>
                                        <p:tav tm="100000">
                                          <p:val>
                                            <p:strVal val="#ppt_h"/>
                                          </p:val>
                                        </p:tav>
                                      </p:tavLst>
                                    </p:anim>
                                  </p:childTnLst>
                                </p:cTn>
                              </p:par>
                            </p:childTnLst>
                          </p:cTn>
                        </p:par>
                        <p:par>
                          <p:cTn id="38" fill="hold" nodeType="afterGroup">
                            <p:stCondLst>
                              <p:cond delay="2250"/>
                            </p:stCondLst>
                            <p:childTnLst>
                              <p:par>
                                <p:cTn id="39" presetID="23" presetClass="entr" presetSubtype="16"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250" fill="hold"/>
                                        <p:tgtEl>
                                          <p:spTgt spid="14"/>
                                        </p:tgtEl>
                                        <p:attrNameLst>
                                          <p:attrName>ppt_w</p:attrName>
                                        </p:attrNameLst>
                                      </p:cBhvr>
                                      <p:tavLst>
                                        <p:tav tm="0">
                                          <p:val>
                                            <p:fltVal val="0"/>
                                          </p:val>
                                        </p:tav>
                                        <p:tav tm="100000">
                                          <p:val>
                                            <p:strVal val="#ppt_w"/>
                                          </p:val>
                                        </p:tav>
                                      </p:tavLst>
                                    </p:anim>
                                    <p:anim calcmode="lin" valueType="num">
                                      <p:cBhvr>
                                        <p:cTn id="42" dur="250" fill="hold"/>
                                        <p:tgtEl>
                                          <p:spTgt spid="14"/>
                                        </p:tgtEl>
                                        <p:attrNameLst>
                                          <p:attrName>ppt_h</p:attrName>
                                        </p:attrNameLst>
                                      </p:cBhvr>
                                      <p:tavLst>
                                        <p:tav tm="0">
                                          <p:val>
                                            <p:fltVal val="0"/>
                                          </p:val>
                                        </p:tav>
                                        <p:tav tm="100000">
                                          <p:val>
                                            <p:strVal val="#ppt_h"/>
                                          </p:val>
                                        </p:tav>
                                      </p:tavLst>
                                    </p:anim>
                                  </p:childTnLst>
                                </p:cTn>
                              </p:par>
                            </p:childTnLst>
                          </p:cTn>
                        </p:par>
                        <p:par>
                          <p:cTn id="43" fill="hold" nodeType="afterGroup">
                            <p:stCondLst>
                              <p:cond delay="2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nodeType="afterGroup">
                            <p:stCondLst>
                              <p:cond delay="3000"/>
                            </p:stCondLst>
                            <p:childTnLst>
                              <p:par>
                                <p:cTn id="49" presetID="23" presetClass="entr" presetSubtype="16"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nodeType="afterGroup">
                            <p:stCondLst>
                              <p:cond delay="3500"/>
                            </p:stCondLst>
                            <p:childTnLst>
                              <p:par>
                                <p:cTn id="54" presetID="23" presetClass="entr" presetSubtype="16"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90298" y="342900"/>
            <a:ext cx="11409816" cy="6173786"/>
          </a:xfrm>
          <a:prstGeom prst="rect">
            <a:avLst/>
          </a:prstGeom>
          <a:noFill/>
          <a:ln>
            <a:solidFill>
              <a:srgbClr val="A7B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841982" y="1500580"/>
            <a:ext cx="1298961" cy="2784372"/>
            <a:chOff x="3692144" y="1760830"/>
            <a:chExt cx="1298961" cy="3296399"/>
          </a:xfrm>
        </p:grpSpPr>
        <p:sp>
          <p:nvSpPr>
            <p:cNvPr id="14" name="矩形 13"/>
            <p:cNvSpPr/>
            <p:nvPr/>
          </p:nvSpPr>
          <p:spPr>
            <a:xfrm rot="5400000">
              <a:off x="2698006" y="2754968"/>
              <a:ext cx="3287238" cy="1298961"/>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B6BA"/>
                </a:solidFill>
                <a:latin typeface="微软雅黑" panose="020b0503020204020204" pitchFamily="34" charset="-122"/>
                <a:ea typeface="微软雅黑" panose="020b0503020204020204" pitchFamily="34" charset="-122"/>
              </a:endParaRPr>
            </a:p>
          </p:txBody>
        </p:sp>
        <p:sp>
          <p:nvSpPr>
            <p:cNvPr id="15" name="文本框 283"/>
            <p:cNvSpPr txBox="1"/>
            <p:nvPr/>
          </p:nvSpPr>
          <p:spPr>
            <a:xfrm>
              <a:off x="3845785" y="1769993"/>
              <a:ext cx="984885" cy="3287236"/>
            </a:xfrm>
            <a:prstGeom prst="rect">
              <a:avLst/>
            </a:prstGeom>
            <a:noFill/>
          </p:spPr>
          <p:txBody>
            <a:bodyPr vert="eaVert" wrap="square" rtlCol="0">
              <a:spAutoFit/>
            </a:bodyPr>
            <a:lstStyle/>
            <a:p>
              <a:pPr algn="ctr"/>
              <a:r>
                <a:rPr lang="zh-CN" altLang="en-US" sz="3600" b="1" spc="600">
                  <a:solidFill>
                    <a:schemeClr val="bg1"/>
                  </a:solidFill>
                  <a:latin typeface="微软雅黑" panose="020b0503020204020204" pitchFamily="34" charset="-122"/>
                  <a:ea typeface="微软雅黑" panose="020b0503020204020204" pitchFamily="34" charset="-122"/>
                </a:rPr>
                <a:t>第四章</a:t>
              </a:r>
              <a:endParaRPr lang="en-US" altLang="zh-CN" sz="3600" spc="600">
                <a:solidFill>
                  <a:schemeClr val="bg1"/>
                </a:solidFill>
                <a:latin typeface="微软雅黑" panose="020b0503020204020204" pitchFamily="34" charset="-122"/>
                <a:ea typeface="微软雅黑" panose="020b0503020204020204" pitchFamily="34" charset="-122"/>
              </a:endParaRPr>
            </a:p>
            <a:p>
              <a:pPr algn="ctr"/>
              <a:r>
                <a:rPr lang="en-US" altLang="zh-CN" sz="1600" spc="300">
                  <a:solidFill>
                    <a:schemeClr val="bg1"/>
                  </a:solidFill>
                  <a:latin typeface="微软雅黑" panose="020b0503020204020204" pitchFamily="34" charset="-122"/>
                  <a:ea typeface="微软雅黑" panose="020b0503020204020204" pitchFamily="34" charset="-122"/>
                </a:rPr>
                <a:t>DIRECTORY</a:t>
              </a:r>
              <a:endParaRPr lang="zh-CN" altLang="en-US" sz="2400" b="1" spc="30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282968" y="2263226"/>
            <a:ext cx="3724096" cy="1148703"/>
            <a:chOff x="5235445" y="2570171"/>
            <a:chExt cx="3724096" cy="1148703"/>
          </a:xfrm>
        </p:grpSpPr>
        <p:sp>
          <p:nvSpPr>
            <p:cNvPr id="18" name="矩形 17"/>
            <p:cNvSpPr/>
            <p:nvPr/>
          </p:nvSpPr>
          <p:spPr>
            <a:xfrm>
              <a:off x="5235445" y="2570171"/>
              <a:ext cx="3724096" cy="800219"/>
            </a:xfrm>
            <a:prstGeom prst="rect">
              <a:avLst/>
            </a:prstGeom>
          </p:spPr>
          <p:txBody>
            <a:bodyPr wrap="none">
              <a:spAutoFit/>
            </a:bodyPr>
            <a:lstStyle/>
            <a:p>
              <a:r>
                <a:rPr kumimoji="1" lang="zh-CN" altLang="en-US" sz="4600" b="1">
                  <a:solidFill>
                    <a:srgbClr val="A7B658"/>
                  </a:solidFill>
                  <a:latin typeface="微软雅黑" panose="020b0503020204020204" pitchFamily="34" charset="-122"/>
                  <a:ea typeface="微软雅黑" panose="020b0503020204020204" pitchFamily="34" charset="-122"/>
                </a:rPr>
                <a:t>教学工作计划</a:t>
              </a:r>
              <a:endParaRPr kumimoji="1" lang="zh-CN" altLang="en-US" sz="4600" b="1">
                <a:solidFill>
                  <a:srgbClr val="A7B658"/>
                </a:solidFill>
                <a:latin typeface="微软雅黑" panose="020b0503020204020204" pitchFamily="34" charset="-122"/>
                <a:ea typeface="微软雅黑" panose="020b0503020204020204" pitchFamily="34" charset="-122"/>
              </a:endParaRPr>
            </a:p>
          </p:txBody>
        </p:sp>
        <p:sp>
          <p:nvSpPr>
            <p:cNvPr id="19" name="矩形 18"/>
            <p:cNvSpPr/>
            <p:nvPr/>
          </p:nvSpPr>
          <p:spPr>
            <a:xfrm>
              <a:off x="5360731" y="3306453"/>
              <a:ext cx="3456785" cy="412421"/>
            </a:xfrm>
            <a:prstGeom prst="rect">
              <a:avLst/>
            </a:prstGeom>
          </p:spPr>
          <p:txBody>
            <a:bodyPr wrap="square">
              <a:spAutoFit/>
            </a:bodyPr>
            <a:lstStyle/>
            <a:p>
              <a:pP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nodeType="afterGroup">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nodeType="afterGroup">
                            <p:stCondLst>
                              <p:cond delay="175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75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5" name="矩形 34"/>
          <p:cNvSpPr/>
          <p:nvPr/>
        </p:nvSpPr>
        <p:spPr>
          <a:xfrm>
            <a:off x="390298" y="342900"/>
            <a:ext cx="11409816" cy="6173786"/>
          </a:xfrm>
          <a:prstGeom prst="rect">
            <a:avLst/>
          </a:prstGeom>
          <a:noFill/>
          <a:ln>
            <a:solidFill>
              <a:srgbClr val="A7B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5437701" y="1420561"/>
            <a:ext cx="3189166" cy="2761345"/>
            <a:chOff x="4979806" y="1871646"/>
            <a:chExt cx="3615364" cy="2921338"/>
          </a:xfrm>
        </p:grpSpPr>
        <p:grpSp>
          <p:nvGrpSpPr>
            <p:cNvPr id="37" name="组合 36"/>
            <p:cNvGrpSpPr/>
            <p:nvPr/>
          </p:nvGrpSpPr>
          <p:grpSpPr>
            <a:xfrm>
              <a:off x="4979810" y="1871646"/>
              <a:ext cx="3615356" cy="553520"/>
              <a:chOff x="6814065" y="1954367"/>
              <a:chExt cx="3015742" cy="461718"/>
            </a:xfrm>
          </p:grpSpPr>
          <p:sp>
            <p:nvSpPr>
              <p:cNvPr id="47" name="矩形 46"/>
              <p:cNvSpPr/>
              <p:nvPr/>
            </p:nvSpPr>
            <p:spPr>
              <a:xfrm>
                <a:off x="7001696" y="1954367"/>
                <a:ext cx="543628" cy="461718"/>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78B19F"/>
                  </a:solidFill>
                  <a:latin typeface="微软雅黑" panose="020b0503020204020204" pitchFamily="34" charset="-122"/>
                  <a:ea typeface="微软雅黑" panose="020b0503020204020204" pitchFamily="34" charset="-122"/>
                </a:endParaRPr>
              </a:p>
            </p:txBody>
          </p:sp>
          <p:sp>
            <p:nvSpPr>
              <p:cNvPr id="48" name="文本框 3"/>
              <p:cNvSpPr txBox="1"/>
              <p:nvPr/>
            </p:nvSpPr>
            <p:spPr>
              <a:xfrm>
                <a:off x="6814065" y="1980801"/>
                <a:ext cx="3015742" cy="407411"/>
              </a:xfrm>
              <a:prstGeom prst="rect">
                <a:avLst/>
              </a:prstGeom>
              <a:noFill/>
              <a:ln w="12700">
                <a:solidFill>
                  <a:srgbClr val="A7B658"/>
                </a:solidFill>
              </a:ln>
            </p:spPr>
            <p:txBody>
              <a:bodyPr wrap="square" rtlCol="0">
                <a:spAutoFit/>
              </a:bodyPr>
              <a:lstStyle/>
              <a:p>
                <a:pPr algn="ctr"/>
                <a:r>
                  <a:rPr kumimoji="1" lang="en-US" altLang="zh-CN" sz="2400" b="1">
                    <a:solidFill>
                      <a:schemeClr val="bg1"/>
                    </a:solidFill>
                    <a:latin typeface="微软雅黑" panose="020b0503020204020204" pitchFamily="34" charset="-122"/>
                    <a:ea typeface="微软雅黑" panose="020b0503020204020204" pitchFamily="34" charset="-122"/>
                  </a:rPr>
                  <a:t>01</a:t>
                </a:r>
                <a:r>
                  <a:rPr kumimoji="1" lang="zh-CN" altLang="en-US" sz="2400" b="1">
                    <a:solidFill>
                      <a:srgbClr val="45AEB4"/>
                    </a:solidFill>
                    <a:latin typeface="微软雅黑" panose="020b0503020204020204" pitchFamily="34" charset="-122"/>
                    <a:ea typeface="微软雅黑" panose="020b0503020204020204" pitchFamily="34" charset="-122"/>
                  </a:rPr>
                  <a:t>    </a:t>
                </a:r>
                <a:r>
                  <a:rPr kumimoji="1" lang="zh-CN" altLang="en-US" sz="2400" b="1">
                    <a:solidFill>
                      <a:srgbClr val="A7B658"/>
                    </a:solidFill>
                    <a:latin typeface="微软雅黑" panose="020b0503020204020204" pitchFamily="34" charset="-122"/>
                    <a:ea typeface="微软雅黑" panose="020b0503020204020204" pitchFamily="34" charset="-122"/>
                  </a:rPr>
                  <a:t>教学工作回顾</a:t>
                </a:r>
                <a:endParaRPr kumimoji="1" lang="zh-CN" altLang="en-US" sz="2400" b="1">
                  <a:solidFill>
                    <a:srgbClr val="A7B658"/>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979806" y="2676790"/>
              <a:ext cx="3615361" cy="553535"/>
              <a:chOff x="6814055" y="2467055"/>
              <a:chExt cx="3015744" cy="461728"/>
            </a:xfrm>
          </p:grpSpPr>
          <p:sp>
            <p:nvSpPr>
              <p:cNvPr id="45" name="矩形 44"/>
              <p:cNvSpPr/>
              <p:nvPr/>
            </p:nvSpPr>
            <p:spPr>
              <a:xfrm>
                <a:off x="7001697" y="2467055"/>
                <a:ext cx="543631" cy="461728"/>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78B19F"/>
                  </a:solidFill>
                  <a:latin typeface="微软雅黑" panose="020b0503020204020204" pitchFamily="34" charset="-122"/>
                  <a:ea typeface="微软雅黑" panose="020b0503020204020204" pitchFamily="34" charset="-122"/>
                </a:endParaRPr>
              </a:p>
            </p:txBody>
          </p:sp>
          <p:sp>
            <p:nvSpPr>
              <p:cNvPr id="46" name="文本框 4"/>
              <p:cNvSpPr txBox="1"/>
              <p:nvPr/>
            </p:nvSpPr>
            <p:spPr>
              <a:xfrm>
                <a:off x="6814055" y="2489090"/>
                <a:ext cx="3015744" cy="407408"/>
              </a:xfrm>
              <a:prstGeom prst="rect">
                <a:avLst/>
              </a:prstGeom>
              <a:noFill/>
              <a:ln w="12700">
                <a:solidFill>
                  <a:srgbClr val="A7B658"/>
                </a:solidFill>
              </a:ln>
            </p:spPr>
            <p:txBody>
              <a:bodyPr wrap="square" rtlCol="0">
                <a:spAutoFit/>
              </a:bodyPr>
              <a:lstStyle/>
              <a:p>
                <a:pPr algn="ctr"/>
                <a:r>
                  <a:rPr kumimoji="1" lang="en-US" altLang="zh-CN" sz="2400" b="1">
                    <a:solidFill>
                      <a:schemeClr val="bg1"/>
                    </a:solidFill>
                    <a:latin typeface="微软雅黑" panose="020b0503020204020204" pitchFamily="34" charset="-122"/>
                    <a:ea typeface="微软雅黑" panose="020b0503020204020204" pitchFamily="34" charset="-122"/>
                  </a:rPr>
                  <a:t>02</a:t>
                </a:r>
                <a:r>
                  <a:rPr kumimoji="1" lang="en-US" altLang="zh-CN" sz="2400" b="1">
                    <a:solidFill>
                      <a:srgbClr val="45AEB4"/>
                    </a:solidFill>
                    <a:latin typeface="微软雅黑" panose="020b0503020204020204" pitchFamily="34" charset="-122"/>
                    <a:ea typeface="微软雅黑" panose="020b0503020204020204" pitchFamily="34" charset="-122"/>
                  </a:rPr>
                  <a:t>    </a:t>
                </a:r>
                <a:r>
                  <a:rPr kumimoji="1" lang="zh-CN" altLang="en-US" sz="2400" b="1">
                    <a:solidFill>
                      <a:srgbClr val="A7B658"/>
                    </a:solidFill>
                    <a:latin typeface="微软雅黑" panose="020b0503020204020204" pitchFamily="34" charset="-122"/>
                    <a:ea typeface="微软雅黑" panose="020b0503020204020204" pitchFamily="34" charset="-122"/>
                  </a:rPr>
                  <a:t>教学完成情况</a:t>
                </a:r>
                <a:endParaRPr kumimoji="1" lang="zh-CN" altLang="en-US" sz="2400" b="1">
                  <a:solidFill>
                    <a:srgbClr val="A7B658"/>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979810" y="3466048"/>
              <a:ext cx="3615359" cy="553531"/>
              <a:chOff x="6814057" y="2966514"/>
              <a:chExt cx="3015744" cy="461726"/>
            </a:xfrm>
          </p:grpSpPr>
          <p:sp>
            <p:nvSpPr>
              <p:cNvPr id="43" name="矩形 42"/>
              <p:cNvSpPr/>
              <p:nvPr/>
            </p:nvSpPr>
            <p:spPr>
              <a:xfrm>
                <a:off x="7001696" y="2966514"/>
                <a:ext cx="543631" cy="461726"/>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78B19F"/>
                  </a:solidFill>
                  <a:latin typeface="微软雅黑" panose="020b0503020204020204" pitchFamily="34" charset="-122"/>
                  <a:ea typeface="微软雅黑" panose="020b0503020204020204" pitchFamily="34" charset="-122"/>
                </a:endParaRPr>
              </a:p>
            </p:txBody>
          </p:sp>
          <p:sp>
            <p:nvSpPr>
              <p:cNvPr id="44" name="文本框 7"/>
              <p:cNvSpPr txBox="1"/>
              <p:nvPr/>
            </p:nvSpPr>
            <p:spPr>
              <a:xfrm>
                <a:off x="6814057" y="2991729"/>
                <a:ext cx="3015744" cy="407409"/>
              </a:xfrm>
              <a:prstGeom prst="rect">
                <a:avLst/>
              </a:prstGeom>
              <a:noFill/>
              <a:ln w="12700">
                <a:solidFill>
                  <a:srgbClr val="A7B658"/>
                </a:solidFill>
              </a:ln>
            </p:spPr>
            <p:txBody>
              <a:bodyPr wrap="square" rtlCol="0">
                <a:spAutoFit/>
              </a:bodyPr>
              <a:lstStyle/>
              <a:p>
                <a:pPr algn="ctr"/>
                <a:r>
                  <a:rPr kumimoji="1" lang="en-US" altLang="zh-CN" sz="2400" b="1">
                    <a:solidFill>
                      <a:schemeClr val="bg1"/>
                    </a:solidFill>
                    <a:latin typeface="微软雅黑" panose="020b0503020204020204" pitchFamily="34" charset="-122"/>
                    <a:ea typeface="微软雅黑" panose="020b0503020204020204" pitchFamily="34" charset="-122"/>
                  </a:rPr>
                  <a:t>03</a:t>
                </a:r>
                <a:r>
                  <a:rPr kumimoji="1" lang="en-US" altLang="zh-CN" sz="2400" b="1">
                    <a:solidFill>
                      <a:srgbClr val="45AEB4"/>
                    </a:solidFill>
                    <a:latin typeface="微软雅黑" panose="020b0503020204020204" pitchFamily="34" charset="-122"/>
                    <a:ea typeface="微软雅黑" panose="020b0503020204020204" pitchFamily="34" charset="-122"/>
                  </a:rPr>
                  <a:t>    </a:t>
                </a:r>
                <a:r>
                  <a:rPr kumimoji="1" lang="zh-CN" altLang="en-US" sz="2400" b="1">
                    <a:solidFill>
                      <a:srgbClr val="A7B658"/>
                    </a:solidFill>
                    <a:latin typeface="微软雅黑" panose="020b0503020204020204" pitchFamily="34" charset="-122"/>
                    <a:ea typeface="微软雅黑" panose="020b0503020204020204" pitchFamily="34" charset="-122"/>
                  </a:rPr>
                  <a:t>教学成果展示</a:t>
                </a:r>
                <a:endParaRPr kumimoji="1" lang="zh-CN" altLang="en-US" sz="2400" b="1">
                  <a:solidFill>
                    <a:srgbClr val="A7B658"/>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979811" y="4239448"/>
              <a:ext cx="3615359" cy="553536"/>
              <a:chOff x="6814055" y="3420948"/>
              <a:chExt cx="3015744" cy="461729"/>
            </a:xfrm>
          </p:grpSpPr>
          <p:sp>
            <p:nvSpPr>
              <p:cNvPr id="41" name="矩形 40"/>
              <p:cNvSpPr/>
              <p:nvPr/>
            </p:nvSpPr>
            <p:spPr>
              <a:xfrm>
                <a:off x="7001692" y="3420948"/>
                <a:ext cx="543631" cy="46172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78B19F"/>
                  </a:solidFill>
                  <a:latin typeface="微软雅黑" panose="020b0503020204020204" pitchFamily="34" charset="-122"/>
                  <a:ea typeface="微软雅黑" panose="020b0503020204020204" pitchFamily="34" charset="-122"/>
                </a:endParaRPr>
              </a:p>
            </p:txBody>
          </p:sp>
          <p:sp>
            <p:nvSpPr>
              <p:cNvPr id="42" name="文本框 8"/>
              <p:cNvSpPr txBox="1"/>
              <p:nvPr/>
            </p:nvSpPr>
            <p:spPr>
              <a:xfrm>
                <a:off x="6814055" y="3446159"/>
                <a:ext cx="3015744" cy="407409"/>
              </a:xfrm>
              <a:prstGeom prst="rect">
                <a:avLst/>
              </a:prstGeom>
              <a:noFill/>
              <a:ln w="12700">
                <a:solidFill>
                  <a:srgbClr val="A7B658"/>
                </a:solidFill>
              </a:ln>
            </p:spPr>
            <p:txBody>
              <a:bodyPr wrap="square" rtlCol="0">
                <a:spAutoFit/>
              </a:bodyPr>
              <a:lstStyle/>
              <a:p>
                <a:pPr lvl="0" algn="ctr"/>
                <a:r>
                  <a:rPr kumimoji="1" lang="en-US" altLang="zh-CN" sz="2400" b="1">
                    <a:solidFill>
                      <a:schemeClr val="bg1"/>
                    </a:solidFill>
                    <a:latin typeface="微软雅黑" panose="020b0503020204020204" pitchFamily="34" charset="-122"/>
                    <a:ea typeface="微软雅黑" panose="020b0503020204020204" pitchFamily="34" charset="-122"/>
                  </a:rPr>
                  <a:t>04</a:t>
                </a:r>
                <a:r>
                  <a:rPr kumimoji="1" lang="en-US" altLang="zh-CN" sz="2400" b="1">
                    <a:solidFill>
                      <a:srgbClr val="45AEB4"/>
                    </a:solidFill>
                    <a:latin typeface="微软雅黑" panose="020b0503020204020204" pitchFamily="34" charset="-122"/>
                    <a:ea typeface="微软雅黑" panose="020b0503020204020204" pitchFamily="34" charset="-122"/>
                  </a:rPr>
                  <a:t>    </a:t>
                </a:r>
                <a:r>
                  <a:rPr kumimoji="1" lang="zh-CN" altLang="en-US" sz="2400" b="1">
                    <a:solidFill>
                      <a:srgbClr val="A7B658"/>
                    </a:solidFill>
                    <a:latin typeface="微软雅黑" panose="020b0503020204020204" pitchFamily="34" charset="-122"/>
                    <a:ea typeface="微软雅黑" panose="020b0503020204020204" pitchFamily="34" charset="-122"/>
                  </a:rPr>
                  <a:t>教学工作计划</a:t>
                </a:r>
                <a:endParaRPr kumimoji="1" lang="zh-CN" altLang="en-US" sz="2400" b="1">
                  <a:solidFill>
                    <a:srgbClr val="A7B658"/>
                  </a:solidFill>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3712102" y="1420561"/>
            <a:ext cx="1298961" cy="2761345"/>
            <a:chOff x="3692144" y="1760830"/>
            <a:chExt cx="1298961" cy="3296399"/>
          </a:xfrm>
        </p:grpSpPr>
        <p:sp>
          <p:nvSpPr>
            <p:cNvPr id="50" name="矩形 49"/>
            <p:cNvSpPr/>
            <p:nvPr/>
          </p:nvSpPr>
          <p:spPr>
            <a:xfrm rot="5400000">
              <a:off x="2698006" y="2754968"/>
              <a:ext cx="3287238" cy="1298961"/>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B6BA"/>
                </a:solidFill>
                <a:latin typeface="微软雅黑" panose="020b0503020204020204" pitchFamily="34" charset="-122"/>
                <a:ea typeface="微软雅黑" panose="020b0503020204020204" pitchFamily="34" charset="-122"/>
              </a:endParaRPr>
            </a:p>
          </p:txBody>
        </p:sp>
        <p:sp>
          <p:nvSpPr>
            <p:cNvPr id="51" name="文本框 283"/>
            <p:cNvSpPr txBox="1"/>
            <p:nvPr/>
          </p:nvSpPr>
          <p:spPr>
            <a:xfrm>
              <a:off x="3822330" y="1769993"/>
              <a:ext cx="1046440" cy="3287236"/>
            </a:xfrm>
            <a:prstGeom prst="rect">
              <a:avLst/>
            </a:prstGeom>
            <a:noFill/>
          </p:spPr>
          <p:txBody>
            <a:bodyPr vert="eaVert" wrap="square" rtlCol="0">
              <a:spAutoFit/>
            </a:bodyPr>
            <a:lstStyle/>
            <a:p>
              <a:pPr algn="ctr"/>
              <a:r>
                <a:rPr lang="zh-CN" altLang="en-US" sz="4000" b="1" spc="600">
                  <a:solidFill>
                    <a:schemeClr val="bg1"/>
                  </a:solidFill>
                  <a:latin typeface="微软雅黑" panose="020b0503020204020204" pitchFamily="34" charset="-122"/>
                  <a:ea typeface="微软雅黑" panose="020b0503020204020204" pitchFamily="34" charset="-122"/>
                </a:rPr>
                <a:t>目录</a:t>
              </a:r>
              <a:r>
                <a:rPr lang="en-US" altLang="zh-CN" sz="4000" spc="600">
                  <a:solidFill>
                    <a:schemeClr val="bg1"/>
                  </a:solidFill>
                  <a:latin typeface="微软雅黑" panose="020b0503020204020204" pitchFamily="34" charset="-122"/>
                  <a:ea typeface="微软雅黑" panose="020b0503020204020204" pitchFamily="34" charset="-122"/>
                </a:rPr>
                <a:t>/</a:t>
              </a:r>
              <a:endParaRPr lang="en-US" altLang="zh-CN" sz="4000" spc="600">
                <a:solidFill>
                  <a:schemeClr val="bg1"/>
                </a:solidFill>
                <a:latin typeface="微软雅黑" panose="020b0503020204020204" pitchFamily="34" charset="-122"/>
                <a:ea typeface="微软雅黑" panose="020b0503020204020204" pitchFamily="34" charset="-122"/>
              </a:endParaRPr>
            </a:p>
            <a:p>
              <a:pPr algn="ctr"/>
              <a:r>
                <a:rPr lang="en-US" altLang="zh-CN" sz="1600" spc="300">
                  <a:solidFill>
                    <a:schemeClr val="bg1"/>
                  </a:solidFill>
                  <a:latin typeface="微软雅黑" panose="020b0503020204020204" pitchFamily="34" charset="-122"/>
                  <a:ea typeface="微软雅黑" panose="020b0503020204020204" pitchFamily="34" charset="-122"/>
                </a:rPr>
                <a:t>DIRECTORY</a:t>
              </a:r>
              <a:endParaRPr lang="zh-CN" altLang="en-US" sz="2400" b="1" spc="3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nodeType="afterGroup">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nodeType="afterGroup">
                            <p:stCondLst>
                              <p:cond delay="1750"/>
                            </p:stCondLst>
                            <p:childTnLst>
                              <p:par>
                                <p:cTn id="15" presetID="42" presetClass="entr" presetSubtype="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750"/>
                            </p:stCondLst>
                            <p:childTnLst>
                              <p:par>
                                <p:cTn id="21" presetID="2" presetClass="entr" presetSubtype="1"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250" fill="hold"/>
                                        <p:tgtEl>
                                          <p:spTgt spid="36"/>
                                        </p:tgtEl>
                                        <p:attrNameLst>
                                          <p:attrName>ppt_x</p:attrName>
                                        </p:attrNameLst>
                                      </p:cBhvr>
                                      <p:tavLst>
                                        <p:tav tm="0">
                                          <p:val>
                                            <p:strVal val="#ppt_x"/>
                                          </p:val>
                                        </p:tav>
                                        <p:tav tm="100000">
                                          <p:val>
                                            <p:strVal val="#ppt_x"/>
                                          </p:val>
                                        </p:tav>
                                      </p:tavLst>
                                    </p:anim>
                                    <p:anim calcmode="lin" valueType="num">
                                      <p:cBhvr additive="base">
                                        <p:cTn id="24" dur="125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教学工作计划</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flipH="1">
            <a:off x="1987124" y="2006046"/>
            <a:ext cx="8350056" cy="4157971"/>
            <a:chOff x="686255" y="1217927"/>
            <a:chExt cx="10701901" cy="5329091"/>
          </a:xfrm>
        </p:grpSpPr>
        <p:sp>
          <p:nvSpPr>
            <p:cNvPr id="6" name="矩形 18"/>
            <p:cNvSpPr>
              <a:spLocks noChangeArrowheads="1"/>
            </p:cNvSpPr>
            <p:nvPr/>
          </p:nvSpPr>
          <p:spPr bwMode="auto">
            <a:xfrm>
              <a:off x="686256" y="3166239"/>
              <a:ext cx="6580753" cy="709614"/>
            </a:xfrm>
            <a:prstGeom prst="rect">
              <a:avLst/>
            </a:prstGeom>
            <a:solidFill>
              <a:srgbClr val="A7B658"/>
            </a:solidFill>
            <a:ln>
              <a:noFill/>
            </a:ln>
          </p:spPr>
          <p:txBody>
            <a:bodyPr anchor="ctr"/>
            <a:lstStyle/>
            <a:p>
              <a:pPr algn="ctr">
                <a:buFont typeface="Arial" panose="020b0604020202020204" pitchFamily="34" charset="0"/>
                <a:buNone/>
              </a:pPr>
              <a:endParaRPr lang="zh-CN" altLang="en-US" sz="1000">
                <a:solidFill>
                  <a:srgbClr val="FFFFFF"/>
                </a:solidFill>
                <a:latin typeface="微软雅黑" panose="020b0503020204020204" pitchFamily="34" charset="-122"/>
                <a:ea typeface="微软雅黑" panose="020b0503020204020204" pitchFamily="34" charset="-122"/>
              </a:endParaRPr>
            </a:p>
          </p:txBody>
        </p:sp>
        <p:sp>
          <p:nvSpPr>
            <p:cNvPr id="7" name="矩形 19"/>
            <p:cNvSpPr>
              <a:spLocks noChangeArrowheads="1"/>
            </p:cNvSpPr>
            <p:nvPr/>
          </p:nvSpPr>
          <p:spPr bwMode="auto">
            <a:xfrm>
              <a:off x="4717826" y="3875852"/>
              <a:ext cx="6580753" cy="709611"/>
            </a:xfrm>
            <a:prstGeom prst="rect">
              <a:avLst/>
            </a:prstGeom>
            <a:solidFill>
              <a:srgbClr val="A7B658"/>
            </a:solidFill>
            <a:ln>
              <a:noFill/>
            </a:ln>
          </p:spPr>
          <p:txBody>
            <a:bodyPr anchor="ctr"/>
            <a:lstStyle/>
            <a:p>
              <a:pPr algn="ctr">
                <a:buFont typeface="Arial" panose="020b0604020202020204" pitchFamily="34" charset="0"/>
                <a:buNone/>
              </a:pPr>
              <a:endParaRPr lang="zh-CN" altLang="en-US" sz="1000">
                <a:solidFill>
                  <a:srgbClr val="FFFFFF"/>
                </a:solidFill>
                <a:latin typeface="微软雅黑" panose="020b0503020204020204" pitchFamily="34" charset="-122"/>
                <a:ea typeface="微软雅黑" panose="020b0503020204020204" pitchFamily="34" charset="-122"/>
              </a:endParaRPr>
            </a:p>
          </p:txBody>
        </p:sp>
        <p:grpSp>
          <p:nvGrpSpPr>
            <p:cNvPr id="9" name="组合 22"/>
            <p:cNvGrpSpPr/>
            <p:nvPr/>
          </p:nvGrpSpPr>
          <p:grpSpPr>
            <a:xfrm>
              <a:off x="5227879" y="3356739"/>
              <a:ext cx="1844431" cy="309497"/>
              <a:chOff x="-86832" y="0"/>
              <a:chExt cx="1404164" cy="236156"/>
            </a:xfrm>
          </p:grpSpPr>
          <p:sp>
            <p:nvSpPr>
              <p:cNvPr id="21" name="文本框 23"/>
              <p:cNvSpPr txBox="1">
                <a:spLocks noChangeArrowheads="1"/>
              </p:cNvSpPr>
              <p:nvPr/>
            </p:nvSpPr>
            <p:spPr bwMode="auto">
              <a:xfrm>
                <a:off x="-86832" y="0"/>
                <a:ext cx="1281181" cy="23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请在此添加图片说明</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22" name="等腰三角形 24"/>
              <p:cNvSpPr>
                <a:spLocks noChangeArrowheads="1"/>
              </p:cNvSpPr>
              <p:nvPr/>
            </p:nvSpPr>
            <p:spPr bwMode="auto">
              <a:xfrm rot="16200000" flipV="1">
                <a:off x="1194350" y="49847"/>
                <a:ext cx="132091" cy="113872"/>
              </a:xfrm>
              <a:prstGeom prst="triangle">
                <a:avLst>
                  <a:gd name="adj" fmla="val 50000"/>
                </a:avLst>
              </a:prstGeom>
              <a:solidFill>
                <a:schemeClr val="bg1"/>
              </a:solidFill>
              <a:ln w="9525">
                <a:noFill/>
                <a:miter lim="800000"/>
              </a:ln>
            </p:spPr>
            <p:txBody>
              <a:bodyPr anchor="ctr"/>
              <a:lstStyle/>
              <a:p>
                <a:pPr algn="ctr">
                  <a:buFont typeface="Arial" panose="020b0604020202020204" pitchFamily="34" charset="0"/>
                  <a:buNone/>
                </a:pPr>
                <a:endParaRPr lang="zh-CN" altLang="en-US" sz="1000">
                  <a:solidFill>
                    <a:srgbClr val="FFFFFF"/>
                  </a:solidFill>
                  <a:latin typeface="微软雅黑" panose="020b0503020204020204" pitchFamily="34" charset="-122"/>
                  <a:ea typeface="微软雅黑" panose="020b0503020204020204" pitchFamily="34" charset="-122"/>
                </a:endParaRPr>
              </a:p>
            </p:txBody>
          </p:sp>
        </p:grpSp>
        <p:grpSp>
          <p:nvGrpSpPr>
            <p:cNvPr id="10" name="组合 25"/>
            <p:cNvGrpSpPr/>
            <p:nvPr/>
          </p:nvGrpSpPr>
          <p:grpSpPr>
            <a:xfrm>
              <a:off x="4945062" y="4086989"/>
              <a:ext cx="1825129" cy="309497"/>
              <a:chExt cx="1389246" cy="234805"/>
            </a:xfrm>
          </p:grpSpPr>
          <p:sp>
            <p:nvSpPr>
              <p:cNvPr id="19" name="文本框 26"/>
              <p:cNvSpPr txBox="1">
                <a:spLocks noChangeArrowheads="1"/>
              </p:cNvSpPr>
              <p:nvPr/>
            </p:nvSpPr>
            <p:spPr bwMode="auto">
              <a:xfrm>
                <a:off x="108271" y="0"/>
                <a:ext cx="1280975" cy="23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请在此添加图片说明</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20" name="等腰三角形 27"/>
              <p:cNvSpPr>
                <a:spLocks noChangeArrowheads="1"/>
              </p:cNvSpPr>
              <p:nvPr/>
            </p:nvSpPr>
            <p:spPr bwMode="auto">
              <a:xfrm rot="5400000" flipH="1" flipV="1">
                <a:off x="-9110" y="42599"/>
                <a:ext cx="132091" cy="113872"/>
              </a:xfrm>
              <a:prstGeom prst="triangle">
                <a:avLst>
                  <a:gd name="adj" fmla="val 50000"/>
                </a:avLst>
              </a:prstGeom>
              <a:solidFill>
                <a:schemeClr val="bg1"/>
              </a:solidFill>
              <a:ln w="9525">
                <a:noFill/>
                <a:miter lim="800000"/>
              </a:ln>
            </p:spPr>
            <p:txBody>
              <a:bodyPr anchor="ctr"/>
              <a:lstStyle/>
              <a:p>
                <a:pPr algn="ctr">
                  <a:buFont typeface="Arial" panose="020b0604020202020204" pitchFamily="34" charset="0"/>
                  <a:buNone/>
                </a:pPr>
                <a:endParaRPr lang="zh-CN" altLang="en-US" sz="1000">
                  <a:latin typeface="微软雅黑" panose="020b0503020204020204" pitchFamily="34" charset="-122"/>
                  <a:ea typeface="微软雅黑" panose="020b0503020204020204" pitchFamily="34" charset="-122"/>
                </a:endParaRPr>
              </a:p>
            </p:txBody>
          </p:sp>
        </p:grpSp>
        <p:sp>
          <p:nvSpPr>
            <p:cNvPr id="13" name="文本框 28"/>
            <p:cNvSpPr txBox="1">
              <a:spLocks noChangeArrowheads="1"/>
            </p:cNvSpPr>
            <p:nvPr/>
          </p:nvSpPr>
          <p:spPr bwMode="auto">
            <a:xfrm>
              <a:off x="724656" y="1520002"/>
              <a:ext cx="1775087" cy="118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5400" b="1">
                  <a:solidFill>
                    <a:srgbClr val="A7B658"/>
                  </a:solidFill>
                  <a:latin typeface="微软雅黑" panose="020b0503020204020204" pitchFamily="34" charset="-122"/>
                  <a:ea typeface="微软雅黑" panose="020b0503020204020204" pitchFamily="34" charset="-122"/>
                </a:rPr>
                <a:t>标题</a:t>
              </a:r>
              <a:endParaRPr lang="zh-CN" altLang="en-US" sz="5400" b="1">
                <a:solidFill>
                  <a:srgbClr val="A7B658"/>
                </a:solidFill>
                <a:latin typeface="微软雅黑" panose="020b0503020204020204" pitchFamily="34" charset="-122"/>
                <a:ea typeface="微软雅黑" panose="020b0503020204020204" pitchFamily="34" charset="-122"/>
              </a:endParaRPr>
            </a:p>
          </p:txBody>
        </p:sp>
        <p:sp>
          <p:nvSpPr>
            <p:cNvPr id="14" name="文本框 29"/>
            <p:cNvSpPr txBox="1">
              <a:spLocks noChangeArrowheads="1"/>
            </p:cNvSpPr>
            <p:nvPr/>
          </p:nvSpPr>
          <p:spPr bwMode="auto">
            <a:xfrm>
              <a:off x="9613069" y="5093464"/>
              <a:ext cx="1775087" cy="118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5400" b="1">
                  <a:solidFill>
                    <a:srgbClr val="A7B658"/>
                  </a:solidFill>
                  <a:latin typeface="微软雅黑" panose="020b0503020204020204" pitchFamily="34" charset="-122"/>
                  <a:ea typeface="微软雅黑" panose="020b0503020204020204" pitchFamily="34" charset="-122"/>
                </a:rPr>
                <a:t>标题</a:t>
              </a:r>
              <a:endParaRPr lang="zh-CN" altLang="en-US" sz="5400" b="1">
                <a:solidFill>
                  <a:srgbClr val="A7B658"/>
                </a:solidFill>
                <a:latin typeface="微软雅黑" panose="020b0503020204020204" pitchFamily="34" charset="-122"/>
                <a:ea typeface="微软雅黑" panose="020b0503020204020204" pitchFamily="34" charset="-122"/>
              </a:endParaRPr>
            </a:p>
          </p:txBody>
        </p:sp>
        <p:sp>
          <p:nvSpPr>
            <p:cNvPr id="15" name="文本框 30"/>
            <p:cNvSpPr txBox="1">
              <a:spLocks noChangeArrowheads="1"/>
            </p:cNvSpPr>
            <p:nvPr/>
          </p:nvSpPr>
          <p:spPr bwMode="auto">
            <a:xfrm>
              <a:off x="5165724" y="4977353"/>
              <a:ext cx="4073525" cy="133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05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050">
                  <a:solidFill>
                    <a:schemeClr val="bg1">
                      <a:lumMod val="50000"/>
                    </a:schemeClr>
                  </a:solidFill>
                  <a:latin typeface="微软雅黑" panose="020b0503020204020204" pitchFamily="34" charset="-122"/>
                  <a:ea typeface="微软雅黑" panose="020b0503020204020204" pitchFamily="34" charset="-122"/>
                </a:rPr>
                <a:t>PPT</a:t>
              </a:r>
              <a:r>
                <a:rPr lang="zh-CN" altLang="en-US" sz="105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050">
                  <a:solidFill>
                    <a:schemeClr val="bg1">
                      <a:lumMod val="50000"/>
                    </a:schemeClr>
                  </a:solidFill>
                  <a:latin typeface="微软雅黑" panose="020b0503020204020204" pitchFamily="34" charset="-122"/>
                  <a:ea typeface="微软雅黑" panose="020b0503020204020204" pitchFamily="34" charset="-122"/>
                </a:rPr>
                <a:t>PPT</a:t>
              </a:r>
              <a:r>
                <a:rPr lang="zh-CN" altLang="en-US" sz="105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050">
                  <a:solidFill>
                    <a:schemeClr val="bg1">
                      <a:lumMod val="50000"/>
                    </a:schemeClr>
                  </a:solidFill>
                  <a:latin typeface="微软雅黑" panose="020b0503020204020204" pitchFamily="34" charset="-122"/>
                  <a:ea typeface="微软雅黑" panose="020b0503020204020204" pitchFamily="34" charset="-122"/>
                </a:rPr>
                <a:t>PPT</a:t>
              </a:r>
              <a:r>
                <a:rPr lang="zh-CN" altLang="en-US" sz="1050">
                  <a:solidFill>
                    <a:schemeClr val="bg1">
                      <a:lumMod val="50000"/>
                    </a:schemeClr>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r>
                <a:rPr lang="zh-CN" altLang="en-US" sz="1050">
                  <a:solidFill>
                    <a:schemeClr val="bg1">
                      <a:lumMod val="50000"/>
                    </a:schemeClr>
                  </a:solidFill>
                  <a:latin typeface="微软雅黑" panose="020b0503020204020204" pitchFamily="34" charset="-122"/>
                  <a:ea typeface="微软雅黑" panose="020b0503020204020204" pitchFamily="34" charset="-122"/>
                </a:rPr>
                <a:t>让您的每一次亮相都信心澎湃。</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文本框 31"/>
            <p:cNvSpPr txBox="1">
              <a:spLocks noChangeArrowheads="1"/>
            </p:cNvSpPr>
            <p:nvPr/>
          </p:nvSpPr>
          <p:spPr bwMode="auto">
            <a:xfrm>
              <a:off x="2859086" y="1470565"/>
              <a:ext cx="4052888" cy="133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05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050">
                  <a:solidFill>
                    <a:schemeClr val="bg1">
                      <a:lumMod val="50000"/>
                    </a:schemeClr>
                  </a:solidFill>
                  <a:latin typeface="微软雅黑" panose="020b0503020204020204" pitchFamily="34" charset="-122"/>
                  <a:ea typeface="微软雅黑" panose="020b0503020204020204" pitchFamily="34" charset="-122"/>
                </a:rPr>
                <a:t>PPT</a:t>
              </a:r>
              <a:r>
                <a:rPr lang="zh-CN" altLang="en-US" sz="105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050">
                  <a:solidFill>
                    <a:schemeClr val="bg1">
                      <a:lumMod val="50000"/>
                    </a:schemeClr>
                  </a:solidFill>
                  <a:latin typeface="微软雅黑" panose="020b0503020204020204" pitchFamily="34" charset="-122"/>
                  <a:ea typeface="微软雅黑" panose="020b0503020204020204" pitchFamily="34" charset="-122"/>
                </a:rPr>
                <a:t>PPT</a:t>
              </a:r>
              <a:r>
                <a:rPr lang="zh-CN" altLang="en-US" sz="105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050">
                  <a:solidFill>
                    <a:schemeClr val="bg1">
                      <a:lumMod val="50000"/>
                    </a:schemeClr>
                  </a:solidFill>
                  <a:latin typeface="微软雅黑" panose="020b0503020204020204" pitchFamily="34" charset="-122"/>
                  <a:ea typeface="微软雅黑" panose="020b0503020204020204" pitchFamily="34" charset="-122"/>
                </a:rPr>
                <a:t>PPT</a:t>
              </a:r>
              <a:r>
                <a:rPr lang="zh-CN" altLang="en-US" sz="1050">
                  <a:solidFill>
                    <a:schemeClr val="bg1">
                      <a:lumMod val="50000"/>
                    </a:schemeClr>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r>
                <a:rPr lang="zh-CN" altLang="en-US" sz="1050">
                  <a:solidFill>
                    <a:schemeClr val="bg1">
                      <a:lumMod val="50000"/>
                    </a:schemeClr>
                  </a:solidFill>
                  <a:latin typeface="微软雅黑" panose="020b0503020204020204" pitchFamily="34" charset="-122"/>
                  <a:ea typeface="微软雅黑" panose="020b0503020204020204" pitchFamily="34" charset="-122"/>
                </a:rPr>
                <a:t>让您的每一次亮相都信心澎湃。</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7267007" y="1217927"/>
              <a:ext cx="4031571" cy="267116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8" name="矩形 17"/>
            <p:cNvSpPr/>
            <p:nvPr/>
          </p:nvSpPr>
          <p:spPr>
            <a:xfrm>
              <a:off x="686255" y="3875852"/>
              <a:ext cx="4031570" cy="267116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教学工作计划</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834376" y="1869770"/>
            <a:ext cx="5467024" cy="4459377"/>
            <a:chOff x="482600" y="1903736"/>
            <a:chExt cx="5467024" cy="4459377"/>
          </a:xfrm>
        </p:grpSpPr>
        <p:sp>
          <p:nvSpPr>
            <p:cNvPr id="6" name="Rectangle 22"/>
            <p:cNvSpPr>
              <a:spLocks noChangeArrowheads="1"/>
            </p:cNvSpPr>
            <p:nvPr/>
          </p:nvSpPr>
          <p:spPr bwMode="auto">
            <a:xfrm>
              <a:off x="482600" y="1903736"/>
              <a:ext cx="5467024"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sz="16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6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6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Rectangle 23"/>
            <p:cNvSpPr>
              <a:spLocks noChangeArrowheads="1"/>
            </p:cNvSpPr>
            <p:nvPr/>
          </p:nvSpPr>
          <p:spPr bwMode="auto">
            <a:xfrm>
              <a:off x="482600" y="3018022"/>
              <a:ext cx="5366568"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sz="14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4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Line 24"/>
            <p:cNvSpPr>
              <a:spLocks noChangeShapeType="1"/>
            </p:cNvSpPr>
            <p:nvPr/>
          </p:nvSpPr>
          <p:spPr bwMode="auto">
            <a:xfrm>
              <a:off x="482600" y="357851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0" name="Rectangle 25"/>
            <p:cNvSpPr>
              <a:spLocks noChangeArrowheads="1"/>
            </p:cNvSpPr>
            <p:nvPr/>
          </p:nvSpPr>
          <p:spPr bwMode="auto">
            <a:xfrm>
              <a:off x="482600" y="3929102"/>
              <a:ext cx="5366568"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sz="140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rgbClr val="FFFFFF">
                      <a:lumMod val="50000"/>
                    </a:srgbClr>
                  </a:solidFill>
                  <a:latin typeface="微软雅黑" panose="020b0503020204020204" pitchFamily="34" charset="-122"/>
                  <a:ea typeface="微软雅黑" panose="020b0503020204020204" pitchFamily="34" charset="-122"/>
                  <a:cs typeface="Lato Regular"/>
                </a:rPr>
                <a:t>点击此处更换文点击此处更换文</a:t>
              </a:r>
              <a:endParaRPr sz="140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3" name="Line 26"/>
            <p:cNvSpPr>
              <a:spLocks noChangeShapeType="1"/>
            </p:cNvSpPr>
            <p:nvPr/>
          </p:nvSpPr>
          <p:spPr bwMode="auto">
            <a:xfrm>
              <a:off x="482600" y="448959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4" name="Rectangle 27"/>
            <p:cNvSpPr>
              <a:spLocks noChangeArrowheads="1"/>
            </p:cNvSpPr>
            <p:nvPr/>
          </p:nvSpPr>
          <p:spPr bwMode="auto">
            <a:xfrm>
              <a:off x="482600" y="4882608"/>
              <a:ext cx="5366568"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sz="140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rgbClr val="FFFFFF">
                      <a:lumMod val="50000"/>
                    </a:srgbClr>
                  </a:solidFill>
                  <a:latin typeface="微软雅黑" panose="020b0503020204020204" pitchFamily="34" charset="-122"/>
                  <a:ea typeface="微软雅黑" panose="020b0503020204020204" pitchFamily="34" charset="-122"/>
                  <a:cs typeface="Lato Regular"/>
                </a:rPr>
                <a:t>点击此处更换文点击此处更换文</a:t>
              </a:r>
              <a:endParaRPr sz="140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5" name="Line 28"/>
            <p:cNvSpPr>
              <a:spLocks noChangeShapeType="1"/>
            </p:cNvSpPr>
            <p:nvPr/>
          </p:nvSpPr>
          <p:spPr bwMode="auto">
            <a:xfrm>
              <a:off x="482600" y="5443101"/>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6" name="Rectangle 29"/>
            <p:cNvSpPr>
              <a:spLocks noChangeArrowheads="1"/>
            </p:cNvSpPr>
            <p:nvPr/>
          </p:nvSpPr>
          <p:spPr bwMode="auto">
            <a:xfrm>
              <a:off x="482600" y="5802620"/>
              <a:ext cx="5366568"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sz="140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rgbClr val="FFFFFF">
                      <a:lumMod val="50000"/>
                    </a:srgbClr>
                  </a:solidFill>
                  <a:latin typeface="微软雅黑" panose="020b0503020204020204" pitchFamily="34" charset="-122"/>
                  <a:ea typeface="微软雅黑" panose="020b0503020204020204" pitchFamily="34" charset="-122"/>
                  <a:cs typeface="Lato Regular"/>
                </a:rPr>
                <a:t>点击此处更换文点击此处更换文</a:t>
              </a:r>
              <a:endParaRPr sz="140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7" name="Line 30"/>
            <p:cNvSpPr>
              <a:spLocks noChangeShapeType="1"/>
            </p:cNvSpPr>
            <p:nvPr/>
          </p:nvSpPr>
          <p:spPr bwMode="auto">
            <a:xfrm>
              <a:off x="482600" y="6363113"/>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grpSp>
      <p:grpSp>
        <p:nvGrpSpPr>
          <p:cNvPr id="18" name="组合 17"/>
          <p:cNvGrpSpPr/>
          <p:nvPr/>
        </p:nvGrpSpPr>
        <p:grpSpPr>
          <a:xfrm>
            <a:off x="6698353" y="2406928"/>
            <a:ext cx="4856623" cy="3361726"/>
            <a:chOff x="808635" y="1926421"/>
            <a:chExt cx="5568950" cy="3854796"/>
          </a:xfrm>
          <a:solidFill>
            <a:srgbClr val="A7B658"/>
          </a:solidFill>
        </p:grpSpPr>
        <p:sp>
          <p:nvSpPr>
            <p:cNvPr id="19" name="空心弧 18"/>
            <p:cNvSpPr>
              <a:spLocks noChangeAspect="1"/>
            </p:cNvSpPr>
            <p:nvPr/>
          </p:nvSpPr>
          <p:spPr>
            <a:xfrm>
              <a:off x="808635" y="1926421"/>
              <a:ext cx="2879725" cy="2879725"/>
            </a:xfrm>
            <a:prstGeom prst="blockArc">
              <a:avLst>
                <a:gd name="adj1" fmla="val 10800000"/>
                <a:gd name="adj2" fmla="val 38981"/>
                <a:gd name="adj3" fmla="val 69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100">
                <a:solidFill>
                  <a:schemeClr val="tx1"/>
                </a:solidFill>
              </a:endParaRPr>
            </a:p>
          </p:txBody>
        </p:sp>
        <p:sp>
          <p:nvSpPr>
            <p:cNvPr id="20" name="空心弧 19"/>
            <p:cNvSpPr>
              <a:spLocks noChangeAspect="1"/>
            </p:cNvSpPr>
            <p:nvPr/>
          </p:nvSpPr>
          <p:spPr>
            <a:xfrm flipV="1">
              <a:off x="3497860" y="1926421"/>
              <a:ext cx="2879725" cy="2879725"/>
            </a:xfrm>
            <a:prstGeom prst="blockArc">
              <a:avLst>
                <a:gd name="adj1" fmla="val 10800000"/>
                <a:gd name="adj2" fmla="val 38981"/>
                <a:gd name="adj3" fmla="val 69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100">
                <a:solidFill>
                  <a:schemeClr val="tx1"/>
                </a:solidFill>
              </a:endParaRPr>
            </a:p>
          </p:txBody>
        </p:sp>
        <p:sp>
          <p:nvSpPr>
            <p:cNvPr id="21" name="Freeform 466"/>
            <p:cNvSpPr/>
            <p:nvPr/>
          </p:nvSpPr>
          <p:spPr bwMode="auto">
            <a:xfrm>
              <a:off x="2081810" y="2591583"/>
              <a:ext cx="458788" cy="1270000"/>
            </a:xfrm>
            <a:custGeom>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2027776680 w 6132"/>
                <a:gd name="T37" fmla="*/ 2147483646 h 16980"/>
                <a:gd name="T38" fmla="*/ 829109032 w 6132"/>
                <a:gd name="T39" fmla="*/ 2147483646 h 16980"/>
                <a:gd name="T40" fmla="*/ 155983350 w 6132"/>
                <a:gd name="T41" fmla="*/ 2147483646 h 16980"/>
                <a:gd name="T42" fmla="*/ 8227918 w 6132"/>
                <a:gd name="T43" fmla="*/ 2147483646 h 16980"/>
                <a:gd name="T44" fmla="*/ 467950126 w 6132"/>
                <a:gd name="T45" fmla="*/ 2147483646 h 16980"/>
                <a:gd name="T46" fmla="*/ 170758198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808087018 h 16980"/>
                <a:gd name="T88" fmla="*/ 2147483646 w 6132"/>
                <a:gd name="T89" fmla="*/ 586112200 h 16980"/>
                <a:gd name="T90" fmla="*/ 2147483646 w 6132"/>
                <a:gd name="T91" fmla="*/ 33050858 h 16980"/>
                <a:gd name="T92" fmla="*/ 2147483646 w 6132"/>
                <a:gd name="T93" fmla="*/ 148551365 h 16980"/>
                <a:gd name="T94" fmla="*/ 2147483646 w 6132"/>
                <a:gd name="T95" fmla="*/ 916438049 h 16980"/>
                <a:gd name="T96" fmla="*/ 2147483646 w 6132"/>
                <a:gd name="T97" fmla="*/ 2147483646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lt1"/>
                </a:solidFill>
              </a:endParaRPr>
            </a:p>
          </p:txBody>
        </p:sp>
        <p:sp>
          <p:nvSpPr>
            <p:cNvPr id="22" name="任意多边形 20"/>
            <p:cNvSpPr/>
            <p:nvPr/>
          </p:nvSpPr>
          <p:spPr bwMode="auto">
            <a:xfrm>
              <a:off x="4768906" y="2591512"/>
              <a:ext cx="538462" cy="1270618"/>
            </a:xfrm>
            <a:custGeom>
              <a:gdLst>
                <a:gd name="connsiteX0" fmla="*/ 271408 w 538462"/>
                <a:gd name="connsiteY0" fmla="*/ 0 h 1270618"/>
                <a:gd name="connsiteX1" fmla="*/ 274828 w 538462"/>
                <a:gd name="connsiteY1" fmla="*/ 75 h 1270618"/>
                <a:gd name="connsiteX2" fmla="*/ 278326 w 538462"/>
                <a:gd name="connsiteY2" fmla="*/ 150 h 1270618"/>
                <a:gd name="connsiteX3" fmla="*/ 281668 w 538462"/>
                <a:gd name="connsiteY3" fmla="*/ 299 h 1270618"/>
                <a:gd name="connsiteX4" fmla="*/ 285088 w 538462"/>
                <a:gd name="connsiteY4" fmla="*/ 524 h 1270618"/>
                <a:gd name="connsiteX5" fmla="*/ 288353 w 538462"/>
                <a:gd name="connsiteY5" fmla="*/ 973 h 1270618"/>
                <a:gd name="connsiteX6" fmla="*/ 291773 w 538462"/>
                <a:gd name="connsiteY6" fmla="*/ 1347 h 1270618"/>
                <a:gd name="connsiteX7" fmla="*/ 294960 w 538462"/>
                <a:gd name="connsiteY7" fmla="*/ 1796 h 1270618"/>
                <a:gd name="connsiteX8" fmla="*/ 298302 w 538462"/>
                <a:gd name="connsiteY8" fmla="*/ 2395 h 1270618"/>
                <a:gd name="connsiteX9" fmla="*/ 301489 w 538462"/>
                <a:gd name="connsiteY9" fmla="*/ 2993 h 1270618"/>
                <a:gd name="connsiteX10" fmla="*/ 304598 w 538462"/>
                <a:gd name="connsiteY10" fmla="*/ 3742 h 1270618"/>
                <a:gd name="connsiteX11" fmla="*/ 307863 w 538462"/>
                <a:gd name="connsiteY11" fmla="*/ 4490 h 1270618"/>
                <a:gd name="connsiteX12" fmla="*/ 310894 w 538462"/>
                <a:gd name="connsiteY12" fmla="*/ 5313 h 1270618"/>
                <a:gd name="connsiteX13" fmla="*/ 314081 w 538462"/>
                <a:gd name="connsiteY13" fmla="*/ 6286 h 1270618"/>
                <a:gd name="connsiteX14" fmla="*/ 317112 w 538462"/>
                <a:gd name="connsiteY14" fmla="*/ 7333 h 1270618"/>
                <a:gd name="connsiteX15" fmla="*/ 320144 w 538462"/>
                <a:gd name="connsiteY15" fmla="*/ 8306 h 1270618"/>
                <a:gd name="connsiteX16" fmla="*/ 323097 w 538462"/>
                <a:gd name="connsiteY16" fmla="*/ 9504 h 1270618"/>
                <a:gd name="connsiteX17" fmla="*/ 326129 w 538462"/>
                <a:gd name="connsiteY17" fmla="*/ 10701 h 1270618"/>
                <a:gd name="connsiteX18" fmla="*/ 329005 w 538462"/>
                <a:gd name="connsiteY18" fmla="*/ 11973 h 1270618"/>
                <a:gd name="connsiteX19" fmla="*/ 331958 w 538462"/>
                <a:gd name="connsiteY19" fmla="*/ 13395 h 1270618"/>
                <a:gd name="connsiteX20" fmla="*/ 334757 w 538462"/>
                <a:gd name="connsiteY20" fmla="*/ 14891 h 1270618"/>
                <a:gd name="connsiteX21" fmla="*/ 337633 w 538462"/>
                <a:gd name="connsiteY21" fmla="*/ 16388 h 1270618"/>
                <a:gd name="connsiteX22" fmla="*/ 340431 w 538462"/>
                <a:gd name="connsiteY22" fmla="*/ 17959 h 1270618"/>
                <a:gd name="connsiteX23" fmla="*/ 343151 w 538462"/>
                <a:gd name="connsiteY23" fmla="*/ 19680 h 1270618"/>
                <a:gd name="connsiteX24" fmla="*/ 345949 w 538462"/>
                <a:gd name="connsiteY24" fmla="*/ 21476 h 1270618"/>
                <a:gd name="connsiteX25" fmla="*/ 348670 w 538462"/>
                <a:gd name="connsiteY25" fmla="*/ 23272 h 1270618"/>
                <a:gd name="connsiteX26" fmla="*/ 351313 w 538462"/>
                <a:gd name="connsiteY26" fmla="*/ 25143 h 1270618"/>
                <a:gd name="connsiteX27" fmla="*/ 353955 w 538462"/>
                <a:gd name="connsiteY27" fmla="*/ 27089 h 1270618"/>
                <a:gd name="connsiteX28" fmla="*/ 356598 w 538462"/>
                <a:gd name="connsiteY28" fmla="*/ 29184 h 1270618"/>
                <a:gd name="connsiteX29" fmla="*/ 359163 w 538462"/>
                <a:gd name="connsiteY29" fmla="*/ 31354 h 1270618"/>
                <a:gd name="connsiteX30" fmla="*/ 361728 w 538462"/>
                <a:gd name="connsiteY30" fmla="*/ 33524 h 1270618"/>
                <a:gd name="connsiteX31" fmla="*/ 364293 w 538462"/>
                <a:gd name="connsiteY31" fmla="*/ 35769 h 1270618"/>
                <a:gd name="connsiteX32" fmla="*/ 366781 w 538462"/>
                <a:gd name="connsiteY32" fmla="*/ 38164 h 1270618"/>
                <a:gd name="connsiteX33" fmla="*/ 369268 w 538462"/>
                <a:gd name="connsiteY33" fmla="*/ 40558 h 1270618"/>
                <a:gd name="connsiteX34" fmla="*/ 371600 w 538462"/>
                <a:gd name="connsiteY34" fmla="*/ 42953 h 1270618"/>
                <a:gd name="connsiteX35" fmla="*/ 373854 w 538462"/>
                <a:gd name="connsiteY35" fmla="*/ 45422 h 1270618"/>
                <a:gd name="connsiteX36" fmla="*/ 376030 w 538462"/>
                <a:gd name="connsiteY36" fmla="*/ 47892 h 1270618"/>
                <a:gd name="connsiteX37" fmla="*/ 378129 w 538462"/>
                <a:gd name="connsiteY37" fmla="*/ 50436 h 1270618"/>
                <a:gd name="connsiteX38" fmla="*/ 380150 w 538462"/>
                <a:gd name="connsiteY38" fmla="*/ 52980 h 1270618"/>
                <a:gd name="connsiteX39" fmla="*/ 382093 w 538462"/>
                <a:gd name="connsiteY39" fmla="*/ 55524 h 1270618"/>
                <a:gd name="connsiteX40" fmla="*/ 384036 w 538462"/>
                <a:gd name="connsiteY40" fmla="*/ 58068 h 1270618"/>
                <a:gd name="connsiteX41" fmla="*/ 385824 w 538462"/>
                <a:gd name="connsiteY41" fmla="*/ 60687 h 1270618"/>
                <a:gd name="connsiteX42" fmla="*/ 387534 w 538462"/>
                <a:gd name="connsiteY42" fmla="*/ 63381 h 1270618"/>
                <a:gd name="connsiteX43" fmla="*/ 389244 w 538462"/>
                <a:gd name="connsiteY43" fmla="*/ 66075 h 1270618"/>
                <a:gd name="connsiteX44" fmla="*/ 390799 w 538462"/>
                <a:gd name="connsiteY44" fmla="*/ 68769 h 1270618"/>
                <a:gd name="connsiteX45" fmla="*/ 392275 w 538462"/>
                <a:gd name="connsiteY45" fmla="*/ 71463 h 1270618"/>
                <a:gd name="connsiteX46" fmla="*/ 393674 w 538462"/>
                <a:gd name="connsiteY46" fmla="*/ 74307 h 1270618"/>
                <a:gd name="connsiteX47" fmla="*/ 395074 w 538462"/>
                <a:gd name="connsiteY47" fmla="*/ 77075 h 1270618"/>
                <a:gd name="connsiteX48" fmla="*/ 396317 w 538462"/>
                <a:gd name="connsiteY48" fmla="*/ 79919 h 1270618"/>
                <a:gd name="connsiteX49" fmla="*/ 397483 w 538462"/>
                <a:gd name="connsiteY49" fmla="*/ 82762 h 1270618"/>
                <a:gd name="connsiteX50" fmla="*/ 398649 w 538462"/>
                <a:gd name="connsiteY50" fmla="*/ 85681 h 1270618"/>
                <a:gd name="connsiteX51" fmla="*/ 399737 w 538462"/>
                <a:gd name="connsiteY51" fmla="*/ 88599 h 1270618"/>
                <a:gd name="connsiteX52" fmla="*/ 400592 w 538462"/>
                <a:gd name="connsiteY52" fmla="*/ 91518 h 1270618"/>
                <a:gd name="connsiteX53" fmla="*/ 401525 w 538462"/>
                <a:gd name="connsiteY53" fmla="*/ 94586 h 1270618"/>
                <a:gd name="connsiteX54" fmla="*/ 402380 w 538462"/>
                <a:gd name="connsiteY54" fmla="*/ 97579 h 1270618"/>
                <a:gd name="connsiteX55" fmla="*/ 403080 w 538462"/>
                <a:gd name="connsiteY55" fmla="*/ 100647 h 1270618"/>
                <a:gd name="connsiteX56" fmla="*/ 403779 w 538462"/>
                <a:gd name="connsiteY56" fmla="*/ 103715 h 1270618"/>
                <a:gd name="connsiteX57" fmla="*/ 404246 w 538462"/>
                <a:gd name="connsiteY57" fmla="*/ 106783 h 1270618"/>
                <a:gd name="connsiteX58" fmla="*/ 404790 w 538462"/>
                <a:gd name="connsiteY58" fmla="*/ 109926 h 1270618"/>
                <a:gd name="connsiteX59" fmla="*/ 405256 w 538462"/>
                <a:gd name="connsiteY59" fmla="*/ 113069 h 1270618"/>
                <a:gd name="connsiteX60" fmla="*/ 405567 w 538462"/>
                <a:gd name="connsiteY60" fmla="*/ 116361 h 1270618"/>
                <a:gd name="connsiteX61" fmla="*/ 405800 w 538462"/>
                <a:gd name="connsiteY61" fmla="*/ 119579 h 1270618"/>
                <a:gd name="connsiteX62" fmla="*/ 405956 w 538462"/>
                <a:gd name="connsiteY62" fmla="*/ 122797 h 1270618"/>
                <a:gd name="connsiteX63" fmla="*/ 406111 w 538462"/>
                <a:gd name="connsiteY63" fmla="*/ 126164 h 1270618"/>
                <a:gd name="connsiteX64" fmla="*/ 406111 w 538462"/>
                <a:gd name="connsiteY64" fmla="*/ 129382 h 1270618"/>
                <a:gd name="connsiteX65" fmla="*/ 406111 w 538462"/>
                <a:gd name="connsiteY65" fmla="*/ 132300 h 1270618"/>
                <a:gd name="connsiteX66" fmla="*/ 406033 w 538462"/>
                <a:gd name="connsiteY66" fmla="*/ 135144 h 1270618"/>
                <a:gd name="connsiteX67" fmla="*/ 405878 w 538462"/>
                <a:gd name="connsiteY67" fmla="*/ 137912 h 1270618"/>
                <a:gd name="connsiteX68" fmla="*/ 405722 w 538462"/>
                <a:gd name="connsiteY68" fmla="*/ 140681 h 1270618"/>
                <a:gd name="connsiteX69" fmla="*/ 405411 w 538462"/>
                <a:gd name="connsiteY69" fmla="*/ 143450 h 1270618"/>
                <a:gd name="connsiteX70" fmla="*/ 405101 w 538462"/>
                <a:gd name="connsiteY70" fmla="*/ 146218 h 1270618"/>
                <a:gd name="connsiteX71" fmla="*/ 404634 w 538462"/>
                <a:gd name="connsiteY71" fmla="*/ 148912 h 1270618"/>
                <a:gd name="connsiteX72" fmla="*/ 404246 w 538462"/>
                <a:gd name="connsiteY72" fmla="*/ 151681 h 1270618"/>
                <a:gd name="connsiteX73" fmla="*/ 403779 w 538462"/>
                <a:gd name="connsiteY73" fmla="*/ 154300 h 1270618"/>
                <a:gd name="connsiteX74" fmla="*/ 403157 w 538462"/>
                <a:gd name="connsiteY74" fmla="*/ 156994 h 1270618"/>
                <a:gd name="connsiteX75" fmla="*/ 402536 w 538462"/>
                <a:gd name="connsiteY75" fmla="*/ 159688 h 1270618"/>
                <a:gd name="connsiteX76" fmla="*/ 401836 w 538462"/>
                <a:gd name="connsiteY76" fmla="*/ 162307 h 1270618"/>
                <a:gd name="connsiteX77" fmla="*/ 401136 w 538462"/>
                <a:gd name="connsiteY77" fmla="*/ 164926 h 1270618"/>
                <a:gd name="connsiteX78" fmla="*/ 400281 w 538462"/>
                <a:gd name="connsiteY78" fmla="*/ 167620 h 1270618"/>
                <a:gd name="connsiteX79" fmla="*/ 399349 w 538462"/>
                <a:gd name="connsiteY79" fmla="*/ 170164 h 1270618"/>
                <a:gd name="connsiteX80" fmla="*/ 398494 w 538462"/>
                <a:gd name="connsiteY80" fmla="*/ 172708 h 1270618"/>
                <a:gd name="connsiteX81" fmla="*/ 397483 w 538462"/>
                <a:gd name="connsiteY81" fmla="*/ 175253 h 1270618"/>
                <a:gd name="connsiteX82" fmla="*/ 396395 w 538462"/>
                <a:gd name="connsiteY82" fmla="*/ 177797 h 1270618"/>
                <a:gd name="connsiteX83" fmla="*/ 395307 w 538462"/>
                <a:gd name="connsiteY83" fmla="*/ 180341 h 1270618"/>
                <a:gd name="connsiteX84" fmla="*/ 394141 w 538462"/>
                <a:gd name="connsiteY84" fmla="*/ 182810 h 1270618"/>
                <a:gd name="connsiteX85" fmla="*/ 392897 w 538462"/>
                <a:gd name="connsiteY85" fmla="*/ 185280 h 1270618"/>
                <a:gd name="connsiteX86" fmla="*/ 391654 w 538462"/>
                <a:gd name="connsiteY86" fmla="*/ 187674 h 1270618"/>
                <a:gd name="connsiteX87" fmla="*/ 390332 w 538462"/>
                <a:gd name="connsiteY87" fmla="*/ 190144 h 1270618"/>
                <a:gd name="connsiteX88" fmla="*/ 388855 w 538462"/>
                <a:gd name="connsiteY88" fmla="*/ 192538 h 1270618"/>
                <a:gd name="connsiteX89" fmla="*/ 387379 w 538462"/>
                <a:gd name="connsiteY89" fmla="*/ 195008 h 1270618"/>
                <a:gd name="connsiteX90" fmla="*/ 385824 w 538462"/>
                <a:gd name="connsiteY90" fmla="*/ 197402 h 1270618"/>
                <a:gd name="connsiteX91" fmla="*/ 384269 w 538462"/>
                <a:gd name="connsiteY91" fmla="*/ 199722 h 1270618"/>
                <a:gd name="connsiteX92" fmla="*/ 382637 w 538462"/>
                <a:gd name="connsiteY92" fmla="*/ 202117 h 1270618"/>
                <a:gd name="connsiteX93" fmla="*/ 380849 w 538462"/>
                <a:gd name="connsiteY93" fmla="*/ 204436 h 1270618"/>
                <a:gd name="connsiteX94" fmla="*/ 379139 w 538462"/>
                <a:gd name="connsiteY94" fmla="*/ 206756 h 1270618"/>
                <a:gd name="connsiteX95" fmla="*/ 377274 w 538462"/>
                <a:gd name="connsiteY95" fmla="*/ 209001 h 1270618"/>
                <a:gd name="connsiteX96" fmla="*/ 375331 w 538462"/>
                <a:gd name="connsiteY96" fmla="*/ 211321 h 1270618"/>
                <a:gd name="connsiteX97" fmla="*/ 373465 w 538462"/>
                <a:gd name="connsiteY97" fmla="*/ 213491 h 1270618"/>
                <a:gd name="connsiteX98" fmla="*/ 371444 w 538462"/>
                <a:gd name="connsiteY98" fmla="*/ 215736 h 1270618"/>
                <a:gd name="connsiteX99" fmla="*/ 369501 w 538462"/>
                <a:gd name="connsiteY99" fmla="*/ 217756 h 1270618"/>
                <a:gd name="connsiteX100" fmla="*/ 367402 w 538462"/>
                <a:gd name="connsiteY100" fmla="*/ 219851 h 1270618"/>
                <a:gd name="connsiteX101" fmla="*/ 365381 w 538462"/>
                <a:gd name="connsiteY101" fmla="*/ 221872 h 1270618"/>
                <a:gd name="connsiteX102" fmla="*/ 363283 w 538462"/>
                <a:gd name="connsiteY102" fmla="*/ 223817 h 1270618"/>
                <a:gd name="connsiteX103" fmla="*/ 361184 w 538462"/>
                <a:gd name="connsiteY103" fmla="*/ 225763 h 1270618"/>
                <a:gd name="connsiteX104" fmla="*/ 358930 w 538462"/>
                <a:gd name="connsiteY104" fmla="*/ 227559 h 1270618"/>
                <a:gd name="connsiteX105" fmla="*/ 356754 w 538462"/>
                <a:gd name="connsiteY105" fmla="*/ 229430 h 1270618"/>
                <a:gd name="connsiteX106" fmla="*/ 354577 w 538462"/>
                <a:gd name="connsiteY106" fmla="*/ 231151 h 1270618"/>
                <a:gd name="connsiteX107" fmla="*/ 352245 w 538462"/>
                <a:gd name="connsiteY107" fmla="*/ 232872 h 1270618"/>
                <a:gd name="connsiteX108" fmla="*/ 349991 w 538462"/>
                <a:gd name="connsiteY108" fmla="*/ 234518 h 1270618"/>
                <a:gd name="connsiteX109" fmla="*/ 347659 w 538462"/>
                <a:gd name="connsiteY109" fmla="*/ 236090 h 1270618"/>
                <a:gd name="connsiteX110" fmla="*/ 345328 w 538462"/>
                <a:gd name="connsiteY110" fmla="*/ 237661 h 1270618"/>
                <a:gd name="connsiteX111" fmla="*/ 342918 w 538462"/>
                <a:gd name="connsiteY111" fmla="*/ 239158 h 1270618"/>
                <a:gd name="connsiteX112" fmla="*/ 340431 w 538462"/>
                <a:gd name="connsiteY112" fmla="*/ 240579 h 1270618"/>
                <a:gd name="connsiteX113" fmla="*/ 337943 w 538462"/>
                <a:gd name="connsiteY113" fmla="*/ 241926 h 1270618"/>
                <a:gd name="connsiteX114" fmla="*/ 335534 w 538462"/>
                <a:gd name="connsiteY114" fmla="*/ 243348 h 1270618"/>
                <a:gd name="connsiteX115" fmla="*/ 333047 w 538462"/>
                <a:gd name="connsiteY115" fmla="*/ 244620 h 1270618"/>
                <a:gd name="connsiteX116" fmla="*/ 330482 w 538462"/>
                <a:gd name="connsiteY116" fmla="*/ 245892 h 1270618"/>
                <a:gd name="connsiteX117" fmla="*/ 327839 w 538462"/>
                <a:gd name="connsiteY117" fmla="*/ 247015 h 1270618"/>
                <a:gd name="connsiteX118" fmla="*/ 325196 w 538462"/>
                <a:gd name="connsiteY118" fmla="*/ 248137 h 1270618"/>
                <a:gd name="connsiteX119" fmla="*/ 322553 w 538462"/>
                <a:gd name="connsiteY119" fmla="*/ 249260 h 1270618"/>
                <a:gd name="connsiteX120" fmla="*/ 319910 w 538462"/>
                <a:gd name="connsiteY120" fmla="*/ 250233 h 1270618"/>
                <a:gd name="connsiteX121" fmla="*/ 317190 w 538462"/>
                <a:gd name="connsiteY121" fmla="*/ 251280 h 1270618"/>
                <a:gd name="connsiteX122" fmla="*/ 314392 w 538462"/>
                <a:gd name="connsiteY122" fmla="*/ 252178 h 1270618"/>
                <a:gd name="connsiteX123" fmla="*/ 311594 w 538462"/>
                <a:gd name="connsiteY123" fmla="*/ 253001 h 1270618"/>
                <a:gd name="connsiteX124" fmla="*/ 308795 w 538462"/>
                <a:gd name="connsiteY124" fmla="*/ 253899 h 1270618"/>
                <a:gd name="connsiteX125" fmla="*/ 305919 w 538462"/>
                <a:gd name="connsiteY125" fmla="*/ 254573 h 1270618"/>
                <a:gd name="connsiteX126" fmla="*/ 302966 w 538462"/>
                <a:gd name="connsiteY126" fmla="*/ 255321 h 1270618"/>
                <a:gd name="connsiteX127" fmla="*/ 300090 w 538462"/>
                <a:gd name="connsiteY127" fmla="*/ 255994 h 1270618"/>
                <a:gd name="connsiteX128" fmla="*/ 297136 w 538462"/>
                <a:gd name="connsiteY128" fmla="*/ 256593 h 1270618"/>
                <a:gd name="connsiteX129" fmla="*/ 298147 w 538462"/>
                <a:gd name="connsiteY129" fmla="*/ 257641 h 1270618"/>
                <a:gd name="connsiteX130" fmla="*/ 299002 w 538462"/>
                <a:gd name="connsiteY130" fmla="*/ 258614 h 1270618"/>
                <a:gd name="connsiteX131" fmla="*/ 299779 w 538462"/>
                <a:gd name="connsiteY131" fmla="*/ 259512 h 1270618"/>
                <a:gd name="connsiteX132" fmla="*/ 300323 w 538462"/>
                <a:gd name="connsiteY132" fmla="*/ 260409 h 1270618"/>
                <a:gd name="connsiteX133" fmla="*/ 300867 w 538462"/>
                <a:gd name="connsiteY133" fmla="*/ 261233 h 1270618"/>
                <a:gd name="connsiteX134" fmla="*/ 301178 w 538462"/>
                <a:gd name="connsiteY134" fmla="*/ 261981 h 1270618"/>
                <a:gd name="connsiteX135" fmla="*/ 301333 w 538462"/>
                <a:gd name="connsiteY135" fmla="*/ 262804 h 1270618"/>
                <a:gd name="connsiteX136" fmla="*/ 301411 w 538462"/>
                <a:gd name="connsiteY136" fmla="*/ 263552 h 1270618"/>
                <a:gd name="connsiteX137" fmla="*/ 361573 w 538462"/>
                <a:gd name="connsiteY137" fmla="*/ 263552 h 1270618"/>
                <a:gd name="connsiteX138" fmla="*/ 364993 w 538462"/>
                <a:gd name="connsiteY138" fmla="*/ 263552 h 1270618"/>
                <a:gd name="connsiteX139" fmla="*/ 368413 w 538462"/>
                <a:gd name="connsiteY139" fmla="*/ 263702 h 1270618"/>
                <a:gd name="connsiteX140" fmla="*/ 371833 w 538462"/>
                <a:gd name="connsiteY140" fmla="*/ 263927 h 1270618"/>
                <a:gd name="connsiteX141" fmla="*/ 375175 w 538462"/>
                <a:gd name="connsiteY141" fmla="*/ 264226 h 1270618"/>
                <a:gd name="connsiteX142" fmla="*/ 378595 w 538462"/>
                <a:gd name="connsiteY142" fmla="*/ 264600 h 1270618"/>
                <a:gd name="connsiteX143" fmla="*/ 381860 w 538462"/>
                <a:gd name="connsiteY143" fmla="*/ 265124 h 1270618"/>
                <a:gd name="connsiteX144" fmla="*/ 385202 w 538462"/>
                <a:gd name="connsiteY144" fmla="*/ 265722 h 1270618"/>
                <a:gd name="connsiteX145" fmla="*/ 388544 w 538462"/>
                <a:gd name="connsiteY145" fmla="*/ 266396 h 1270618"/>
                <a:gd name="connsiteX146" fmla="*/ 391809 w 538462"/>
                <a:gd name="connsiteY146" fmla="*/ 267144 h 1270618"/>
                <a:gd name="connsiteX147" fmla="*/ 395074 w 538462"/>
                <a:gd name="connsiteY147" fmla="*/ 268042 h 1270618"/>
                <a:gd name="connsiteX148" fmla="*/ 398338 w 538462"/>
                <a:gd name="connsiteY148" fmla="*/ 269015 h 1270618"/>
                <a:gd name="connsiteX149" fmla="*/ 401603 w 538462"/>
                <a:gd name="connsiteY149" fmla="*/ 270063 h 1270618"/>
                <a:gd name="connsiteX150" fmla="*/ 404712 w 538462"/>
                <a:gd name="connsiteY150" fmla="*/ 271185 h 1270618"/>
                <a:gd name="connsiteX151" fmla="*/ 407976 w 538462"/>
                <a:gd name="connsiteY151" fmla="*/ 272382 h 1270618"/>
                <a:gd name="connsiteX152" fmla="*/ 411163 w 538462"/>
                <a:gd name="connsiteY152" fmla="*/ 273729 h 1270618"/>
                <a:gd name="connsiteX153" fmla="*/ 414272 w 538462"/>
                <a:gd name="connsiteY153" fmla="*/ 275076 h 1270618"/>
                <a:gd name="connsiteX154" fmla="*/ 417459 w 538462"/>
                <a:gd name="connsiteY154" fmla="*/ 276573 h 1270618"/>
                <a:gd name="connsiteX155" fmla="*/ 420568 w 538462"/>
                <a:gd name="connsiteY155" fmla="*/ 278144 h 1270618"/>
                <a:gd name="connsiteX156" fmla="*/ 423600 w 538462"/>
                <a:gd name="connsiteY156" fmla="*/ 279791 h 1270618"/>
                <a:gd name="connsiteX157" fmla="*/ 426787 w 538462"/>
                <a:gd name="connsiteY157" fmla="*/ 281586 h 1270618"/>
                <a:gd name="connsiteX158" fmla="*/ 429818 w 538462"/>
                <a:gd name="connsiteY158" fmla="*/ 283457 h 1270618"/>
                <a:gd name="connsiteX159" fmla="*/ 432849 w 538462"/>
                <a:gd name="connsiteY159" fmla="*/ 285403 h 1270618"/>
                <a:gd name="connsiteX160" fmla="*/ 435881 w 538462"/>
                <a:gd name="connsiteY160" fmla="*/ 287498 h 1270618"/>
                <a:gd name="connsiteX161" fmla="*/ 438912 w 538462"/>
                <a:gd name="connsiteY161" fmla="*/ 289593 h 1270618"/>
                <a:gd name="connsiteX162" fmla="*/ 441866 w 538462"/>
                <a:gd name="connsiteY162" fmla="*/ 291838 h 1270618"/>
                <a:gd name="connsiteX163" fmla="*/ 444820 w 538462"/>
                <a:gd name="connsiteY163" fmla="*/ 294158 h 1270618"/>
                <a:gd name="connsiteX164" fmla="*/ 447851 w 538462"/>
                <a:gd name="connsiteY164" fmla="*/ 296553 h 1270618"/>
                <a:gd name="connsiteX165" fmla="*/ 450727 w 538462"/>
                <a:gd name="connsiteY165" fmla="*/ 299097 h 1270618"/>
                <a:gd name="connsiteX166" fmla="*/ 453603 w 538462"/>
                <a:gd name="connsiteY166" fmla="*/ 301641 h 1270618"/>
                <a:gd name="connsiteX167" fmla="*/ 456479 w 538462"/>
                <a:gd name="connsiteY167" fmla="*/ 304335 h 1270618"/>
                <a:gd name="connsiteX168" fmla="*/ 459355 w 538462"/>
                <a:gd name="connsiteY168" fmla="*/ 307104 h 1270618"/>
                <a:gd name="connsiteX169" fmla="*/ 462231 w 538462"/>
                <a:gd name="connsiteY169" fmla="*/ 309947 h 1270618"/>
                <a:gd name="connsiteX170" fmla="*/ 464951 w 538462"/>
                <a:gd name="connsiteY170" fmla="*/ 312866 h 1270618"/>
                <a:gd name="connsiteX171" fmla="*/ 467672 w 538462"/>
                <a:gd name="connsiteY171" fmla="*/ 315784 h 1270618"/>
                <a:gd name="connsiteX172" fmla="*/ 470237 w 538462"/>
                <a:gd name="connsiteY172" fmla="*/ 318777 h 1270618"/>
                <a:gd name="connsiteX173" fmla="*/ 472802 w 538462"/>
                <a:gd name="connsiteY173" fmla="*/ 321770 h 1270618"/>
                <a:gd name="connsiteX174" fmla="*/ 475211 w 538462"/>
                <a:gd name="connsiteY174" fmla="*/ 324689 h 1270618"/>
                <a:gd name="connsiteX175" fmla="*/ 477621 w 538462"/>
                <a:gd name="connsiteY175" fmla="*/ 327682 h 1270618"/>
                <a:gd name="connsiteX176" fmla="*/ 479797 w 538462"/>
                <a:gd name="connsiteY176" fmla="*/ 330750 h 1270618"/>
                <a:gd name="connsiteX177" fmla="*/ 481974 w 538462"/>
                <a:gd name="connsiteY177" fmla="*/ 333743 h 1270618"/>
                <a:gd name="connsiteX178" fmla="*/ 484072 w 538462"/>
                <a:gd name="connsiteY178" fmla="*/ 336886 h 1270618"/>
                <a:gd name="connsiteX179" fmla="*/ 486016 w 538462"/>
                <a:gd name="connsiteY179" fmla="*/ 339954 h 1270618"/>
                <a:gd name="connsiteX180" fmla="*/ 487959 w 538462"/>
                <a:gd name="connsiteY180" fmla="*/ 343097 h 1270618"/>
                <a:gd name="connsiteX181" fmla="*/ 489824 w 538462"/>
                <a:gd name="connsiteY181" fmla="*/ 346165 h 1270618"/>
                <a:gd name="connsiteX182" fmla="*/ 491457 w 538462"/>
                <a:gd name="connsiteY182" fmla="*/ 349233 h 1270618"/>
                <a:gd name="connsiteX183" fmla="*/ 493089 w 538462"/>
                <a:gd name="connsiteY183" fmla="*/ 352451 h 1270618"/>
                <a:gd name="connsiteX184" fmla="*/ 494721 w 538462"/>
                <a:gd name="connsiteY184" fmla="*/ 355594 h 1270618"/>
                <a:gd name="connsiteX185" fmla="*/ 496198 w 538462"/>
                <a:gd name="connsiteY185" fmla="*/ 358811 h 1270618"/>
                <a:gd name="connsiteX186" fmla="*/ 497597 w 538462"/>
                <a:gd name="connsiteY186" fmla="*/ 362029 h 1270618"/>
                <a:gd name="connsiteX187" fmla="*/ 498841 w 538462"/>
                <a:gd name="connsiteY187" fmla="*/ 365172 h 1270618"/>
                <a:gd name="connsiteX188" fmla="*/ 500084 w 538462"/>
                <a:gd name="connsiteY188" fmla="*/ 368464 h 1270618"/>
                <a:gd name="connsiteX189" fmla="*/ 501095 w 538462"/>
                <a:gd name="connsiteY189" fmla="*/ 371682 h 1270618"/>
                <a:gd name="connsiteX190" fmla="*/ 502183 w 538462"/>
                <a:gd name="connsiteY190" fmla="*/ 374975 h 1270618"/>
                <a:gd name="connsiteX191" fmla="*/ 503116 w 538462"/>
                <a:gd name="connsiteY191" fmla="*/ 378267 h 1270618"/>
                <a:gd name="connsiteX192" fmla="*/ 503893 w 538462"/>
                <a:gd name="connsiteY192" fmla="*/ 381635 h 1270618"/>
                <a:gd name="connsiteX193" fmla="*/ 504670 w 538462"/>
                <a:gd name="connsiteY193" fmla="*/ 384927 h 1270618"/>
                <a:gd name="connsiteX194" fmla="*/ 505370 w 538462"/>
                <a:gd name="connsiteY194" fmla="*/ 388294 h 1270618"/>
                <a:gd name="connsiteX195" fmla="*/ 505914 w 538462"/>
                <a:gd name="connsiteY195" fmla="*/ 391662 h 1270618"/>
                <a:gd name="connsiteX196" fmla="*/ 506380 w 538462"/>
                <a:gd name="connsiteY196" fmla="*/ 395104 h 1270618"/>
                <a:gd name="connsiteX197" fmla="*/ 506847 w 538462"/>
                <a:gd name="connsiteY197" fmla="*/ 398397 h 1270618"/>
                <a:gd name="connsiteX198" fmla="*/ 507158 w 538462"/>
                <a:gd name="connsiteY198" fmla="*/ 401839 h 1270618"/>
                <a:gd name="connsiteX199" fmla="*/ 507391 w 538462"/>
                <a:gd name="connsiteY199" fmla="*/ 405356 h 1270618"/>
                <a:gd name="connsiteX200" fmla="*/ 507469 w 538462"/>
                <a:gd name="connsiteY200" fmla="*/ 408798 h 1270618"/>
                <a:gd name="connsiteX201" fmla="*/ 507546 w 538462"/>
                <a:gd name="connsiteY201" fmla="*/ 412240 h 1270618"/>
                <a:gd name="connsiteX202" fmla="*/ 507546 w 538462"/>
                <a:gd name="connsiteY202" fmla="*/ 718745 h 1270618"/>
                <a:gd name="connsiteX203" fmla="*/ 507546 w 538462"/>
                <a:gd name="connsiteY203" fmla="*/ 721588 h 1270618"/>
                <a:gd name="connsiteX204" fmla="*/ 507391 w 538462"/>
                <a:gd name="connsiteY204" fmla="*/ 724507 h 1270618"/>
                <a:gd name="connsiteX205" fmla="*/ 507313 w 538462"/>
                <a:gd name="connsiteY205" fmla="*/ 727276 h 1270618"/>
                <a:gd name="connsiteX206" fmla="*/ 507080 w 538462"/>
                <a:gd name="connsiteY206" fmla="*/ 730044 h 1270618"/>
                <a:gd name="connsiteX207" fmla="*/ 506769 w 538462"/>
                <a:gd name="connsiteY207" fmla="*/ 732813 h 1270618"/>
                <a:gd name="connsiteX208" fmla="*/ 506380 w 538462"/>
                <a:gd name="connsiteY208" fmla="*/ 735507 h 1270618"/>
                <a:gd name="connsiteX209" fmla="*/ 505992 w 538462"/>
                <a:gd name="connsiteY209" fmla="*/ 738276 h 1270618"/>
                <a:gd name="connsiteX210" fmla="*/ 505603 w 538462"/>
                <a:gd name="connsiteY210" fmla="*/ 740895 h 1270618"/>
                <a:gd name="connsiteX211" fmla="*/ 504981 w 538462"/>
                <a:gd name="connsiteY211" fmla="*/ 743589 h 1270618"/>
                <a:gd name="connsiteX212" fmla="*/ 504437 w 538462"/>
                <a:gd name="connsiteY212" fmla="*/ 746208 h 1270618"/>
                <a:gd name="connsiteX213" fmla="*/ 503738 w 538462"/>
                <a:gd name="connsiteY213" fmla="*/ 748827 h 1270618"/>
                <a:gd name="connsiteX214" fmla="*/ 503038 w 538462"/>
                <a:gd name="connsiteY214" fmla="*/ 751371 h 1270618"/>
                <a:gd name="connsiteX215" fmla="*/ 502183 w 538462"/>
                <a:gd name="connsiteY215" fmla="*/ 753915 h 1270618"/>
                <a:gd name="connsiteX216" fmla="*/ 501406 w 538462"/>
                <a:gd name="connsiteY216" fmla="*/ 756459 h 1270618"/>
                <a:gd name="connsiteX217" fmla="*/ 500473 w 538462"/>
                <a:gd name="connsiteY217" fmla="*/ 758929 h 1270618"/>
                <a:gd name="connsiteX218" fmla="*/ 499463 w 538462"/>
                <a:gd name="connsiteY218" fmla="*/ 761398 h 1270618"/>
                <a:gd name="connsiteX219" fmla="*/ 498374 w 538462"/>
                <a:gd name="connsiteY219" fmla="*/ 763868 h 1270618"/>
                <a:gd name="connsiteX220" fmla="*/ 497364 w 538462"/>
                <a:gd name="connsiteY220" fmla="*/ 766337 h 1270618"/>
                <a:gd name="connsiteX221" fmla="*/ 496198 w 538462"/>
                <a:gd name="connsiteY221" fmla="*/ 768732 h 1270618"/>
                <a:gd name="connsiteX222" fmla="*/ 494954 w 538462"/>
                <a:gd name="connsiteY222" fmla="*/ 771126 h 1270618"/>
                <a:gd name="connsiteX223" fmla="*/ 493633 w 538462"/>
                <a:gd name="connsiteY223" fmla="*/ 773371 h 1270618"/>
                <a:gd name="connsiteX224" fmla="*/ 492234 w 538462"/>
                <a:gd name="connsiteY224" fmla="*/ 775691 h 1270618"/>
                <a:gd name="connsiteX225" fmla="*/ 490835 w 538462"/>
                <a:gd name="connsiteY225" fmla="*/ 778010 h 1270618"/>
                <a:gd name="connsiteX226" fmla="*/ 489358 w 538462"/>
                <a:gd name="connsiteY226" fmla="*/ 780330 h 1270618"/>
                <a:gd name="connsiteX227" fmla="*/ 487726 w 538462"/>
                <a:gd name="connsiteY227" fmla="*/ 782575 h 1270618"/>
                <a:gd name="connsiteX228" fmla="*/ 486171 w 538462"/>
                <a:gd name="connsiteY228" fmla="*/ 784745 h 1270618"/>
                <a:gd name="connsiteX229" fmla="*/ 484461 w 538462"/>
                <a:gd name="connsiteY229" fmla="*/ 786990 h 1270618"/>
                <a:gd name="connsiteX230" fmla="*/ 482751 w 538462"/>
                <a:gd name="connsiteY230" fmla="*/ 789160 h 1270618"/>
                <a:gd name="connsiteX231" fmla="*/ 480885 w 538462"/>
                <a:gd name="connsiteY231" fmla="*/ 791330 h 1270618"/>
                <a:gd name="connsiteX232" fmla="*/ 479098 w 538462"/>
                <a:gd name="connsiteY232" fmla="*/ 793426 h 1270618"/>
                <a:gd name="connsiteX233" fmla="*/ 477077 w 538462"/>
                <a:gd name="connsiteY233" fmla="*/ 795596 h 1270618"/>
                <a:gd name="connsiteX234" fmla="*/ 475134 w 538462"/>
                <a:gd name="connsiteY234" fmla="*/ 797691 h 1270618"/>
                <a:gd name="connsiteX235" fmla="*/ 473035 w 538462"/>
                <a:gd name="connsiteY235" fmla="*/ 799711 h 1270618"/>
                <a:gd name="connsiteX236" fmla="*/ 470936 w 538462"/>
                <a:gd name="connsiteY236" fmla="*/ 801732 h 1270618"/>
                <a:gd name="connsiteX237" fmla="*/ 468760 w 538462"/>
                <a:gd name="connsiteY237" fmla="*/ 803602 h 1270618"/>
                <a:gd name="connsiteX238" fmla="*/ 466661 w 538462"/>
                <a:gd name="connsiteY238" fmla="*/ 805548 h 1270618"/>
                <a:gd name="connsiteX239" fmla="*/ 464329 w 538462"/>
                <a:gd name="connsiteY239" fmla="*/ 807419 h 1270618"/>
                <a:gd name="connsiteX240" fmla="*/ 462887 w 538462"/>
                <a:gd name="connsiteY240" fmla="*/ 808530 h 1270618"/>
                <a:gd name="connsiteX241" fmla="*/ 538462 w 538462"/>
                <a:gd name="connsiteY241" fmla="*/ 992082 h 1270618"/>
                <a:gd name="connsiteX242" fmla="*/ 385902 w 538462"/>
                <a:gd name="connsiteY242" fmla="*/ 992082 h 1270618"/>
                <a:gd name="connsiteX243" fmla="*/ 385902 w 538462"/>
                <a:gd name="connsiteY243" fmla="*/ 1270618 h 1270618"/>
                <a:gd name="connsiteX244" fmla="*/ 148287 w 538462"/>
                <a:gd name="connsiteY244" fmla="*/ 1270618 h 1270618"/>
                <a:gd name="connsiteX245" fmla="*/ 148287 w 538462"/>
                <a:gd name="connsiteY245" fmla="*/ 992082 h 1270618"/>
                <a:gd name="connsiteX246" fmla="*/ 0 w 538462"/>
                <a:gd name="connsiteY246" fmla="*/ 992082 h 1270618"/>
                <a:gd name="connsiteX247" fmla="*/ 75543 w 538462"/>
                <a:gd name="connsiteY247" fmla="*/ 808610 h 1270618"/>
                <a:gd name="connsiteX248" fmla="*/ 74989 w 538462"/>
                <a:gd name="connsiteY248" fmla="*/ 808242 h 1270618"/>
                <a:gd name="connsiteX249" fmla="*/ 72813 w 538462"/>
                <a:gd name="connsiteY249" fmla="*/ 806670 h 1270618"/>
                <a:gd name="connsiteX250" fmla="*/ 70559 w 538462"/>
                <a:gd name="connsiteY250" fmla="*/ 805024 h 1270618"/>
                <a:gd name="connsiteX251" fmla="*/ 68538 w 538462"/>
                <a:gd name="connsiteY251" fmla="*/ 803378 h 1270618"/>
                <a:gd name="connsiteX252" fmla="*/ 66361 w 538462"/>
                <a:gd name="connsiteY252" fmla="*/ 801732 h 1270618"/>
                <a:gd name="connsiteX253" fmla="*/ 64418 w 538462"/>
                <a:gd name="connsiteY253" fmla="*/ 800011 h 1270618"/>
                <a:gd name="connsiteX254" fmla="*/ 62397 w 538462"/>
                <a:gd name="connsiteY254" fmla="*/ 798289 h 1270618"/>
                <a:gd name="connsiteX255" fmla="*/ 60454 w 538462"/>
                <a:gd name="connsiteY255" fmla="*/ 796643 h 1270618"/>
                <a:gd name="connsiteX256" fmla="*/ 58511 w 538462"/>
                <a:gd name="connsiteY256" fmla="*/ 794847 h 1270618"/>
                <a:gd name="connsiteX257" fmla="*/ 56723 w 538462"/>
                <a:gd name="connsiteY257" fmla="*/ 793126 h 1270618"/>
                <a:gd name="connsiteX258" fmla="*/ 55013 w 538462"/>
                <a:gd name="connsiteY258" fmla="*/ 791405 h 1270618"/>
                <a:gd name="connsiteX259" fmla="*/ 53381 w 538462"/>
                <a:gd name="connsiteY259" fmla="*/ 789534 h 1270618"/>
                <a:gd name="connsiteX260" fmla="*/ 51671 w 538462"/>
                <a:gd name="connsiteY260" fmla="*/ 787813 h 1270618"/>
                <a:gd name="connsiteX261" fmla="*/ 50116 w 538462"/>
                <a:gd name="connsiteY261" fmla="*/ 785942 h 1270618"/>
                <a:gd name="connsiteX262" fmla="*/ 48639 w 538462"/>
                <a:gd name="connsiteY262" fmla="*/ 784221 h 1270618"/>
                <a:gd name="connsiteX263" fmla="*/ 47162 w 538462"/>
                <a:gd name="connsiteY263" fmla="*/ 782351 h 1270618"/>
                <a:gd name="connsiteX264" fmla="*/ 45763 w 538462"/>
                <a:gd name="connsiteY264" fmla="*/ 780555 h 1270618"/>
                <a:gd name="connsiteX265" fmla="*/ 44442 w 538462"/>
                <a:gd name="connsiteY265" fmla="*/ 778759 h 1270618"/>
                <a:gd name="connsiteX266" fmla="*/ 43198 w 538462"/>
                <a:gd name="connsiteY266" fmla="*/ 776888 h 1270618"/>
                <a:gd name="connsiteX267" fmla="*/ 41955 w 538462"/>
                <a:gd name="connsiteY267" fmla="*/ 775017 h 1270618"/>
                <a:gd name="connsiteX268" fmla="*/ 40866 w 538462"/>
                <a:gd name="connsiteY268" fmla="*/ 773147 h 1270618"/>
                <a:gd name="connsiteX269" fmla="*/ 39778 w 538462"/>
                <a:gd name="connsiteY269" fmla="*/ 771276 h 1270618"/>
                <a:gd name="connsiteX270" fmla="*/ 38768 w 538462"/>
                <a:gd name="connsiteY270" fmla="*/ 769330 h 1270618"/>
                <a:gd name="connsiteX271" fmla="*/ 37835 w 538462"/>
                <a:gd name="connsiteY271" fmla="*/ 767459 h 1270618"/>
                <a:gd name="connsiteX272" fmla="*/ 36902 w 538462"/>
                <a:gd name="connsiteY272" fmla="*/ 765514 h 1270618"/>
                <a:gd name="connsiteX273" fmla="*/ 36125 w 538462"/>
                <a:gd name="connsiteY273" fmla="*/ 763643 h 1270618"/>
                <a:gd name="connsiteX274" fmla="*/ 35348 w 538462"/>
                <a:gd name="connsiteY274" fmla="*/ 761697 h 1270618"/>
                <a:gd name="connsiteX275" fmla="*/ 34648 w 538462"/>
                <a:gd name="connsiteY275" fmla="*/ 759752 h 1270618"/>
                <a:gd name="connsiteX276" fmla="*/ 33949 w 538462"/>
                <a:gd name="connsiteY276" fmla="*/ 757806 h 1270618"/>
                <a:gd name="connsiteX277" fmla="*/ 33405 w 538462"/>
                <a:gd name="connsiteY277" fmla="*/ 755786 h 1270618"/>
                <a:gd name="connsiteX278" fmla="*/ 32860 w 538462"/>
                <a:gd name="connsiteY278" fmla="*/ 753840 h 1270618"/>
                <a:gd name="connsiteX279" fmla="*/ 32394 w 538462"/>
                <a:gd name="connsiteY279" fmla="*/ 751820 h 1270618"/>
                <a:gd name="connsiteX280" fmla="*/ 32005 w 538462"/>
                <a:gd name="connsiteY280" fmla="*/ 749874 h 1270618"/>
                <a:gd name="connsiteX281" fmla="*/ 31617 w 538462"/>
                <a:gd name="connsiteY281" fmla="*/ 747854 h 1270618"/>
                <a:gd name="connsiteX282" fmla="*/ 31384 w 538462"/>
                <a:gd name="connsiteY282" fmla="*/ 745833 h 1270618"/>
                <a:gd name="connsiteX283" fmla="*/ 31150 w 538462"/>
                <a:gd name="connsiteY283" fmla="*/ 743813 h 1270618"/>
                <a:gd name="connsiteX284" fmla="*/ 30995 w 538462"/>
                <a:gd name="connsiteY284" fmla="*/ 741718 h 1270618"/>
                <a:gd name="connsiteX285" fmla="*/ 30917 w 538462"/>
                <a:gd name="connsiteY285" fmla="*/ 739697 h 1270618"/>
                <a:gd name="connsiteX286" fmla="*/ 30917 w 538462"/>
                <a:gd name="connsiteY286" fmla="*/ 737602 h 1270618"/>
                <a:gd name="connsiteX287" fmla="*/ 30917 w 538462"/>
                <a:gd name="connsiteY287" fmla="*/ 412240 h 1270618"/>
                <a:gd name="connsiteX288" fmla="*/ 30995 w 538462"/>
                <a:gd name="connsiteY288" fmla="*/ 408050 h 1270618"/>
                <a:gd name="connsiteX289" fmla="*/ 31073 w 538462"/>
                <a:gd name="connsiteY289" fmla="*/ 403934 h 1270618"/>
                <a:gd name="connsiteX290" fmla="*/ 31306 w 538462"/>
                <a:gd name="connsiteY290" fmla="*/ 399743 h 1270618"/>
                <a:gd name="connsiteX291" fmla="*/ 31617 w 538462"/>
                <a:gd name="connsiteY291" fmla="*/ 395703 h 1270618"/>
                <a:gd name="connsiteX292" fmla="*/ 32083 w 538462"/>
                <a:gd name="connsiteY292" fmla="*/ 391737 h 1270618"/>
                <a:gd name="connsiteX293" fmla="*/ 32550 w 538462"/>
                <a:gd name="connsiteY293" fmla="*/ 387771 h 1270618"/>
                <a:gd name="connsiteX294" fmla="*/ 33094 w 538462"/>
                <a:gd name="connsiteY294" fmla="*/ 383879 h 1270618"/>
                <a:gd name="connsiteX295" fmla="*/ 33793 w 538462"/>
                <a:gd name="connsiteY295" fmla="*/ 380063 h 1270618"/>
                <a:gd name="connsiteX296" fmla="*/ 34570 w 538462"/>
                <a:gd name="connsiteY296" fmla="*/ 376247 h 1270618"/>
                <a:gd name="connsiteX297" fmla="*/ 35348 w 538462"/>
                <a:gd name="connsiteY297" fmla="*/ 372505 h 1270618"/>
                <a:gd name="connsiteX298" fmla="*/ 36358 w 538462"/>
                <a:gd name="connsiteY298" fmla="*/ 368839 h 1270618"/>
                <a:gd name="connsiteX299" fmla="*/ 37369 w 538462"/>
                <a:gd name="connsiteY299" fmla="*/ 365172 h 1270618"/>
                <a:gd name="connsiteX300" fmla="*/ 38457 w 538462"/>
                <a:gd name="connsiteY300" fmla="*/ 361580 h 1270618"/>
                <a:gd name="connsiteX301" fmla="*/ 39623 w 538462"/>
                <a:gd name="connsiteY301" fmla="*/ 358063 h 1270618"/>
                <a:gd name="connsiteX302" fmla="*/ 40944 w 538462"/>
                <a:gd name="connsiteY302" fmla="*/ 354621 h 1270618"/>
                <a:gd name="connsiteX303" fmla="*/ 42343 w 538462"/>
                <a:gd name="connsiteY303" fmla="*/ 351179 h 1270618"/>
                <a:gd name="connsiteX304" fmla="*/ 43820 w 538462"/>
                <a:gd name="connsiteY304" fmla="*/ 347811 h 1270618"/>
                <a:gd name="connsiteX305" fmla="*/ 45452 w 538462"/>
                <a:gd name="connsiteY305" fmla="*/ 344519 h 1270618"/>
                <a:gd name="connsiteX306" fmla="*/ 47085 w 538462"/>
                <a:gd name="connsiteY306" fmla="*/ 341226 h 1270618"/>
                <a:gd name="connsiteX307" fmla="*/ 48795 w 538462"/>
                <a:gd name="connsiteY307" fmla="*/ 338083 h 1270618"/>
                <a:gd name="connsiteX308" fmla="*/ 50738 w 538462"/>
                <a:gd name="connsiteY308" fmla="*/ 334940 h 1270618"/>
                <a:gd name="connsiteX309" fmla="*/ 52603 w 538462"/>
                <a:gd name="connsiteY309" fmla="*/ 331872 h 1270618"/>
                <a:gd name="connsiteX310" fmla="*/ 54702 w 538462"/>
                <a:gd name="connsiteY310" fmla="*/ 328730 h 1270618"/>
                <a:gd name="connsiteX311" fmla="*/ 56723 w 538462"/>
                <a:gd name="connsiteY311" fmla="*/ 325811 h 1270618"/>
                <a:gd name="connsiteX312" fmla="*/ 58977 w 538462"/>
                <a:gd name="connsiteY312" fmla="*/ 322893 h 1270618"/>
                <a:gd name="connsiteX313" fmla="*/ 61309 w 538462"/>
                <a:gd name="connsiteY313" fmla="*/ 319900 h 1270618"/>
                <a:gd name="connsiteX314" fmla="*/ 63641 w 538462"/>
                <a:gd name="connsiteY314" fmla="*/ 317131 h 1270618"/>
                <a:gd name="connsiteX315" fmla="*/ 66128 w 538462"/>
                <a:gd name="connsiteY315" fmla="*/ 314362 h 1270618"/>
                <a:gd name="connsiteX316" fmla="*/ 68693 w 538462"/>
                <a:gd name="connsiteY316" fmla="*/ 311668 h 1270618"/>
                <a:gd name="connsiteX317" fmla="*/ 71336 w 538462"/>
                <a:gd name="connsiteY317" fmla="*/ 308974 h 1270618"/>
                <a:gd name="connsiteX318" fmla="*/ 74134 w 538462"/>
                <a:gd name="connsiteY318" fmla="*/ 306280 h 1270618"/>
                <a:gd name="connsiteX319" fmla="*/ 76932 w 538462"/>
                <a:gd name="connsiteY319" fmla="*/ 303736 h 1270618"/>
                <a:gd name="connsiteX320" fmla="*/ 79808 w 538462"/>
                <a:gd name="connsiteY320" fmla="*/ 301192 h 1270618"/>
                <a:gd name="connsiteX321" fmla="*/ 82840 w 538462"/>
                <a:gd name="connsiteY321" fmla="*/ 298872 h 1270618"/>
                <a:gd name="connsiteX322" fmla="*/ 85871 w 538462"/>
                <a:gd name="connsiteY322" fmla="*/ 296553 h 1270618"/>
                <a:gd name="connsiteX323" fmla="*/ 88980 w 538462"/>
                <a:gd name="connsiteY323" fmla="*/ 294308 h 1270618"/>
                <a:gd name="connsiteX324" fmla="*/ 92245 w 538462"/>
                <a:gd name="connsiteY324" fmla="*/ 292138 h 1270618"/>
                <a:gd name="connsiteX325" fmla="*/ 95432 w 538462"/>
                <a:gd name="connsiteY325" fmla="*/ 290042 h 1270618"/>
                <a:gd name="connsiteX326" fmla="*/ 98774 w 538462"/>
                <a:gd name="connsiteY326" fmla="*/ 288022 h 1270618"/>
                <a:gd name="connsiteX327" fmla="*/ 102116 w 538462"/>
                <a:gd name="connsiteY327" fmla="*/ 286076 h 1270618"/>
                <a:gd name="connsiteX328" fmla="*/ 105614 w 538462"/>
                <a:gd name="connsiteY328" fmla="*/ 284280 h 1270618"/>
                <a:gd name="connsiteX329" fmla="*/ 109034 w 538462"/>
                <a:gd name="connsiteY329" fmla="*/ 282484 h 1270618"/>
                <a:gd name="connsiteX330" fmla="*/ 112687 w 538462"/>
                <a:gd name="connsiteY330" fmla="*/ 280763 h 1270618"/>
                <a:gd name="connsiteX331" fmla="*/ 116340 w 538462"/>
                <a:gd name="connsiteY331" fmla="*/ 279192 h 1270618"/>
                <a:gd name="connsiteX332" fmla="*/ 119994 w 538462"/>
                <a:gd name="connsiteY332" fmla="*/ 277695 h 1270618"/>
                <a:gd name="connsiteX333" fmla="*/ 123725 w 538462"/>
                <a:gd name="connsiteY333" fmla="*/ 276199 h 1270618"/>
                <a:gd name="connsiteX334" fmla="*/ 127611 w 538462"/>
                <a:gd name="connsiteY334" fmla="*/ 274777 h 1270618"/>
                <a:gd name="connsiteX335" fmla="*/ 131497 w 538462"/>
                <a:gd name="connsiteY335" fmla="*/ 273505 h 1270618"/>
                <a:gd name="connsiteX336" fmla="*/ 135462 w 538462"/>
                <a:gd name="connsiteY336" fmla="*/ 272382 h 1270618"/>
                <a:gd name="connsiteX337" fmla="*/ 139503 w 538462"/>
                <a:gd name="connsiteY337" fmla="*/ 271185 h 1270618"/>
                <a:gd name="connsiteX338" fmla="*/ 143623 w 538462"/>
                <a:gd name="connsiteY338" fmla="*/ 270137 h 1270618"/>
                <a:gd name="connsiteX339" fmla="*/ 147743 w 538462"/>
                <a:gd name="connsiteY339" fmla="*/ 269165 h 1270618"/>
                <a:gd name="connsiteX340" fmla="*/ 152018 w 538462"/>
                <a:gd name="connsiteY340" fmla="*/ 268192 h 1270618"/>
                <a:gd name="connsiteX341" fmla="*/ 156370 w 538462"/>
                <a:gd name="connsiteY341" fmla="*/ 267444 h 1270618"/>
                <a:gd name="connsiteX342" fmla="*/ 160723 w 538462"/>
                <a:gd name="connsiteY342" fmla="*/ 266695 h 1270618"/>
                <a:gd name="connsiteX343" fmla="*/ 165076 w 538462"/>
                <a:gd name="connsiteY343" fmla="*/ 265947 h 1270618"/>
                <a:gd name="connsiteX344" fmla="*/ 169662 w 538462"/>
                <a:gd name="connsiteY344" fmla="*/ 265423 h 1270618"/>
                <a:gd name="connsiteX345" fmla="*/ 174170 w 538462"/>
                <a:gd name="connsiteY345" fmla="*/ 264899 h 1270618"/>
                <a:gd name="connsiteX346" fmla="*/ 178756 w 538462"/>
                <a:gd name="connsiteY346" fmla="*/ 264450 h 1270618"/>
                <a:gd name="connsiteX347" fmla="*/ 183498 w 538462"/>
                <a:gd name="connsiteY347" fmla="*/ 264151 h 1270618"/>
                <a:gd name="connsiteX348" fmla="*/ 188239 w 538462"/>
                <a:gd name="connsiteY348" fmla="*/ 263852 h 1270618"/>
                <a:gd name="connsiteX349" fmla="*/ 193058 w 538462"/>
                <a:gd name="connsiteY349" fmla="*/ 263702 h 1270618"/>
                <a:gd name="connsiteX350" fmla="*/ 197955 w 538462"/>
                <a:gd name="connsiteY350" fmla="*/ 263552 h 1270618"/>
                <a:gd name="connsiteX351" fmla="*/ 202852 w 538462"/>
                <a:gd name="connsiteY351" fmla="*/ 263552 h 1270618"/>
                <a:gd name="connsiteX352" fmla="*/ 203318 w 538462"/>
                <a:gd name="connsiteY352" fmla="*/ 263178 h 1270618"/>
                <a:gd name="connsiteX353" fmla="*/ 203785 w 538462"/>
                <a:gd name="connsiteY353" fmla="*/ 262954 h 1270618"/>
                <a:gd name="connsiteX354" fmla="*/ 204251 w 538462"/>
                <a:gd name="connsiteY354" fmla="*/ 262879 h 1270618"/>
                <a:gd name="connsiteX355" fmla="*/ 204795 w 538462"/>
                <a:gd name="connsiteY355" fmla="*/ 262804 h 1270618"/>
                <a:gd name="connsiteX356" fmla="*/ 205261 w 538462"/>
                <a:gd name="connsiteY356" fmla="*/ 262804 h 1270618"/>
                <a:gd name="connsiteX357" fmla="*/ 205883 w 538462"/>
                <a:gd name="connsiteY357" fmla="*/ 262804 h 1270618"/>
                <a:gd name="connsiteX358" fmla="*/ 206661 w 538462"/>
                <a:gd name="connsiteY358" fmla="*/ 262804 h 1270618"/>
                <a:gd name="connsiteX359" fmla="*/ 207671 w 538462"/>
                <a:gd name="connsiteY359" fmla="*/ 262804 h 1270618"/>
                <a:gd name="connsiteX360" fmla="*/ 210625 w 538462"/>
                <a:gd name="connsiteY360" fmla="*/ 262954 h 1270618"/>
                <a:gd name="connsiteX361" fmla="*/ 213812 w 538462"/>
                <a:gd name="connsiteY361" fmla="*/ 263103 h 1270618"/>
                <a:gd name="connsiteX362" fmla="*/ 216921 w 538462"/>
                <a:gd name="connsiteY362" fmla="*/ 263178 h 1270618"/>
                <a:gd name="connsiteX363" fmla="*/ 220185 w 538462"/>
                <a:gd name="connsiteY363" fmla="*/ 263328 h 1270618"/>
                <a:gd name="connsiteX364" fmla="*/ 223605 w 538462"/>
                <a:gd name="connsiteY364" fmla="*/ 263403 h 1270618"/>
                <a:gd name="connsiteX365" fmla="*/ 226948 w 538462"/>
                <a:gd name="connsiteY365" fmla="*/ 263403 h 1270618"/>
                <a:gd name="connsiteX366" fmla="*/ 230523 w 538462"/>
                <a:gd name="connsiteY366" fmla="*/ 263552 h 1270618"/>
                <a:gd name="connsiteX367" fmla="*/ 234176 w 538462"/>
                <a:gd name="connsiteY367" fmla="*/ 263552 h 1270618"/>
                <a:gd name="connsiteX368" fmla="*/ 234254 w 538462"/>
                <a:gd name="connsiteY368" fmla="*/ 263103 h 1270618"/>
                <a:gd name="connsiteX369" fmla="*/ 234332 w 538462"/>
                <a:gd name="connsiteY369" fmla="*/ 262729 h 1270618"/>
                <a:gd name="connsiteX370" fmla="*/ 234565 w 538462"/>
                <a:gd name="connsiteY370" fmla="*/ 262280 h 1270618"/>
                <a:gd name="connsiteX371" fmla="*/ 234798 w 538462"/>
                <a:gd name="connsiteY371" fmla="*/ 261756 h 1270618"/>
                <a:gd name="connsiteX372" fmla="*/ 235653 w 538462"/>
                <a:gd name="connsiteY372" fmla="*/ 260634 h 1270618"/>
                <a:gd name="connsiteX373" fmla="*/ 236819 w 538462"/>
                <a:gd name="connsiteY373" fmla="*/ 259362 h 1270618"/>
                <a:gd name="connsiteX374" fmla="*/ 237907 w 538462"/>
                <a:gd name="connsiteY374" fmla="*/ 258165 h 1270618"/>
                <a:gd name="connsiteX375" fmla="*/ 238762 w 538462"/>
                <a:gd name="connsiteY375" fmla="*/ 257341 h 1270618"/>
                <a:gd name="connsiteX376" fmla="*/ 239073 w 538462"/>
                <a:gd name="connsiteY376" fmla="*/ 256967 h 1270618"/>
                <a:gd name="connsiteX377" fmla="*/ 239462 w 538462"/>
                <a:gd name="connsiteY377" fmla="*/ 256743 h 1270618"/>
                <a:gd name="connsiteX378" fmla="*/ 239695 w 538462"/>
                <a:gd name="connsiteY378" fmla="*/ 256668 h 1270618"/>
                <a:gd name="connsiteX379" fmla="*/ 239851 w 538462"/>
                <a:gd name="connsiteY379" fmla="*/ 256593 h 1270618"/>
                <a:gd name="connsiteX380" fmla="*/ 236975 w 538462"/>
                <a:gd name="connsiteY380" fmla="*/ 255695 h 1270618"/>
                <a:gd name="connsiteX381" fmla="*/ 234099 w 538462"/>
                <a:gd name="connsiteY381" fmla="*/ 254872 h 1270618"/>
                <a:gd name="connsiteX382" fmla="*/ 231300 w 538462"/>
                <a:gd name="connsiteY382" fmla="*/ 253899 h 1270618"/>
                <a:gd name="connsiteX383" fmla="*/ 228502 w 538462"/>
                <a:gd name="connsiteY383" fmla="*/ 252926 h 1270618"/>
                <a:gd name="connsiteX384" fmla="*/ 225704 w 538462"/>
                <a:gd name="connsiteY384" fmla="*/ 251879 h 1270618"/>
                <a:gd name="connsiteX385" fmla="*/ 222983 w 538462"/>
                <a:gd name="connsiteY385" fmla="*/ 250756 h 1270618"/>
                <a:gd name="connsiteX386" fmla="*/ 220263 w 538462"/>
                <a:gd name="connsiteY386" fmla="*/ 249709 h 1270618"/>
                <a:gd name="connsiteX387" fmla="*/ 217620 w 538462"/>
                <a:gd name="connsiteY387" fmla="*/ 248586 h 1270618"/>
                <a:gd name="connsiteX388" fmla="*/ 214977 w 538462"/>
                <a:gd name="connsiteY388" fmla="*/ 247389 h 1270618"/>
                <a:gd name="connsiteX389" fmla="*/ 212490 w 538462"/>
                <a:gd name="connsiteY389" fmla="*/ 246117 h 1270618"/>
                <a:gd name="connsiteX390" fmla="*/ 209925 w 538462"/>
                <a:gd name="connsiteY390" fmla="*/ 244845 h 1270618"/>
                <a:gd name="connsiteX391" fmla="*/ 207438 w 538462"/>
                <a:gd name="connsiteY391" fmla="*/ 243573 h 1270618"/>
                <a:gd name="connsiteX392" fmla="*/ 204951 w 538462"/>
                <a:gd name="connsiteY392" fmla="*/ 242226 h 1270618"/>
                <a:gd name="connsiteX393" fmla="*/ 202541 w 538462"/>
                <a:gd name="connsiteY393" fmla="*/ 240804 h 1270618"/>
                <a:gd name="connsiteX394" fmla="*/ 200131 w 538462"/>
                <a:gd name="connsiteY394" fmla="*/ 239307 h 1270618"/>
                <a:gd name="connsiteX395" fmla="*/ 197800 w 538462"/>
                <a:gd name="connsiteY395" fmla="*/ 237811 h 1270618"/>
                <a:gd name="connsiteX396" fmla="*/ 195468 w 538462"/>
                <a:gd name="connsiteY396" fmla="*/ 236314 h 1270618"/>
                <a:gd name="connsiteX397" fmla="*/ 193136 w 538462"/>
                <a:gd name="connsiteY397" fmla="*/ 234743 h 1270618"/>
                <a:gd name="connsiteX398" fmla="*/ 190882 w 538462"/>
                <a:gd name="connsiteY398" fmla="*/ 233096 h 1270618"/>
                <a:gd name="connsiteX399" fmla="*/ 188705 w 538462"/>
                <a:gd name="connsiteY399" fmla="*/ 231450 h 1270618"/>
                <a:gd name="connsiteX400" fmla="*/ 186529 w 538462"/>
                <a:gd name="connsiteY400" fmla="*/ 229804 h 1270618"/>
                <a:gd name="connsiteX401" fmla="*/ 184430 w 538462"/>
                <a:gd name="connsiteY401" fmla="*/ 228008 h 1270618"/>
                <a:gd name="connsiteX402" fmla="*/ 182332 w 538462"/>
                <a:gd name="connsiteY402" fmla="*/ 226287 h 1270618"/>
                <a:gd name="connsiteX403" fmla="*/ 180233 w 538462"/>
                <a:gd name="connsiteY403" fmla="*/ 224491 h 1270618"/>
                <a:gd name="connsiteX404" fmla="*/ 178212 w 538462"/>
                <a:gd name="connsiteY404" fmla="*/ 222620 h 1270618"/>
                <a:gd name="connsiteX405" fmla="*/ 176191 w 538462"/>
                <a:gd name="connsiteY405" fmla="*/ 220749 h 1270618"/>
                <a:gd name="connsiteX406" fmla="*/ 174248 w 538462"/>
                <a:gd name="connsiteY406" fmla="*/ 218804 h 1270618"/>
                <a:gd name="connsiteX407" fmla="*/ 172382 w 538462"/>
                <a:gd name="connsiteY407" fmla="*/ 216858 h 1270618"/>
                <a:gd name="connsiteX408" fmla="*/ 170439 w 538462"/>
                <a:gd name="connsiteY408" fmla="*/ 214838 h 1270618"/>
                <a:gd name="connsiteX409" fmla="*/ 168574 w 538462"/>
                <a:gd name="connsiteY409" fmla="*/ 212743 h 1270618"/>
                <a:gd name="connsiteX410" fmla="*/ 166708 w 538462"/>
                <a:gd name="connsiteY410" fmla="*/ 210722 h 1270618"/>
                <a:gd name="connsiteX411" fmla="*/ 164998 w 538462"/>
                <a:gd name="connsiteY411" fmla="*/ 208552 h 1270618"/>
                <a:gd name="connsiteX412" fmla="*/ 163288 w 538462"/>
                <a:gd name="connsiteY412" fmla="*/ 206307 h 1270618"/>
                <a:gd name="connsiteX413" fmla="*/ 161656 w 538462"/>
                <a:gd name="connsiteY413" fmla="*/ 204212 h 1270618"/>
                <a:gd name="connsiteX414" fmla="*/ 159946 w 538462"/>
                <a:gd name="connsiteY414" fmla="*/ 201967 h 1270618"/>
                <a:gd name="connsiteX415" fmla="*/ 158391 w 538462"/>
                <a:gd name="connsiteY415" fmla="*/ 199722 h 1270618"/>
                <a:gd name="connsiteX416" fmla="*/ 156915 w 538462"/>
                <a:gd name="connsiteY416" fmla="*/ 197402 h 1270618"/>
                <a:gd name="connsiteX417" fmla="*/ 155515 w 538462"/>
                <a:gd name="connsiteY417" fmla="*/ 195157 h 1270618"/>
                <a:gd name="connsiteX418" fmla="*/ 154116 w 538462"/>
                <a:gd name="connsiteY418" fmla="*/ 192913 h 1270618"/>
                <a:gd name="connsiteX419" fmla="*/ 152795 w 538462"/>
                <a:gd name="connsiteY419" fmla="*/ 190593 h 1270618"/>
                <a:gd name="connsiteX420" fmla="*/ 151474 w 538462"/>
                <a:gd name="connsiteY420" fmla="*/ 188273 h 1270618"/>
                <a:gd name="connsiteX421" fmla="*/ 150230 w 538462"/>
                <a:gd name="connsiteY421" fmla="*/ 185879 h 1270618"/>
                <a:gd name="connsiteX422" fmla="*/ 149064 w 538462"/>
                <a:gd name="connsiteY422" fmla="*/ 183484 h 1270618"/>
                <a:gd name="connsiteX423" fmla="*/ 147976 w 538462"/>
                <a:gd name="connsiteY423" fmla="*/ 181089 h 1270618"/>
                <a:gd name="connsiteX424" fmla="*/ 146965 w 538462"/>
                <a:gd name="connsiteY424" fmla="*/ 178695 h 1270618"/>
                <a:gd name="connsiteX425" fmla="*/ 145877 w 538462"/>
                <a:gd name="connsiteY425" fmla="*/ 176300 h 1270618"/>
                <a:gd name="connsiteX426" fmla="*/ 144944 w 538462"/>
                <a:gd name="connsiteY426" fmla="*/ 173906 h 1270618"/>
                <a:gd name="connsiteX427" fmla="*/ 144012 w 538462"/>
                <a:gd name="connsiteY427" fmla="*/ 171436 h 1270618"/>
                <a:gd name="connsiteX428" fmla="*/ 143234 w 538462"/>
                <a:gd name="connsiteY428" fmla="*/ 168967 h 1270618"/>
                <a:gd name="connsiteX429" fmla="*/ 142379 w 538462"/>
                <a:gd name="connsiteY429" fmla="*/ 166497 h 1270618"/>
                <a:gd name="connsiteX430" fmla="*/ 141680 w 538462"/>
                <a:gd name="connsiteY430" fmla="*/ 163953 h 1270618"/>
                <a:gd name="connsiteX431" fmla="*/ 140980 w 538462"/>
                <a:gd name="connsiteY431" fmla="*/ 161409 h 1270618"/>
                <a:gd name="connsiteX432" fmla="*/ 140358 w 538462"/>
                <a:gd name="connsiteY432" fmla="*/ 158865 h 1270618"/>
                <a:gd name="connsiteX433" fmla="*/ 139737 w 538462"/>
                <a:gd name="connsiteY433" fmla="*/ 156321 h 1270618"/>
                <a:gd name="connsiteX434" fmla="*/ 139270 w 538462"/>
                <a:gd name="connsiteY434" fmla="*/ 153702 h 1270618"/>
                <a:gd name="connsiteX435" fmla="*/ 138882 w 538462"/>
                <a:gd name="connsiteY435" fmla="*/ 151008 h 1270618"/>
                <a:gd name="connsiteX436" fmla="*/ 138415 w 538462"/>
                <a:gd name="connsiteY436" fmla="*/ 148389 h 1270618"/>
                <a:gd name="connsiteX437" fmla="*/ 138027 w 538462"/>
                <a:gd name="connsiteY437" fmla="*/ 145770 h 1270618"/>
                <a:gd name="connsiteX438" fmla="*/ 137793 w 538462"/>
                <a:gd name="connsiteY438" fmla="*/ 143076 h 1270618"/>
                <a:gd name="connsiteX439" fmla="*/ 137560 w 538462"/>
                <a:gd name="connsiteY439" fmla="*/ 140382 h 1270618"/>
                <a:gd name="connsiteX440" fmla="*/ 137249 w 538462"/>
                <a:gd name="connsiteY440" fmla="*/ 137688 h 1270618"/>
                <a:gd name="connsiteX441" fmla="*/ 137172 w 538462"/>
                <a:gd name="connsiteY441" fmla="*/ 134994 h 1270618"/>
                <a:gd name="connsiteX442" fmla="*/ 137094 w 538462"/>
                <a:gd name="connsiteY442" fmla="*/ 132225 h 1270618"/>
                <a:gd name="connsiteX443" fmla="*/ 137016 w 538462"/>
                <a:gd name="connsiteY443" fmla="*/ 129382 h 1270618"/>
                <a:gd name="connsiteX444" fmla="*/ 137094 w 538462"/>
                <a:gd name="connsiteY444" fmla="*/ 126164 h 1270618"/>
                <a:gd name="connsiteX445" fmla="*/ 137172 w 538462"/>
                <a:gd name="connsiteY445" fmla="*/ 122797 h 1270618"/>
                <a:gd name="connsiteX446" fmla="*/ 137405 w 538462"/>
                <a:gd name="connsiteY446" fmla="*/ 119579 h 1270618"/>
                <a:gd name="connsiteX447" fmla="*/ 137716 w 538462"/>
                <a:gd name="connsiteY447" fmla="*/ 116361 h 1270618"/>
                <a:gd name="connsiteX448" fmla="*/ 138027 w 538462"/>
                <a:gd name="connsiteY448" fmla="*/ 113069 h 1270618"/>
                <a:gd name="connsiteX449" fmla="*/ 138415 w 538462"/>
                <a:gd name="connsiteY449" fmla="*/ 109926 h 1270618"/>
                <a:gd name="connsiteX450" fmla="*/ 138959 w 538462"/>
                <a:gd name="connsiteY450" fmla="*/ 106783 h 1270618"/>
                <a:gd name="connsiteX451" fmla="*/ 139503 w 538462"/>
                <a:gd name="connsiteY451" fmla="*/ 103715 h 1270618"/>
                <a:gd name="connsiteX452" fmla="*/ 140125 w 538462"/>
                <a:gd name="connsiteY452" fmla="*/ 100647 h 1270618"/>
                <a:gd name="connsiteX453" fmla="*/ 140903 w 538462"/>
                <a:gd name="connsiteY453" fmla="*/ 97579 h 1270618"/>
                <a:gd name="connsiteX454" fmla="*/ 141758 w 538462"/>
                <a:gd name="connsiteY454" fmla="*/ 94586 h 1270618"/>
                <a:gd name="connsiteX455" fmla="*/ 142613 w 538462"/>
                <a:gd name="connsiteY455" fmla="*/ 91518 h 1270618"/>
                <a:gd name="connsiteX456" fmla="*/ 143545 w 538462"/>
                <a:gd name="connsiteY456" fmla="*/ 88599 h 1270618"/>
                <a:gd name="connsiteX457" fmla="*/ 144634 w 538462"/>
                <a:gd name="connsiteY457" fmla="*/ 85681 h 1270618"/>
                <a:gd name="connsiteX458" fmla="*/ 145722 w 538462"/>
                <a:gd name="connsiteY458" fmla="*/ 82762 h 1270618"/>
                <a:gd name="connsiteX459" fmla="*/ 146965 w 538462"/>
                <a:gd name="connsiteY459" fmla="*/ 79919 h 1270618"/>
                <a:gd name="connsiteX460" fmla="*/ 148131 w 538462"/>
                <a:gd name="connsiteY460" fmla="*/ 77075 h 1270618"/>
                <a:gd name="connsiteX461" fmla="*/ 149608 w 538462"/>
                <a:gd name="connsiteY461" fmla="*/ 74307 h 1270618"/>
                <a:gd name="connsiteX462" fmla="*/ 151007 w 538462"/>
                <a:gd name="connsiteY462" fmla="*/ 71463 h 1270618"/>
                <a:gd name="connsiteX463" fmla="*/ 152484 w 538462"/>
                <a:gd name="connsiteY463" fmla="*/ 68769 h 1270618"/>
                <a:gd name="connsiteX464" fmla="*/ 154116 w 538462"/>
                <a:gd name="connsiteY464" fmla="*/ 66075 h 1270618"/>
                <a:gd name="connsiteX465" fmla="*/ 155749 w 538462"/>
                <a:gd name="connsiteY465" fmla="*/ 63381 h 1270618"/>
                <a:gd name="connsiteX466" fmla="*/ 157459 w 538462"/>
                <a:gd name="connsiteY466" fmla="*/ 60687 h 1270618"/>
                <a:gd name="connsiteX467" fmla="*/ 159324 w 538462"/>
                <a:gd name="connsiteY467" fmla="*/ 58068 h 1270618"/>
                <a:gd name="connsiteX468" fmla="*/ 161190 w 538462"/>
                <a:gd name="connsiteY468" fmla="*/ 55524 h 1270618"/>
                <a:gd name="connsiteX469" fmla="*/ 163211 w 538462"/>
                <a:gd name="connsiteY469" fmla="*/ 52980 h 1270618"/>
                <a:gd name="connsiteX470" fmla="*/ 165231 w 538462"/>
                <a:gd name="connsiteY470" fmla="*/ 50436 h 1270618"/>
                <a:gd name="connsiteX471" fmla="*/ 167408 w 538462"/>
                <a:gd name="connsiteY471" fmla="*/ 47892 h 1270618"/>
                <a:gd name="connsiteX472" fmla="*/ 169507 w 538462"/>
                <a:gd name="connsiteY472" fmla="*/ 45422 h 1270618"/>
                <a:gd name="connsiteX473" fmla="*/ 171838 w 538462"/>
                <a:gd name="connsiteY473" fmla="*/ 42953 h 1270618"/>
                <a:gd name="connsiteX474" fmla="*/ 174248 w 538462"/>
                <a:gd name="connsiteY474" fmla="*/ 40558 h 1270618"/>
                <a:gd name="connsiteX475" fmla="*/ 176658 w 538462"/>
                <a:gd name="connsiteY475" fmla="*/ 38164 h 1270618"/>
                <a:gd name="connsiteX476" fmla="*/ 179145 w 538462"/>
                <a:gd name="connsiteY476" fmla="*/ 35769 h 1270618"/>
                <a:gd name="connsiteX477" fmla="*/ 181710 w 538462"/>
                <a:gd name="connsiteY477" fmla="*/ 33524 h 1270618"/>
                <a:gd name="connsiteX478" fmla="*/ 184119 w 538462"/>
                <a:gd name="connsiteY478" fmla="*/ 31354 h 1270618"/>
                <a:gd name="connsiteX479" fmla="*/ 186762 w 538462"/>
                <a:gd name="connsiteY479" fmla="*/ 29184 h 1270618"/>
                <a:gd name="connsiteX480" fmla="*/ 189327 w 538462"/>
                <a:gd name="connsiteY480" fmla="*/ 27089 h 1270618"/>
                <a:gd name="connsiteX481" fmla="*/ 191970 w 538462"/>
                <a:gd name="connsiteY481" fmla="*/ 25143 h 1270618"/>
                <a:gd name="connsiteX482" fmla="*/ 194613 w 538462"/>
                <a:gd name="connsiteY482" fmla="*/ 23272 h 1270618"/>
                <a:gd name="connsiteX483" fmla="*/ 197333 w 538462"/>
                <a:gd name="connsiteY483" fmla="*/ 21476 h 1270618"/>
                <a:gd name="connsiteX484" fmla="*/ 200054 w 538462"/>
                <a:gd name="connsiteY484" fmla="*/ 19680 h 1270618"/>
                <a:gd name="connsiteX485" fmla="*/ 202774 w 538462"/>
                <a:gd name="connsiteY485" fmla="*/ 17959 h 1270618"/>
                <a:gd name="connsiteX486" fmla="*/ 205572 w 538462"/>
                <a:gd name="connsiteY486" fmla="*/ 16388 h 1270618"/>
                <a:gd name="connsiteX487" fmla="*/ 208448 w 538462"/>
                <a:gd name="connsiteY487" fmla="*/ 14891 h 1270618"/>
                <a:gd name="connsiteX488" fmla="*/ 211247 w 538462"/>
                <a:gd name="connsiteY488" fmla="*/ 13395 h 1270618"/>
                <a:gd name="connsiteX489" fmla="*/ 214122 w 538462"/>
                <a:gd name="connsiteY489" fmla="*/ 11973 h 1270618"/>
                <a:gd name="connsiteX490" fmla="*/ 217076 w 538462"/>
                <a:gd name="connsiteY490" fmla="*/ 10701 h 1270618"/>
                <a:gd name="connsiteX491" fmla="*/ 219952 w 538462"/>
                <a:gd name="connsiteY491" fmla="*/ 9504 h 1270618"/>
                <a:gd name="connsiteX492" fmla="*/ 222906 w 538462"/>
                <a:gd name="connsiteY492" fmla="*/ 8306 h 1270618"/>
                <a:gd name="connsiteX493" fmla="*/ 226015 w 538462"/>
                <a:gd name="connsiteY493" fmla="*/ 7333 h 1270618"/>
                <a:gd name="connsiteX494" fmla="*/ 229046 w 538462"/>
                <a:gd name="connsiteY494" fmla="*/ 6286 h 1270618"/>
                <a:gd name="connsiteX495" fmla="*/ 232078 w 538462"/>
                <a:gd name="connsiteY495" fmla="*/ 5313 h 1270618"/>
                <a:gd name="connsiteX496" fmla="*/ 235187 w 538462"/>
                <a:gd name="connsiteY496" fmla="*/ 4490 h 1270618"/>
                <a:gd name="connsiteX497" fmla="*/ 238296 w 538462"/>
                <a:gd name="connsiteY497" fmla="*/ 3742 h 1270618"/>
                <a:gd name="connsiteX498" fmla="*/ 241483 w 538462"/>
                <a:gd name="connsiteY498" fmla="*/ 2993 h 1270618"/>
                <a:gd name="connsiteX499" fmla="*/ 244670 w 538462"/>
                <a:gd name="connsiteY499" fmla="*/ 2395 h 1270618"/>
                <a:gd name="connsiteX500" fmla="*/ 247857 w 538462"/>
                <a:gd name="connsiteY500" fmla="*/ 1796 h 1270618"/>
                <a:gd name="connsiteX501" fmla="*/ 251121 w 538462"/>
                <a:gd name="connsiteY501" fmla="*/ 1347 h 1270618"/>
                <a:gd name="connsiteX502" fmla="*/ 254463 w 538462"/>
                <a:gd name="connsiteY502" fmla="*/ 973 h 1270618"/>
                <a:gd name="connsiteX503" fmla="*/ 257728 w 538462"/>
                <a:gd name="connsiteY503" fmla="*/ 524 h 1270618"/>
                <a:gd name="connsiteX504" fmla="*/ 261148 w 538462"/>
                <a:gd name="connsiteY504" fmla="*/ 299 h 1270618"/>
                <a:gd name="connsiteX505" fmla="*/ 264490 w 538462"/>
                <a:gd name="connsiteY505" fmla="*/ 150 h 1270618"/>
                <a:gd name="connsiteX506" fmla="*/ 267910 w 538462"/>
                <a:gd name="connsiteY506" fmla="*/ 75 h 12706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538462" h="1270618">
                  <a:moveTo>
                    <a:pt x="271408" y="0"/>
                  </a:moveTo>
                  <a:lnTo>
                    <a:pt x="274828" y="75"/>
                  </a:lnTo>
                  <a:lnTo>
                    <a:pt x="278326" y="150"/>
                  </a:lnTo>
                  <a:lnTo>
                    <a:pt x="281668" y="299"/>
                  </a:lnTo>
                  <a:lnTo>
                    <a:pt x="285088" y="524"/>
                  </a:lnTo>
                  <a:lnTo>
                    <a:pt x="288353" y="973"/>
                  </a:lnTo>
                  <a:lnTo>
                    <a:pt x="291773" y="1347"/>
                  </a:lnTo>
                  <a:lnTo>
                    <a:pt x="294960" y="1796"/>
                  </a:lnTo>
                  <a:lnTo>
                    <a:pt x="298302" y="2395"/>
                  </a:lnTo>
                  <a:lnTo>
                    <a:pt x="301489" y="2993"/>
                  </a:lnTo>
                  <a:lnTo>
                    <a:pt x="304598" y="3742"/>
                  </a:lnTo>
                  <a:lnTo>
                    <a:pt x="307863" y="4490"/>
                  </a:lnTo>
                  <a:lnTo>
                    <a:pt x="310894" y="5313"/>
                  </a:lnTo>
                  <a:lnTo>
                    <a:pt x="314081" y="6286"/>
                  </a:lnTo>
                  <a:lnTo>
                    <a:pt x="317112" y="7333"/>
                  </a:lnTo>
                  <a:lnTo>
                    <a:pt x="320144" y="8306"/>
                  </a:lnTo>
                  <a:lnTo>
                    <a:pt x="323097" y="9504"/>
                  </a:lnTo>
                  <a:lnTo>
                    <a:pt x="326129" y="10701"/>
                  </a:lnTo>
                  <a:lnTo>
                    <a:pt x="329005" y="11973"/>
                  </a:lnTo>
                  <a:lnTo>
                    <a:pt x="331958" y="13395"/>
                  </a:lnTo>
                  <a:lnTo>
                    <a:pt x="334757" y="14891"/>
                  </a:lnTo>
                  <a:lnTo>
                    <a:pt x="337633" y="16388"/>
                  </a:lnTo>
                  <a:lnTo>
                    <a:pt x="340431" y="17959"/>
                  </a:lnTo>
                  <a:lnTo>
                    <a:pt x="343151" y="19680"/>
                  </a:lnTo>
                  <a:lnTo>
                    <a:pt x="345949" y="21476"/>
                  </a:lnTo>
                  <a:lnTo>
                    <a:pt x="348670" y="23272"/>
                  </a:lnTo>
                  <a:lnTo>
                    <a:pt x="351313" y="25143"/>
                  </a:lnTo>
                  <a:lnTo>
                    <a:pt x="353955" y="27089"/>
                  </a:lnTo>
                  <a:lnTo>
                    <a:pt x="356598" y="29184"/>
                  </a:lnTo>
                  <a:lnTo>
                    <a:pt x="359163" y="31354"/>
                  </a:lnTo>
                  <a:lnTo>
                    <a:pt x="361728" y="33524"/>
                  </a:lnTo>
                  <a:lnTo>
                    <a:pt x="364293" y="35769"/>
                  </a:lnTo>
                  <a:lnTo>
                    <a:pt x="366781" y="38164"/>
                  </a:lnTo>
                  <a:lnTo>
                    <a:pt x="369268" y="40558"/>
                  </a:lnTo>
                  <a:lnTo>
                    <a:pt x="371600" y="42953"/>
                  </a:lnTo>
                  <a:lnTo>
                    <a:pt x="373854" y="45422"/>
                  </a:lnTo>
                  <a:lnTo>
                    <a:pt x="376030" y="47892"/>
                  </a:lnTo>
                  <a:lnTo>
                    <a:pt x="378129" y="50436"/>
                  </a:lnTo>
                  <a:lnTo>
                    <a:pt x="380150" y="52980"/>
                  </a:lnTo>
                  <a:lnTo>
                    <a:pt x="382093" y="55524"/>
                  </a:lnTo>
                  <a:lnTo>
                    <a:pt x="384036" y="58068"/>
                  </a:lnTo>
                  <a:lnTo>
                    <a:pt x="385824" y="60687"/>
                  </a:lnTo>
                  <a:lnTo>
                    <a:pt x="387534" y="63381"/>
                  </a:lnTo>
                  <a:lnTo>
                    <a:pt x="389244" y="66075"/>
                  </a:lnTo>
                  <a:lnTo>
                    <a:pt x="390799" y="68769"/>
                  </a:lnTo>
                  <a:lnTo>
                    <a:pt x="392275" y="71463"/>
                  </a:lnTo>
                  <a:lnTo>
                    <a:pt x="393674" y="74307"/>
                  </a:lnTo>
                  <a:lnTo>
                    <a:pt x="395074" y="77075"/>
                  </a:lnTo>
                  <a:lnTo>
                    <a:pt x="396317" y="79919"/>
                  </a:lnTo>
                  <a:lnTo>
                    <a:pt x="397483" y="82762"/>
                  </a:lnTo>
                  <a:lnTo>
                    <a:pt x="398649" y="85681"/>
                  </a:lnTo>
                  <a:lnTo>
                    <a:pt x="399737" y="88599"/>
                  </a:lnTo>
                  <a:lnTo>
                    <a:pt x="400592" y="91518"/>
                  </a:lnTo>
                  <a:lnTo>
                    <a:pt x="401525" y="94586"/>
                  </a:lnTo>
                  <a:lnTo>
                    <a:pt x="402380" y="97579"/>
                  </a:lnTo>
                  <a:lnTo>
                    <a:pt x="403080" y="100647"/>
                  </a:lnTo>
                  <a:lnTo>
                    <a:pt x="403779" y="103715"/>
                  </a:lnTo>
                  <a:lnTo>
                    <a:pt x="404246" y="106783"/>
                  </a:lnTo>
                  <a:lnTo>
                    <a:pt x="404790" y="109926"/>
                  </a:lnTo>
                  <a:lnTo>
                    <a:pt x="405256" y="113069"/>
                  </a:lnTo>
                  <a:lnTo>
                    <a:pt x="405567" y="116361"/>
                  </a:lnTo>
                  <a:lnTo>
                    <a:pt x="405800" y="119579"/>
                  </a:lnTo>
                  <a:lnTo>
                    <a:pt x="405956" y="122797"/>
                  </a:lnTo>
                  <a:lnTo>
                    <a:pt x="406111" y="126164"/>
                  </a:lnTo>
                  <a:lnTo>
                    <a:pt x="406111" y="129382"/>
                  </a:lnTo>
                  <a:lnTo>
                    <a:pt x="406111" y="132300"/>
                  </a:lnTo>
                  <a:lnTo>
                    <a:pt x="406033" y="135144"/>
                  </a:lnTo>
                  <a:lnTo>
                    <a:pt x="405878" y="137912"/>
                  </a:lnTo>
                  <a:lnTo>
                    <a:pt x="405722" y="140681"/>
                  </a:lnTo>
                  <a:lnTo>
                    <a:pt x="405411" y="143450"/>
                  </a:lnTo>
                  <a:lnTo>
                    <a:pt x="405101" y="146218"/>
                  </a:lnTo>
                  <a:lnTo>
                    <a:pt x="404634" y="148912"/>
                  </a:lnTo>
                  <a:lnTo>
                    <a:pt x="404246" y="151681"/>
                  </a:lnTo>
                  <a:lnTo>
                    <a:pt x="403779" y="154300"/>
                  </a:lnTo>
                  <a:lnTo>
                    <a:pt x="403157" y="156994"/>
                  </a:lnTo>
                  <a:lnTo>
                    <a:pt x="402536" y="159688"/>
                  </a:lnTo>
                  <a:lnTo>
                    <a:pt x="401836" y="162307"/>
                  </a:lnTo>
                  <a:lnTo>
                    <a:pt x="401136" y="164926"/>
                  </a:lnTo>
                  <a:lnTo>
                    <a:pt x="400281" y="167620"/>
                  </a:lnTo>
                  <a:lnTo>
                    <a:pt x="399349" y="170164"/>
                  </a:lnTo>
                  <a:lnTo>
                    <a:pt x="398494" y="172708"/>
                  </a:lnTo>
                  <a:lnTo>
                    <a:pt x="397483" y="175253"/>
                  </a:lnTo>
                  <a:lnTo>
                    <a:pt x="396395" y="177797"/>
                  </a:lnTo>
                  <a:lnTo>
                    <a:pt x="395307" y="180341"/>
                  </a:lnTo>
                  <a:lnTo>
                    <a:pt x="394141" y="182810"/>
                  </a:lnTo>
                  <a:lnTo>
                    <a:pt x="392897" y="185280"/>
                  </a:lnTo>
                  <a:lnTo>
                    <a:pt x="391654" y="187674"/>
                  </a:lnTo>
                  <a:lnTo>
                    <a:pt x="390332" y="190144"/>
                  </a:lnTo>
                  <a:lnTo>
                    <a:pt x="388855" y="192538"/>
                  </a:lnTo>
                  <a:lnTo>
                    <a:pt x="387379" y="195008"/>
                  </a:lnTo>
                  <a:lnTo>
                    <a:pt x="385824" y="197402"/>
                  </a:lnTo>
                  <a:lnTo>
                    <a:pt x="384269" y="199722"/>
                  </a:lnTo>
                  <a:lnTo>
                    <a:pt x="382637" y="202117"/>
                  </a:lnTo>
                  <a:lnTo>
                    <a:pt x="380849" y="204436"/>
                  </a:lnTo>
                  <a:lnTo>
                    <a:pt x="379139" y="206756"/>
                  </a:lnTo>
                  <a:lnTo>
                    <a:pt x="377274" y="209001"/>
                  </a:lnTo>
                  <a:lnTo>
                    <a:pt x="375331" y="211321"/>
                  </a:lnTo>
                  <a:lnTo>
                    <a:pt x="373465" y="213491"/>
                  </a:lnTo>
                  <a:lnTo>
                    <a:pt x="371444" y="215736"/>
                  </a:lnTo>
                  <a:lnTo>
                    <a:pt x="369501" y="217756"/>
                  </a:lnTo>
                  <a:lnTo>
                    <a:pt x="367402" y="219851"/>
                  </a:lnTo>
                  <a:lnTo>
                    <a:pt x="365381" y="221872"/>
                  </a:lnTo>
                  <a:lnTo>
                    <a:pt x="363283" y="223817"/>
                  </a:lnTo>
                  <a:lnTo>
                    <a:pt x="361184" y="225763"/>
                  </a:lnTo>
                  <a:lnTo>
                    <a:pt x="358930" y="227559"/>
                  </a:lnTo>
                  <a:lnTo>
                    <a:pt x="356754" y="229430"/>
                  </a:lnTo>
                  <a:lnTo>
                    <a:pt x="354577" y="231151"/>
                  </a:lnTo>
                  <a:lnTo>
                    <a:pt x="352245" y="232872"/>
                  </a:lnTo>
                  <a:lnTo>
                    <a:pt x="349991" y="234518"/>
                  </a:lnTo>
                  <a:lnTo>
                    <a:pt x="347659" y="236090"/>
                  </a:lnTo>
                  <a:lnTo>
                    <a:pt x="345328" y="237661"/>
                  </a:lnTo>
                  <a:lnTo>
                    <a:pt x="342918" y="239158"/>
                  </a:lnTo>
                  <a:lnTo>
                    <a:pt x="340431" y="240579"/>
                  </a:lnTo>
                  <a:lnTo>
                    <a:pt x="337943" y="241926"/>
                  </a:lnTo>
                  <a:lnTo>
                    <a:pt x="335534" y="243348"/>
                  </a:lnTo>
                  <a:lnTo>
                    <a:pt x="333047" y="244620"/>
                  </a:lnTo>
                  <a:lnTo>
                    <a:pt x="330482" y="245892"/>
                  </a:lnTo>
                  <a:lnTo>
                    <a:pt x="327839" y="247015"/>
                  </a:lnTo>
                  <a:lnTo>
                    <a:pt x="325196" y="248137"/>
                  </a:lnTo>
                  <a:lnTo>
                    <a:pt x="322553" y="249260"/>
                  </a:lnTo>
                  <a:lnTo>
                    <a:pt x="319910" y="250233"/>
                  </a:lnTo>
                  <a:lnTo>
                    <a:pt x="317190" y="251280"/>
                  </a:lnTo>
                  <a:lnTo>
                    <a:pt x="314392" y="252178"/>
                  </a:lnTo>
                  <a:lnTo>
                    <a:pt x="311594" y="253001"/>
                  </a:lnTo>
                  <a:lnTo>
                    <a:pt x="308795" y="253899"/>
                  </a:lnTo>
                  <a:lnTo>
                    <a:pt x="305919" y="254573"/>
                  </a:lnTo>
                  <a:lnTo>
                    <a:pt x="302966" y="255321"/>
                  </a:lnTo>
                  <a:lnTo>
                    <a:pt x="300090" y="255994"/>
                  </a:lnTo>
                  <a:lnTo>
                    <a:pt x="297136" y="256593"/>
                  </a:lnTo>
                  <a:lnTo>
                    <a:pt x="298147" y="257641"/>
                  </a:lnTo>
                  <a:lnTo>
                    <a:pt x="299002" y="258614"/>
                  </a:lnTo>
                  <a:lnTo>
                    <a:pt x="299779" y="259512"/>
                  </a:lnTo>
                  <a:lnTo>
                    <a:pt x="300323" y="260409"/>
                  </a:lnTo>
                  <a:lnTo>
                    <a:pt x="300867" y="261233"/>
                  </a:lnTo>
                  <a:lnTo>
                    <a:pt x="301178" y="261981"/>
                  </a:lnTo>
                  <a:lnTo>
                    <a:pt x="301333" y="262804"/>
                  </a:lnTo>
                  <a:lnTo>
                    <a:pt x="301411" y="263552"/>
                  </a:lnTo>
                  <a:lnTo>
                    <a:pt x="361573" y="263552"/>
                  </a:lnTo>
                  <a:lnTo>
                    <a:pt x="364993" y="263552"/>
                  </a:lnTo>
                  <a:lnTo>
                    <a:pt x="368413" y="263702"/>
                  </a:lnTo>
                  <a:lnTo>
                    <a:pt x="371833" y="263927"/>
                  </a:lnTo>
                  <a:lnTo>
                    <a:pt x="375175" y="264226"/>
                  </a:lnTo>
                  <a:lnTo>
                    <a:pt x="378595" y="264600"/>
                  </a:lnTo>
                  <a:lnTo>
                    <a:pt x="381860" y="265124"/>
                  </a:lnTo>
                  <a:lnTo>
                    <a:pt x="385202" y="265722"/>
                  </a:lnTo>
                  <a:lnTo>
                    <a:pt x="388544" y="266396"/>
                  </a:lnTo>
                  <a:lnTo>
                    <a:pt x="391809" y="267144"/>
                  </a:lnTo>
                  <a:lnTo>
                    <a:pt x="395074" y="268042"/>
                  </a:lnTo>
                  <a:lnTo>
                    <a:pt x="398338" y="269015"/>
                  </a:lnTo>
                  <a:lnTo>
                    <a:pt x="401603" y="270063"/>
                  </a:lnTo>
                  <a:lnTo>
                    <a:pt x="404712" y="271185"/>
                  </a:lnTo>
                  <a:lnTo>
                    <a:pt x="407976" y="272382"/>
                  </a:lnTo>
                  <a:lnTo>
                    <a:pt x="411163" y="273729"/>
                  </a:lnTo>
                  <a:lnTo>
                    <a:pt x="414272" y="275076"/>
                  </a:lnTo>
                  <a:lnTo>
                    <a:pt x="417459" y="276573"/>
                  </a:lnTo>
                  <a:lnTo>
                    <a:pt x="420568" y="278144"/>
                  </a:lnTo>
                  <a:lnTo>
                    <a:pt x="423600" y="279791"/>
                  </a:lnTo>
                  <a:lnTo>
                    <a:pt x="426787" y="281586"/>
                  </a:lnTo>
                  <a:lnTo>
                    <a:pt x="429818" y="283457"/>
                  </a:lnTo>
                  <a:lnTo>
                    <a:pt x="432849" y="285403"/>
                  </a:lnTo>
                  <a:lnTo>
                    <a:pt x="435881" y="287498"/>
                  </a:lnTo>
                  <a:lnTo>
                    <a:pt x="438912" y="289593"/>
                  </a:lnTo>
                  <a:lnTo>
                    <a:pt x="441866" y="291838"/>
                  </a:lnTo>
                  <a:lnTo>
                    <a:pt x="444820" y="294158"/>
                  </a:lnTo>
                  <a:lnTo>
                    <a:pt x="447851" y="296553"/>
                  </a:lnTo>
                  <a:lnTo>
                    <a:pt x="450727" y="299097"/>
                  </a:lnTo>
                  <a:lnTo>
                    <a:pt x="453603" y="301641"/>
                  </a:lnTo>
                  <a:lnTo>
                    <a:pt x="456479" y="304335"/>
                  </a:lnTo>
                  <a:lnTo>
                    <a:pt x="459355" y="307104"/>
                  </a:lnTo>
                  <a:lnTo>
                    <a:pt x="462231" y="309947"/>
                  </a:lnTo>
                  <a:lnTo>
                    <a:pt x="464951" y="312866"/>
                  </a:lnTo>
                  <a:lnTo>
                    <a:pt x="467672" y="315784"/>
                  </a:lnTo>
                  <a:lnTo>
                    <a:pt x="470237" y="318777"/>
                  </a:lnTo>
                  <a:lnTo>
                    <a:pt x="472802" y="321770"/>
                  </a:lnTo>
                  <a:lnTo>
                    <a:pt x="475211" y="324689"/>
                  </a:lnTo>
                  <a:lnTo>
                    <a:pt x="477621" y="327682"/>
                  </a:lnTo>
                  <a:lnTo>
                    <a:pt x="479797" y="330750"/>
                  </a:lnTo>
                  <a:lnTo>
                    <a:pt x="481974" y="333743"/>
                  </a:lnTo>
                  <a:lnTo>
                    <a:pt x="484072" y="336886"/>
                  </a:lnTo>
                  <a:lnTo>
                    <a:pt x="486016" y="339954"/>
                  </a:lnTo>
                  <a:lnTo>
                    <a:pt x="487959" y="343097"/>
                  </a:lnTo>
                  <a:lnTo>
                    <a:pt x="489824" y="346165"/>
                  </a:lnTo>
                  <a:lnTo>
                    <a:pt x="491457" y="349233"/>
                  </a:lnTo>
                  <a:lnTo>
                    <a:pt x="493089" y="352451"/>
                  </a:lnTo>
                  <a:lnTo>
                    <a:pt x="494721" y="355594"/>
                  </a:lnTo>
                  <a:lnTo>
                    <a:pt x="496198" y="358811"/>
                  </a:lnTo>
                  <a:lnTo>
                    <a:pt x="497597" y="362029"/>
                  </a:lnTo>
                  <a:lnTo>
                    <a:pt x="498841" y="365172"/>
                  </a:lnTo>
                  <a:lnTo>
                    <a:pt x="500084" y="368464"/>
                  </a:lnTo>
                  <a:lnTo>
                    <a:pt x="501095" y="371682"/>
                  </a:lnTo>
                  <a:lnTo>
                    <a:pt x="502183" y="374975"/>
                  </a:lnTo>
                  <a:lnTo>
                    <a:pt x="503116" y="378267"/>
                  </a:lnTo>
                  <a:lnTo>
                    <a:pt x="503893" y="381635"/>
                  </a:lnTo>
                  <a:lnTo>
                    <a:pt x="504670" y="384927"/>
                  </a:lnTo>
                  <a:lnTo>
                    <a:pt x="505370" y="388294"/>
                  </a:lnTo>
                  <a:lnTo>
                    <a:pt x="505914" y="391662"/>
                  </a:lnTo>
                  <a:lnTo>
                    <a:pt x="506380" y="395104"/>
                  </a:lnTo>
                  <a:lnTo>
                    <a:pt x="506847" y="398397"/>
                  </a:lnTo>
                  <a:lnTo>
                    <a:pt x="507158" y="401839"/>
                  </a:lnTo>
                  <a:lnTo>
                    <a:pt x="507391" y="405356"/>
                  </a:lnTo>
                  <a:lnTo>
                    <a:pt x="507469" y="408798"/>
                  </a:lnTo>
                  <a:lnTo>
                    <a:pt x="507546" y="412240"/>
                  </a:lnTo>
                  <a:lnTo>
                    <a:pt x="507546" y="718745"/>
                  </a:lnTo>
                  <a:lnTo>
                    <a:pt x="507546" y="721588"/>
                  </a:lnTo>
                  <a:lnTo>
                    <a:pt x="507391" y="724507"/>
                  </a:lnTo>
                  <a:lnTo>
                    <a:pt x="507313" y="727276"/>
                  </a:lnTo>
                  <a:lnTo>
                    <a:pt x="507080" y="730044"/>
                  </a:lnTo>
                  <a:lnTo>
                    <a:pt x="506769" y="732813"/>
                  </a:lnTo>
                  <a:lnTo>
                    <a:pt x="506380" y="735507"/>
                  </a:lnTo>
                  <a:lnTo>
                    <a:pt x="505992" y="738276"/>
                  </a:lnTo>
                  <a:lnTo>
                    <a:pt x="505603" y="740895"/>
                  </a:lnTo>
                  <a:lnTo>
                    <a:pt x="504981" y="743589"/>
                  </a:lnTo>
                  <a:lnTo>
                    <a:pt x="504437" y="746208"/>
                  </a:lnTo>
                  <a:lnTo>
                    <a:pt x="503738" y="748827"/>
                  </a:lnTo>
                  <a:lnTo>
                    <a:pt x="503038" y="751371"/>
                  </a:lnTo>
                  <a:lnTo>
                    <a:pt x="502183" y="753915"/>
                  </a:lnTo>
                  <a:lnTo>
                    <a:pt x="501406" y="756459"/>
                  </a:lnTo>
                  <a:lnTo>
                    <a:pt x="500473" y="758929"/>
                  </a:lnTo>
                  <a:lnTo>
                    <a:pt x="499463" y="761398"/>
                  </a:lnTo>
                  <a:lnTo>
                    <a:pt x="498374" y="763868"/>
                  </a:lnTo>
                  <a:lnTo>
                    <a:pt x="497364" y="766337"/>
                  </a:lnTo>
                  <a:lnTo>
                    <a:pt x="496198" y="768732"/>
                  </a:lnTo>
                  <a:lnTo>
                    <a:pt x="494954" y="771126"/>
                  </a:lnTo>
                  <a:lnTo>
                    <a:pt x="493633" y="773371"/>
                  </a:lnTo>
                  <a:lnTo>
                    <a:pt x="492234" y="775691"/>
                  </a:lnTo>
                  <a:lnTo>
                    <a:pt x="490835" y="778010"/>
                  </a:lnTo>
                  <a:lnTo>
                    <a:pt x="489358" y="780330"/>
                  </a:lnTo>
                  <a:lnTo>
                    <a:pt x="487726" y="782575"/>
                  </a:lnTo>
                  <a:lnTo>
                    <a:pt x="486171" y="784745"/>
                  </a:lnTo>
                  <a:lnTo>
                    <a:pt x="484461" y="786990"/>
                  </a:lnTo>
                  <a:lnTo>
                    <a:pt x="482751" y="789160"/>
                  </a:lnTo>
                  <a:lnTo>
                    <a:pt x="480885" y="791330"/>
                  </a:lnTo>
                  <a:lnTo>
                    <a:pt x="479098" y="793426"/>
                  </a:lnTo>
                  <a:lnTo>
                    <a:pt x="477077" y="795596"/>
                  </a:lnTo>
                  <a:lnTo>
                    <a:pt x="475134" y="797691"/>
                  </a:lnTo>
                  <a:lnTo>
                    <a:pt x="473035" y="799711"/>
                  </a:lnTo>
                  <a:lnTo>
                    <a:pt x="470936" y="801732"/>
                  </a:lnTo>
                  <a:lnTo>
                    <a:pt x="468760" y="803602"/>
                  </a:lnTo>
                  <a:lnTo>
                    <a:pt x="466661" y="805548"/>
                  </a:lnTo>
                  <a:lnTo>
                    <a:pt x="464329" y="807419"/>
                  </a:lnTo>
                  <a:lnTo>
                    <a:pt x="462887" y="808530"/>
                  </a:lnTo>
                  <a:lnTo>
                    <a:pt x="538462" y="992082"/>
                  </a:lnTo>
                  <a:lnTo>
                    <a:pt x="385902" y="992082"/>
                  </a:lnTo>
                  <a:lnTo>
                    <a:pt x="385902" y="1270618"/>
                  </a:lnTo>
                  <a:lnTo>
                    <a:pt x="148287" y="1270618"/>
                  </a:lnTo>
                  <a:lnTo>
                    <a:pt x="148287" y="992082"/>
                  </a:lnTo>
                  <a:lnTo>
                    <a:pt x="0" y="992082"/>
                  </a:lnTo>
                  <a:lnTo>
                    <a:pt x="75543" y="808610"/>
                  </a:lnTo>
                  <a:lnTo>
                    <a:pt x="74989" y="808242"/>
                  </a:lnTo>
                  <a:lnTo>
                    <a:pt x="72813" y="806670"/>
                  </a:lnTo>
                  <a:lnTo>
                    <a:pt x="70559" y="805024"/>
                  </a:lnTo>
                  <a:lnTo>
                    <a:pt x="68538" y="803378"/>
                  </a:lnTo>
                  <a:lnTo>
                    <a:pt x="66361" y="801732"/>
                  </a:lnTo>
                  <a:lnTo>
                    <a:pt x="64418" y="800011"/>
                  </a:lnTo>
                  <a:lnTo>
                    <a:pt x="62397" y="798289"/>
                  </a:lnTo>
                  <a:lnTo>
                    <a:pt x="60454" y="796643"/>
                  </a:lnTo>
                  <a:lnTo>
                    <a:pt x="58511" y="794847"/>
                  </a:lnTo>
                  <a:lnTo>
                    <a:pt x="56723" y="793126"/>
                  </a:lnTo>
                  <a:lnTo>
                    <a:pt x="55013" y="791405"/>
                  </a:lnTo>
                  <a:lnTo>
                    <a:pt x="53381" y="789534"/>
                  </a:lnTo>
                  <a:lnTo>
                    <a:pt x="51671" y="787813"/>
                  </a:lnTo>
                  <a:lnTo>
                    <a:pt x="50116" y="785942"/>
                  </a:lnTo>
                  <a:lnTo>
                    <a:pt x="48639" y="784221"/>
                  </a:lnTo>
                  <a:lnTo>
                    <a:pt x="47162" y="782351"/>
                  </a:lnTo>
                  <a:lnTo>
                    <a:pt x="45763" y="780555"/>
                  </a:lnTo>
                  <a:lnTo>
                    <a:pt x="44442" y="778759"/>
                  </a:lnTo>
                  <a:lnTo>
                    <a:pt x="43198" y="776888"/>
                  </a:lnTo>
                  <a:lnTo>
                    <a:pt x="41955" y="775017"/>
                  </a:lnTo>
                  <a:lnTo>
                    <a:pt x="40866" y="773147"/>
                  </a:lnTo>
                  <a:lnTo>
                    <a:pt x="39778" y="771276"/>
                  </a:lnTo>
                  <a:lnTo>
                    <a:pt x="38768" y="769330"/>
                  </a:lnTo>
                  <a:lnTo>
                    <a:pt x="37835" y="767459"/>
                  </a:lnTo>
                  <a:lnTo>
                    <a:pt x="36902" y="765514"/>
                  </a:lnTo>
                  <a:lnTo>
                    <a:pt x="36125" y="763643"/>
                  </a:lnTo>
                  <a:lnTo>
                    <a:pt x="35348" y="761697"/>
                  </a:lnTo>
                  <a:lnTo>
                    <a:pt x="34648" y="759752"/>
                  </a:lnTo>
                  <a:lnTo>
                    <a:pt x="33949" y="757806"/>
                  </a:lnTo>
                  <a:lnTo>
                    <a:pt x="33405" y="755786"/>
                  </a:lnTo>
                  <a:lnTo>
                    <a:pt x="32860" y="753840"/>
                  </a:lnTo>
                  <a:lnTo>
                    <a:pt x="32394" y="751820"/>
                  </a:lnTo>
                  <a:lnTo>
                    <a:pt x="32005" y="749874"/>
                  </a:lnTo>
                  <a:lnTo>
                    <a:pt x="31617" y="747854"/>
                  </a:lnTo>
                  <a:lnTo>
                    <a:pt x="31384" y="745833"/>
                  </a:lnTo>
                  <a:lnTo>
                    <a:pt x="31150" y="743813"/>
                  </a:lnTo>
                  <a:lnTo>
                    <a:pt x="30995" y="741718"/>
                  </a:lnTo>
                  <a:lnTo>
                    <a:pt x="30917" y="739697"/>
                  </a:lnTo>
                  <a:lnTo>
                    <a:pt x="30917" y="737602"/>
                  </a:lnTo>
                  <a:lnTo>
                    <a:pt x="30917" y="412240"/>
                  </a:lnTo>
                  <a:lnTo>
                    <a:pt x="30995" y="408050"/>
                  </a:lnTo>
                  <a:lnTo>
                    <a:pt x="31073" y="403934"/>
                  </a:lnTo>
                  <a:lnTo>
                    <a:pt x="31306" y="399743"/>
                  </a:lnTo>
                  <a:lnTo>
                    <a:pt x="31617" y="395703"/>
                  </a:lnTo>
                  <a:lnTo>
                    <a:pt x="32083" y="391737"/>
                  </a:lnTo>
                  <a:lnTo>
                    <a:pt x="32550" y="387771"/>
                  </a:lnTo>
                  <a:lnTo>
                    <a:pt x="33094" y="383879"/>
                  </a:lnTo>
                  <a:lnTo>
                    <a:pt x="33793" y="380063"/>
                  </a:lnTo>
                  <a:lnTo>
                    <a:pt x="34570" y="376247"/>
                  </a:lnTo>
                  <a:lnTo>
                    <a:pt x="35348" y="372505"/>
                  </a:lnTo>
                  <a:lnTo>
                    <a:pt x="36358" y="368839"/>
                  </a:lnTo>
                  <a:lnTo>
                    <a:pt x="37369" y="365172"/>
                  </a:lnTo>
                  <a:lnTo>
                    <a:pt x="38457" y="361580"/>
                  </a:lnTo>
                  <a:lnTo>
                    <a:pt x="39623" y="358063"/>
                  </a:lnTo>
                  <a:lnTo>
                    <a:pt x="40944" y="354621"/>
                  </a:lnTo>
                  <a:lnTo>
                    <a:pt x="42343" y="351179"/>
                  </a:lnTo>
                  <a:lnTo>
                    <a:pt x="43820" y="347811"/>
                  </a:lnTo>
                  <a:lnTo>
                    <a:pt x="45452" y="344519"/>
                  </a:lnTo>
                  <a:lnTo>
                    <a:pt x="47085" y="341226"/>
                  </a:lnTo>
                  <a:lnTo>
                    <a:pt x="48795" y="338083"/>
                  </a:lnTo>
                  <a:lnTo>
                    <a:pt x="50738" y="334940"/>
                  </a:lnTo>
                  <a:lnTo>
                    <a:pt x="52603" y="331872"/>
                  </a:lnTo>
                  <a:lnTo>
                    <a:pt x="54702" y="328730"/>
                  </a:lnTo>
                  <a:lnTo>
                    <a:pt x="56723" y="325811"/>
                  </a:lnTo>
                  <a:lnTo>
                    <a:pt x="58977" y="322893"/>
                  </a:lnTo>
                  <a:lnTo>
                    <a:pt x="61309" y="319900"/>
                  </a:lnTo>
                  <a:lnTo>
                    <a:pt x="63641" y="317131"/>
                  </a:lnTo>
                  <a:lnTo>
                    <a:pt x="66128" y="314362"/>
                  </a:lnTo>
                  <a:lnTo>
                    <a:pt x="68693" y="311668"/>
                  </a:lnTo>
                  <a:lnTo>
                    <a:pt x="71336" y="308974"/>
                  </a:lnTo>
                  <a:lnTo>
                    <a:pt x="74134" y="306280"/>
                  </a:lnTo>
                  <a:lnTo>
                    <a:pt x="76932" y="303736"/>
                  </a:lnTo>
                  <a:lnTo>
                    <a:pt x="79808" y="301192"/>
                  </a:lnTo>
                  <a:lnTo>
                    <a:pt x="82840" y="298872"/>
                  </a:lnTo>
                  <a:lnTo>
                    <a:pt x="85871" y="296553"/>
                  </a:lnTo>
                  <a:lnTo>
                    <a:pt x="88980" y="294308"/>
                  </a:lnTo>
                  <a:lnTo>
                    <a:pt x="92245" y="292138"/>
                  </a:lnTo>
                  <a:lnTo>
                    <a:pt x="95432" y="290042"/>
                  </a:lnTo>
                  <a:lnTo>
                    <a:pt x="98774" y="288022"/>
                  </a:lnTo>
                  <a:lnTo>
                    <a:pt x="102116" y="286076"/>
                  </a:lnTo>
                  <a:lnTo>
                    <a:pt x="105614" y="284280"/>
                  </a:lnTo>
                  <a:lnTo>
                    <a:pt x="109034" y="282484"/>
                  </a:lnTo>
                  <a:lnTo>
                    <a:pt x="112687" y="280763"/>
                  </a:lnTo>
                  <a:lnTo>
                    <a:pt x="116340" y="279192"/>
                  </a:lnTo>
                  <a:lnTo>
                    <a:pt x="119994" y="277695"/>
                  </a:lnTo>
                  <a:lnTo>
                    <a:pt x="123725" y="276199"/>
                  </a:lnTo>
                  <a:lnTo>
                    <a:pt x="127611" y="274777"/>
                  </a:lnTo>
                  <a:lnTo>
                    <a:pt x="131497" y="273505"/>
                  </a:lnTo>
                  <a:lnTo>
                    <a:pt x="135462" y="272382"/>
                  </a:lnTo>
                  <a:lnTo>
                    <a:pt x="139503" y="271185"/>
                  </a:lnTo>
                  <a:lnTo>
                    <a:pt x="143623" y="270137"/>
                  </a:lnTo>
                  <a:lnTo>
                    <a:pt x="147743" y="269165"/>
                  </a:lnTo>
                  <a:lnTo>
                    <a:pt x="152018" y="268192"/>
                  </a:lnTo>
                  <a:lnTo>
                    <a:pt x="156370" y="267444"/>
                  </a:lnTo>
                  <a:lnTo>
                    <a:pt x="160723" y="266695"/>
                  </a:lnTo>
                  <a:lnTo>
                    <a:pt x="165076" y="265947"/>
                  </a:lnTo>
                  <a:lnTo>
                    <a:pt x="169662" y="265423"/>
                  </a:lnTo>
                  <a:lnTo>
                    <a:pt x="174170" y="264899"/>
                  </a:lnTo>
                  <a:lnTo>
                    <a:pt x="178756" y="264450"/>
                  </a:lnTo>
                  <a:lnTo>
                    <a:pt x="183498" y="264151"/>
                  </a:lnTo>
                  <a:lnTo>
                    <a:pt x="188239" y="263852"/>
                  </a:lnTo>
                  <a:lnTo>
                    <a:pt x="193058" y="263702"/>
                  </a:lnTo>
                  <a:lnTo>
                    <a:pt x="197955" y="263552"/>
                  </a:lnTo>
                  <a:lnTo>
                    <a:pt x="202852" y="263552"/>
                  </a:lnTo>
                  <a:lnTo>
                    <a:pt x="203318" y="263178"/>
                  </a:lnTo>
                  <a:lnTo>
                    <a:pt x="203785" y="262954"/>
                  </a:lnTo>
                  <a:lnTo>
                    <a:pt x="204251" y="262879"/>
                  </a:lnTo>
                  <a:lnTo>
                    <a:pt x="204795" y="262804"/>
                  </a:lnTo>
                  <a:lnTo>
                    <a:pt x="205261" y="262804"/>
                  </a:lnTo>
                  <a:lnTo>
                    <a:pt x="205883" y="262804"/>
                  </a:lnTo>
                  <a:lnTo>
                    <a:pt x="206661" y="262804"/>
                  </a:lnTo>
                  <a:lnTo>
                    <a:pt x="207671" y="262804"/>
                  </a:lnTo>
                  <a:lnTo>
                    <a:pt x="210625" y="262954"/>
                  </a:lnTo>
                  <a:lnTo>
                    <a:pt x="213812" y="263103"/>
                  </a:lnTo>
                  <a:lnTo>
                    <a:pt x="216921" y="263178"/>
                  </a:lnTo>
                  <a:lnTo>
                    <a:pt x="220185" y="263328"/>
                  </a:lnTo>
                  <a:lnTo>
                    <a:pt x="223605" y="263403"/>
                  </a:lnTo>
                  <a:lnTo>
                    <a:pt x="226948" y="263403"/>
                  </a:lnTo>
                  <a:lnTo>
                    <a:pt x="230523" y="263552"/>
                  </a:lnTo>
                  <a:lnTo>
                    <a:pt x="234176" y="263552"/>
                  </a:lnTo>
                  <a:lnTo>
                    <a:pt x="234254" y="263103"/>
                  </a:lnTo>
                  <a:lnTo>
                    <a:pt x="234332" y="262729"/>
                  </a:lnTo>
                  <a:lnTo>
                    <a:pt x="234565" y="262280"/>
                  </a:lnTo>
                  <a:lnTo>
                    <a:pt x="234798" y="261756"/>
                  </a:lnTo>
                  <a:lnTo>
                    <a:pt x="235653" y="260634"/>
                  </a:lnTo>
                  <a:lnTo>
                    <a:pt x="236819" y="259362"/>
                  </a:lnTo>
                  <a:lnTo>
                    <a:pt x="237907" y="258165"/>
                  </a:lnTo>
                  <a:lnTo>
                    <a:pt x="238762" y="257341"/>
                  </a:lnTo>
                  <a:lnTo>
                    <a:pt x="239073" y="256967"/>
                  </a:lnTo>
                  <a:lnTo>
                    <a:pt x="239462" y="256743"/>
                  </a:lnTo>
                  <a:lnTo>
                    <a:pt x="239695" y="256668"/>
                  </a:lnTo>
                  <a:lnTo>
                    <a:pt x="239851" y="256593"/>
                  </a:lnTo>
                  <a:lnTo>
                    <a:pt x="236975" y="255695"/>
                  </a:lnTo>
                  <a:lnTo>
                    <a:pt x="234099" y="254872"/>
                  </a:lnTo>
                  <a:lnTo>
                    <a:pt x="231300" y="253899"/>
                  </a:lnTo>
                  <a:lnTo>
                    <a:pt x="228502" y="252926"/>
                  </a:lnTo>
                  <a:lnTo>
                    <a:pt x="225704" y="251879"/>
                  </a:lnTo>
                  <a:lnTo>
                    <a:pt x="222983" y="250756"/>
                  </a:lnTo>
                  <a:lnTo>
                    <a:pt x="220263" y="249709"/>
                  </a:lnTo>
                  <a:lnTo>
                    <a:pt x="217620" y="248586"/>
                  </a:lnTo>
                  <a:lnTo>
                    <a:pt x="214977" y="247389"/>
                  </a:lnTo>
                  <a:lnTo>
                    <a:pt x="212490" y="246117"/>
                  </a:lnTo>
                  <a:lnTo>
                    <a:pt x="209925" y="244845"/>
                  </a:lnTo>
                  <a:lnTo>
                    <a:pt x="207438" y="243573"/>
                  </a:lnTo>
                  <a:lnTo>
                    <a:pt x="204951" y="242226"/>
                  </a:lnTo>
                  <a:lnTo>
                    <a:pt x="202541" y="240804"/>
                  </a:lnTo>
                  <a:lnTo>
                    <a:pt x="200131" y="239307"/>
                  </a:lnTo>
                  <a:lnTo>
                    <a:pt x="197800" y="237811"/>
                  </a:lnTo>
                  <a:lnTo>
                    <a:pt x="195468" y="236314"/>
                  </a:lnTo>
                  <a:lnTo>
                    <a:pt x="193136" y="234743"/>
                  </a:lnTo>
                  <a:lnTo>
                    <a:pt x="190882" y="233096"/>
                  </a:lnTo>
                  <a:lnTo>
                    <a:pt x="188705" y="231450"/>
                  </a:lnTo>
                  <a:lnTo>
                    <a:pt x="186529" y="229804"/>
                  </a:lnTo>
                  <a:lnTo>
                    <a:pt x="184430" y="228008"/>
                  </a:lnTo>
                  <a:lnTo>
                    <a:pt x="182332" y="226287"/>
                  </a:lnTo>
                  <a:lnTo>
                    <a:pt x="180233" y="224491"/>
                  </a:lnTo>
                  <a:lnTo>
                    <a:pt x="178212" y="222620"/>
                  </a:lnTo>
                  <a:lnTo>
                    <a:pt x="176191" y="220749"/>
                  </a:lnTo>
                  <a:lnTo>
                    <a:pt x="174248" y="218804"/>
                  </a:lnTo>
                  <a:lnTo>
                    <a:pt x="172382" y="216858"/>
                  </a:lnTo>
                  <a:lnTo>
                    <a:pt x="170439" y="214838"/>
                  </a:lnTo>
                  <a:lnTo>
                    <a:pt x="168574" y="212743"/>
                  </a:lnTo>
                  <a:lnTo>
                    <a:pt x="166708" y="210722"/>
                  </a:lnTo>
                  <a:lnTo>
                    <a:pt x="164998" y="208552"/>
                  </a:lnTo>
                  <a:lnTo>
                    <a:pt x="163288" y="206307"/>
                  </a:lnTo>
                  <a:lnTo>
                    <a:pt x="161656" y="204212"/>
                  </a:lnTo>
                  <a:lnTo>
                    <a:pt x="159946" y="201967"/>
                  </a:lnTo>
                  <a:lnTo>
                    <a:pt x="158391" y="199722"/>
                  </a:lnTo>
                  <a:lnTo>
                    <a:pt x="156915" y="197402"/>
                  </a:lnTo>
                  <a:lnTo>
                    <a:pt x="155515" y="195157"/>
                  </a:lnTo>
                  <a:lnTo>
                    <a:pt x="154116" y="192913"/>
                  </a:lnTo>
                  <a:lnTo>
                    <a:pt x="152795" y="190593"/>
                  </a:lnTo>
                  <a:lnTo>
                    <a:pt x="151474" y="188273"/>
                  </a:lnTo>
                  <a:lnTo>
                    <a:pt x="150230" y="185879"/>
                  </a:lnTo>
                  <a:lnTo>
                    <a:pt x="149064" y="183484"/>
                  </a:lnTo>
                  <a:lnTo>
                    <a:pt x="147976" y="181089"/>
                  </a:lnTo>
                  <a:lnTo>
                    <a:pt x="146965" y="178695"/>
                  </a:lnTo>
                  <a:lnTo>
                    <a:pt x="145877" y="176300"/>
                  </a:lnTo>
                  <a:lnTo>
                    <a:pt x="144944" y="173906"/>
                  </a:lnTo>
                  <a:lnTo>
                    <a:pt x="144012" y="171436"/>
                  </a:lnTo>
                  <a:lnTo>
                    <a:pt x="143234" y="168967"/>
                  </a:lnTo>
                  <a:lnTo>
                    <a:pt x="142379" y="166497"/>
                  </a:lnTo>
                  <a:lnTo>
                    <a:pt x="141680" y="163953"/>
                  </a:lnTo>
                  <a:lnTo>
                    <a:pt x="140980" y="161409"/>
                  </a:lnTo>
                  <a:lnTo>
                    <a:pt x="140358" y="158865"/>
                  </a:lnTo>
                  <a:lnTo>
                    <a:pt x="139737" y="156321"/>
                  </a:lnTo>
                  <a:lnTo>
                    <a:pt x="139270" y="153702"/>
                  </a:lnTo>
                  <a:lnTo>
                    <a:pt x="138882" y="151008"/>
                  </a:lnTo>
                  <a:lnTo>
                    <a:pt x="138415" y="148389"/>
                  </a:lnTo>
                  <a:lnTo>
                    <a:pt x="138027" y="145770"/>
                  </a:lnTo>
                  <a:lnTo>
                    <a:pt x="137793" y="143076"/>
                  </a:lnTo>
                  <a:lnTo>
                    <a:pt x="137560" y="140382"/>
                  </a:lnTo>
                  <a:lnTo>
                    <a:pt x="137249" y="137688"/>
                  </a:lnTo>
                  <a:lnTo>
                    <a:pt x="137172" y="134994"/>
                  </a:lnTo>
                  <a:lnTo>
                    <a:pt x="137094" y="132225"/>
                  </a:lnTo>
                  <a:lnTo>
                    <a:pt x="137016" y="129382"/>
                  </a:lnTo>
                  <a:lnTo>
                    <a:pt x="137094" y="126164"/>
                  </a:lnTo>
                  <a:lnTo>
                    <a:pt x="137172" y="122797"/>
                  </a:lnTo>
                  <a:lnTo>
                    <a:pt x="137405" y="119579"/>
                  </a:lnTo>
                  <a:lnTo>
                    <a:pt x="137716" y="116361"/>
                  </a:lnTo>
                  <a:lnTo>
                    <a:pt x="138027" y="113069"/>
                  </a:lnTo>
                  <a:lnTo>
                    <a:pt x="138415" y="109926"/>
                  </a:lnTo>
                  <a:lnTo>
                    <a:pt x="138959" y="106783"/>
                  </a:lnTo>
                  <a:lnTo>
                    <a:pt x="139503" y="103715"/>
                  </a:lnTo>
                  <a:lnTo>
                    <a:pt x="140125" y="100647"/>
                  </a:lnTo>
                  <a:lnTo>
                    <a:pt x="140903" y="97579"/>
                  </a:lnTo>
                  <a:lnTo>
                    <a:pt x="141758" y="94586"/>
                  </a:lnTo>
                  <a:lnTo>
                    <a:pt x="142613" y="91518"/>
                  </a:lnTo>
                  <a:lnTo>
                    <a:pt x="143545" y="88599"/>
                  </a:lnTo>
                  <a:lnTo>
                    <a:pt x="144634" y="85681"/>
                  </a:lnTo>
                  <a:lnTo>
                    <a:pt x="145722" y="82762"/>
                  </a:lnTo>
                  <a:lnTo>
                    <a:pt x="146965" y="79919"/>
                  </a:lnTo>
                  <a:lnTo>
                    <a:pt x="148131" y="77075"/>
                  </a:lnTo>
                  <a:lnTo>
                    <a:pt x="149608" y="74307"/>
                  </a:lnTo>
                  <a:lnTo>
                    <a:pt x="151007" y="71463"/>
                  </a:lnTo>
                  <a:lnTo>
                    <a:pt x="152484" y="68769"/>
                  </a:lnTo>
                  <a:lnTo>
                    <a:pt x="154116" y="66075"/>
                  </a:lnTo>
                  <a:lnTo>
                    <a:pt x="155749" y="63381"/>
                  </a:lnTo>
                  <a:lnTo>
                    <a:pt x="157459" y="60687"/>
                  </a:lnTo>
                  <a:lnTo>
                    <a:pt x="159324" y="58068"/>
                  </a:lnTo>
                  <a:lnTo>
                    <a:pt x="161190" y="55524"/>
                  </a:lnTo>
                  <a:lnTo>
                    <a:pt x="163211" y="52980"/>
                  </a:lnTo>
                  <a:lnTo>
                    <a:pt x="165231" y="50436"/>
                  </a:lnTo>
                  <a:lnTo>
                    <a:pt x="167408" y="47892"/>
                  </a:lnTo>
                  <a:lnTo>
                    <a:pt x="169507" y="45422"/>
                  </a:lnTo>
                  <a:lnTo>
                    <a:pt x="171838" y="42953"/>
                  </a:lnTo>
                  <a:lnTo>
                    <a:pt x="174248" y="40558"/>
                  </a:lnTo>
                  <a:lnTo>
                    <a:pt x="176658" y="38164"/>
                  </a:lnTo>
                  <a:lnTo>
                    <a:pt x="179145" y="35769"/>
                  </a:lnTo>
                  <a:lnTo>
                    <a:pt x="181710" y="33524"/>
                  </a:lnTo>
                  <a:lnTo>
                    <a:pt x="184119" y="31354"/>
                  </a:lnTo>
                  <a:lnTo>
                    <a:pt x="186762" y="29184"/>
                  </a:lnTo>
                  <a:lnTo>
                    <a:pt x="189327" y="27089"/>
                  </a:lnTo>
                  <a:lnTo>
                    <a:pt x="191970" y="25143"/>
                  </a:lnTo>
                  <a:lnTo>
                    <a:pt x="194613" y="23272"/>
                  </a:lnTo>
                  <a:lnTo>
                    <a:pt x="197333" y="21476"/>
                  </a:lnTo>
                  <a:lnTo>
                    <a:pt x="200054" y="19680"/>
                  </a:lnTo>
                  <a:lnTo>
                    <a:pt x="202774" y="17959"/>
                  </a:lnTo>
                  <a:lnTo>
                    <a:pt x="205572" y="16388"/>
                  </a:lnTo>
                  <a:lnTo>
                    <a:pt x="208448" y="14891"/>
                  </a:lnTo>
                  <a:lnTo>
                    <a:pt x="211247" y="13395"/>
                  </a:lnTo>
                  <a:lnTo>
                    <a:pt x="214122" y="11973"/>
                  </a:lnTo>
                  <a:lnTo>
                    <a:pt x="217076" y="10701"/>
                  </a:lnTo>
                  <a:lnTo>
                    <a:pt x="219952" y="9504"/>
                  </a:lnTo>
                  <a:lnTo>
                    <a:pt x="222906" y="8306"/>
                  </a:lnTo>
                  <a:lnTo>
                    <a:pt x="226015" y="7333"/>
                  </a:lnTo>
                  <a:lnTo>
                    <a:pt x="229046" y="6286"/>
                  </a:lnTo>
                  <a:lnTo>
                    <a:pt x="232078" y="5313"/>
                  </a:lnTo>
                  <a:lnTo>
                    <a:pt x="235187" y="4490"/>
                  </a:lnTo>
                  <a:lnTo>
                    <a:pt x="238296" y="3742"/>
                  </a:lnTo>
                  <a:lnTo>
                    <a:pt x="241483" y="2993"/>
                  </a:lnTo>
                  <a:lnTo>
                    <a:pt x="244670" y="2395"/>
                  </a:lnTo>
                  <a:lnTo>
                    <a:pt x="247857" y="1796"/>
                  </a:lnTo>
                  <a:lnTo>
                    <a:pt x="251121" y="1347"/>
                  </a:lnTo>
                  <a:lnTo>
                    <a:pt x="254463" y="973"/>
                  </a:lnTo>
                  <a:lnTo>
                    <a:pt x="257728" y="524"/>
                  </a:lnTo>
                  <a:lnTo>
                    <a:pt x="261148" y="299"/>
                  </a:lnTo>
                  <a:lnTo>
                    <a:pt x="264490" y="150"/>
                  </a:lnTo>
                  <a:lnTo>
                    <a:pt x="267910" y="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00">
                <a:solidFill>
                  <a:schemeClr val="lt1"/>
                </a:solidFill>
              </a:endParaRPr>
            </a:p>
          </p:txBody>
        </p:sp>
        <p:sp>
          <p:nvSpPr>
            <p:cNvPr id="23" name="文本框 6"/>
            <p:cNvSpPr txBox="1">
              <a:spLocks noChangeArrowheads="1"/>
            </p:cNvSpPr>
            <p:nvPr/>
          </p:nvSpPr>
          <p:spPr bwMode="auto">
            <a:xfrm>
              <a:off x="819748" y="5117295"/>
              <a:ext cx="2678112" cy="663922"/>
            </a:xfrm>
            <a:prstGeom prst="rect">
              <a:avLst/>
            </a:prstGeom>
            <a:grp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Impact" panose="020b0806030902050204" pitchFamily="34" charset="0"/>
                  <a:ea typeface="造字工房尚雅体演示版常规体" pitchFamily="50" charset="-122"/>
                </a:rPr>
                <a:t>加入标题</a:t>
              </a:r>
              <a:endParaRPr lang="zh-CN" altLang="en-US" sz="2800">
                <a:solidFill>
                  <a:schemeClr val="bg1"/>
                </a:solidFill>
                <a:latin typeface="Impact" panose="020b0806030902050204" pitchFamily="34" charset="0"/>
                <a:ea typeface="造字工房尚雅体演示版常规体" pitchFamily="50" charset="-122"/>
              </a:endParaRPr>
            </a:p>
          </p:txBody>
        </p:sp>
        <p:sp>
          <p:nvSpPr>
            <p:cNvPr id="24" name="文本框 54"/>
            <p:cNvSpPr txBox="1">
              <a:spLocks noChangeArrowheads="1"/>
            </p:cNvSpPr>
            <p:nvPr/>
          </p:nvSpPr>
          <p:spPr bwMode="auto">
            <a:xfrm>
              <a:off x="3699473" y="5114122"/>
              <a:ext cx="2678112" cy="663923"/>
            </a:xfrm>
            <a:prstGeom prst="rect">
              <a:avLst/>
            </a:prstGeom>
            <a:grp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Impact" panose="020b0806030902050204" pitchFamily="34" charset="0"/>
                  <a:ea typeface="造字工房尚雅体演示版常规体" pitchFamily="50" charset="-122"/>
                </a:rPr>
                <a:t>加入标题</a:t>
              </a:r>
              <a:endParaRPr lang="zh-CN" altLang="en-US" sz="2800">
                <a:solidFill>
                  <a:schemeClr val="bg1"/>
                </a:solidFill>
                <a:latin typeface="Impact" panose="020b0806030902050204" pitchFamily="34" charset="0"/>
                <a:ea typeface="造字工房尚雅体演示版常规体" pitchFamily="50" charset="-122"/>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教学工作计划</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5" name="Straight Arrow Connector 22"/>
          <p:cNvCxnSpPr/>
          <p:nvPr/>
        </p:nvCxnSpPr>
        <p:spPr>
          <a:xfrm>
            <a:off x="3619884" y="3150823"/>
            <a:ext cx="1498473" cy="0"/>
          </a:xfrm>
          <a:prstGeom prst="straightConnector1">
            <a:avLst/>
          </a:prstGeom>
          <a:ln w="19050">
            <a:solidFill>
              <a:srgbClr val="A7B658"/>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24"/>
          <p:cNvCxnSpPr/>
          <p:nvPr/>
        </p:nvCxnSpPr>
        <p:spPr>
          <a:xfrm>
            <a:off x="6939284" y="3150823"/>
            <a:ext cx="1498473" cy="0"/>
          </a:xfrm>
          <a:prstGeom prst="straightConnector1">
            <a:avLst/>
          </a:prstGeom>
          <a:ln w="19050">
            <a:solidFill>
              <a:srgbClr val="A7B658"/>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7" name="Group 21"/>
          <p:cNvGrpSpPr/>
          <p:nvPr/>
        </p:nvGrpSpPr>
        <p:grpSpPr>
          <a:xfrm>
            <a:off x="1952588" y="2393990"/>
            <a:ext cx="1513668" cy="1513668"/>
            <a:chOff x="2019765" y="1757191"/>
            <a:chExt cx="1513668" cy="1513668"/>
          </a:xfrm>
          <a:solidFill>
            <a:srgbClr val="A7B658"/>
          </a:solidFill>
        </p:grpSpPr>
        <p:grpSp>
          <p:nvGrpSpPr>
            <p:cNvPr id="9" name="Group 20"/>
            <p:cNvGrpSpPr/>
            <p:nvPr/>
          </p:nvGrpSpPr>
          <p:grpSpPr>
            <a:xfrm>
              <a:off x="2019765" y="1757191"/>
              <a:ext cx="1513668" cy="1513668"/>
              <a:chOff x="2019765" y="1694131"/>
              <a:chExt cx="1513668" cy="1513668"/>
            </a:xfrm>
            <a:grpFill/>
          </p:grpSpPr>
          <p:sp>
            <p:nvSpPr>
              <p:cNvPr id="13" name="Teardrop 9"/>
              <p:cNvSpPr/>
              <p:nvPr/>
            </p:nvSpPr>
            <p:spPr>
              <a:xfrm rot="8028697">
                <a:off x="20197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14" name="Teardrop 3"/>
              <p:cNvSpPr/>
              <p:nvPr/>
            </p:nvSpPr>
            <p:spPr>
              <a:xfrm rot="8028697">
                <a:off x="2084879"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10" name="Rectangle 60"/>
            <p:cNvSpPr/>
            <p:nvPr/>
          </p:nvSpPr>
          <p:spPr>
            <a:xfrm>
              <a:off x="2247349" y="2294437"/>
              <a:ext cx="1107996" cy="646331"/>
            </a:xfrm>
            <a:prstGeom prst="rect">
              <a:avLst/>
            </a:prstGeom>
            <a:grpFill/>
            <a:ln>
              <a:noFill/>
            </a:ln>
          </p:spPr>
          <p:txBody>
            <a:bodyPr wrap="non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取得成果</a:t>
              </a:r>
              <a:endParaRPr lang="en-US" altLang="zh-CN" b="1">
                <a:solidFill>
                  <a:schemeClr val="bg1"/>
                </a:solidFill>
                <a:latin typeface="微软雅黑" panose="020b0503020204020204" pitchFamily="34" charset="-122"/>
                <a:ea typeface="微软雅黑" panose="020b0503020204020204" pitchFamily="34" charset="-122"/>
              </a:endParaRPr>
            </a:p>
            <a:p>
              <a:pPr algn="ctr"/>
              <a:r>
                <a:rPr lang="zh-CN" altLang="en-US" b="1">
                  <a:solidFill>
                    <a:schemeClr val="bg1"/>
                  </a:solidFill>
                  <a:latin typeface="微软雅黑" panose="020b0503020204020204" pitchFamily="34" charset="-122"/>
                  <a:ea typeface="微软雅黑" panose="020b0503020204020204" pitchFamily="34" charset="-122"/>
                </a:rPr>
                <a:t>承担责任</a:t>
              </a:r>
              <a:endParaRPr lang="en-US" b="1">
                <a:solidFill>
                  <a:schemeClr val="bg1"/>
                </a:solidFill>
                <a:latin typeface="微软雅黑" panose="020b0503020204020204" pitchFamily="34" charset="-122"/>
                <a:ea typeface="微软雅黑" panose="020b0503020204020204" pitchFamily="34" charset="-122"/>
              </a:endParaRPr>
            </a:p>
          </p:txBody>
        </p:sp>
      </p:grpSp>
      <p:grpSp>
        <p:nvGrpSpPr>
          <p:cNvPr id="15" name="Group 23"/>
          <p:cNvGrpSpPr/>
          <p:nvPr/>
        </p:nvGrpSpPr>
        <p:grpSpPr>
          <a:xfrm>
            <a:off x="5295870" y="2362874"/>
            <a:ext cx="1513668" cy="1513668"/>
            <a:chOff x="5339165" y="1757191"/>
            <a:chExt cx="1513668" cy="1513668"/>
          </a:xfrm>
          <a:solidFill>
            <a:srgbClr val="A7B658"/>
          </a:solidFill>
        </p:grpSpPr>
        <p:grpSp>
          <p:nvGrpSpPr>
            <p:cNvPr id="16" name="Group 19"/>
            <p:cNvGrpSpPr/>
            <p:nvPr/>
          </p:nvGrpSpPr>
          <p:grpSpPr>
            <a:xfrm>
              <a:off x="5339165" y="1757191"/>
              <a:ext cx="1513668" cy="1513668"/>
              <a:chOff x="5339165" y="1694131"/>
              <a:chExt cx="1513668" cy="1513668"/>
            </a:xfrm>
            <a:grpFill/>
          </p:grpSpPr>
          <p:sp>
            <p:nvSpPr>
              <p:cNvPr id="18" name="Teardrop 10"/>
              <p:cNvSpPr/>
              <p:nvPr/>
            </p:nvSpPr>
            <p:spPr>
              <a:xfrm rot="8028697">
                <a:off x="53391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19" name="Teardrop 4"/>
              <p:cNvSpPr/>
              <p:nvPr/>
            </p:nvSpPr>
            <p:spPr>
              <a:xfrm rot="8028697">
                <a:off x="5404278" y="1759242"/>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17" name="Rectangle 61"/>
            <p:cNvSpPr/>
            <p:nvPr/>
          </p:nvSpPr>
          <p:spPr>
            <a:xfrm>
              <a:off x="5422644" y="2252752"/>
              <a:ext cx="1415772" cy="830997"/>
            </a:xfrm>
            <a:prstGeom prst="rect">
              <a:avLst/>
            </a:prstGeom>
            <a:noFill/>
          </p:spPr>
          <p:txBody>
            <a:bodyPr wrap="square">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鼓舞、委任并</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信任他人</a:t>
              </a:r>
              <a:endParaRPr lang="vi-VN" sz="1600" b="1">
                <a:solidFill>
                  <a:schemeClr val="bg1"/>
                </a:solidFill>
                <a:ea typeface="微软雅黑" panose="020b0503020204020204" pitchFamily="34" charset="-122"/>
              </a:endParaRPr>
            </a:p>
          </p:txBody>
        </p:sp>
      </p:grpSp>
      <p:grpSp>
        <p:nvGrpSpPr>
          <p:cNvPr id="20" name="Group 25"/>
          <p:cNvGrpSpPr/>
          <p:nvPr/>
        </p:nvGrpSpPr>
        <p:grpSpPr>
          <a:xfrm>
            <a:off x="8591385" y="2393990"/>
            <a:ext cx="1513668" cy="1513668"/>
            <a:chOff x="8658562" y="1757191"/>
            <a:chExt cx="1513668" cy="1513668"/>
          </a:xfrm>
          <a:solidFill>
            <a:srgbClr val="A7B658"/>
          </a:solidFill>
        </p:grpSpPr>
        <p:grpSp>
          <p:nvGrpSpPr>
            <p:cNvPr id="21" name="Group 18"/>
            <p:cNvGrpSpPr/>
            <p:nvPr/>
          </p:nvGrpSpPr>
          <p:grpSpPr>
            <a:xfrm>
              <a:off x="8658562" y="1757191"/>
              <a:ext cx="1513668" cy="1513668"/>
              <a:chOff x="8658562" y="1694131"/>
              <a:chExt cx="1513668" cy="1513668"/>
            </a:xfrm>
            <a:grpFill/>
          </p:grpSpPr>
          <p:sp>
            <p:nvSpPr>
              <p:cNvPr id="23" name="Teardrop 11"/>
              <p:cNvSpPr/>
              <p:nvPr/>
            </p:nvSpPr>
            <p:spPr>
              <a:xfrm rot="8028697">
                <a:off x="8658562"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24" name="Teardrop 5"/>
              <p:cNvSpPr/>
              <p:nvPr/>
            </p:nvSpPr>
            <p:spPr>
              <a:xfrm rot="8028697">
                <a:off x="8723676"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22" name="Rectangle 62"/>
            <p:cNvSpPr/>
            <p:nvPr/>
          </p:nvSpPr>
          <p:spPr>
            <a:xfrm>
              <a:off x="8924946" y="2225007"/>
              <a:ext cx="1107996" cy="646331"/>
            </a:xfrm>
            <a:prstGeom prst="rect">
              <a:avLst/>
            </a:prstGeom>
            <a:grpFill/>
          </p:spPr>
          <p:txBody>
            <a:bodyPr wrap="non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谈判达成</a:t>
              </a:r>
              <a:endParaRPr lang="en-US" altLang="zh-CN" b="1">
                <a:solidFill>
                  <a:schemeClr val="bg1"/>
                </a:solidFill>
                <a:latin typeface="微软雅黑" panose="020b0503020204020204" pitchFamily="34" charset="-122"/>
                <a:ea typeface="微软雅黑" panose="020b0503020204020204" pitchFamily="34" charset="-122"/>
              </a:endParaRPr>
            </a:p>
            <a:p>
              <a:pPr algn="ctr"/>
              <a:r>
                <a:rPr lang="zh-CN" altLang="en-US" b="1">
                  <a:solidFill>
                    <a:schemeClr val="bg1"/>
                  </a:solidFill>
                  <a:latin typeface="微软雅黑" panose="020b0503020204020204" pitchFamily="34" charset="-122"/>
                  <a:ea typeface="微软雅黑" panose="020b0503020204020204" pitchFamily="34" charset="-122"/>
                </a:rPr>
                <a:t>交易</a:t>
              </a:r>
              <a:endParaRPr lang="vi-VN" b="1">
                <a:solidFill>
                  <a:schemeClr val="bg1"/>
                </a:solidFill>
                <a:ea typeface="微软雅黑" panose="020b0503020204020204" pitchFamily="34" charset="-122"/>
              </a:endParaRPr>
            </a:p>
          </p:txBody>
        </p:sp>
      </p:grpSp>
      <p:grpSp>
        <p:nvGrpSpPr>
          <p:cNvPr id="25" name="组合 24"/>
          <p:cNvGrpSpPr/>
          <p:nvPr/>
        </p:nvGrpSpPr>
        <p:grpSpPr>
          <a:xfrm>
            <a:off x="1256071" y="4252034"/>
            <a:ext cx="3025999" cy="465118"/>
            <a:chOff x="3002037" y="1465798"/>
            <a:chExt cx="7067433" cy="369332"/>
          </a:xfrm>
          <a:solidFill>
            <a:srgbClr val="A7B658"/>
          </a:solidFill>
          <a:effectLst/>
        </p:grpSpPr>
        <p:sp>
          <p:nvSpPr>
            <p:cNvPr id="26" name="矩形 25"/>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a:latin typeface="微软雅黑" panose="020b0503020204020204" pitchFamily="34" charset="-122"/>
                <a:ea typeface="微软雅黑" panose="020b0503020204020204" pitchFamily="34" charset="-122"/>
              </a:endParaRPr>
            </a:p>
          </p:txBody>
        </p:sp>
        <p:sp>
          <p:nvSpPr>
            <p:cNvPr id="27" name="TextBox 4"/>
            <p:cNvSpPr txBox="1"/>
            <p:nvPr/>
          </p:nvSpPr>
          <p:spPr>
            <a:xfrm>
              <a:off x="3691437" y="1500684"/>
              <a:ext cx="5688631" cy="293272"/>
            </a:xfrm>
            <a:prstGeom prst="rect">
              <a:avLst/>
            </a:prstGeom>
            <a:grpFill/>
            <a:ln>
              <a:noFill/>
            </a:ln>
          </p:spPr>
          <p:txBody>
            <a:bodyPr wrap="square" rtlCol="0">
              <a:spAutoFit/>
            </a:bodyPr>
            <a:lstStyle/>
            <a:p>
              <a:pPr algn="ctr"/>
              <a:r>
                <a:rPr lang="zh-CN" altLang="en-US">
                  <a:solidFill>
                    <a:srgbClr val="F8F8F8"/>
                  </a:solidFill>
                  <a:latin typeface="微软雅黑" panose="020b0503020204020204" pitchFamily="34" charset="-122"/>
                  <a:ea typeface="微软雅黑" panose="020b0503020204020204" pitchFamily="34" charset="-122"/>
                </a:rPr>
                <a:t>单击此处添加标题</a:t>
              </a:r>
              <a:endParaRPr lang="zh-CN" altLang="en-US">
                <a:solidFill>
                  <a:srgbClr val="F8F8F8"/>
                </a:solidFill>
                <a:latin typeface="微软雅黑" panose="020b0503020204020204" pitchFamily="34" charset="-122"/>
                <a:ea typeface="微软雅黑" panose="020b0503020204020204" pitchFamily="34" charset="-122"/>
              </a:endParaRPr>
            </a:p>
          </p:txBody>
        </p:sp>
      </p:grpSp>
      <p:sp>
        <p:nvSpPr>
          <p:cNvPr id="28" name="TextBox 9"/>
          <p:cNvSpPr txBox="1"/>
          <p:nvPr/>
        </p:nvSpPr>
        <p:spPr>
          <a:xfrm>
            <a:off x="1256071" y="4816079"/>
            <a:ext cx="3025999" cy="1092607"/>
          </a:xfrm>
          <a:prstGeom prst="rect">
            <a:avLst/>
          </a:prstGeom>
          <a:noFill/>
        </p:spPr>
        <p:txBody>
          <a:bodyPr wrap="square" lIns="91440" tIns="45720" rIns="91440" bIns="45720" rtlCol="0">
            <a:spAutoFit/>
          </a:bodyPr>
          <a:lstStyle/>
          <a:p>
            <a:pPr algn="ctr">
              <a:lnSpc>
                <a:spcPct val="13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4567983" y="4252034"/>
            <a:ext cx="3025999" cy="465118"/>
            <a:chOff x="3002037" y="1465798"/>
            <a:chExt cx="7067433" cy="369332"/>
          </a:xfrm>
          <a:solidFill>
            <a:srgbClr val="A7B658"/>
          </a:solidFill>
          <a:effectLst/>
        </p:grpSpPr>
        <p:sp>
          <p:nvSpPr>
            <p:cNvPr id="30" name="矩形 29"/>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a:latin typeface="微软雅黑" panose="020b0503020204020204" pitchFamily="34" charset="-122"/>
                <a:ea typeface="微软雅黑" panose="020b0503020204020204" pitchFamily="34" charset="-122"/>
              </a:endParaRPr>
            </a:p>
          </p:txBody>
        </p:sp>
        <p:sp>
          <p:nvSpPr>
            <p:cNvPr id="31" name="TextBox 4"/>
            <p:cNvSpPr txBox="1"/>
            <p:nvPr/>
          </p:nvSpPr>
          <p:spPr>
            <a:xfrm>
              <a:off x="3691437" y="1500684"/>
              <a:ext cx="5688631" cy="293272"/>
            </a:xfrm>
            <a:prstGeom prst="rect">
              <a:avLst/>
            </a:prstGeom>
            <a:grpFill/>
            <a:ln>
              <a:noFill/>
            </a:ln>
          </p:spPr>
          <p:txBody>
            <a:bodyPr wrap="square" rtlCol="0">
              <a:spAutoFit/>
            </a:bodyPr>
            <a:lstStyle/>
            <a:p>
              <a:pPr algn="ctr"/>
              <a:r>
                <a:rPr lang="zh-CN" altLang="en-US">
                  <a:solidFill>
                    <a:srgbClr val="F8F8F8"/>
                  </a:solidFill>
                  <a:latin typeface="微软雅黑" panose="020b0503020204020204" pitchFamily="34" charset="-122"/>
                  <a:ea typeface="微软雅黑" panose="020b0503020204020204" pitchFamily="34" charset="-122"/>
                </a:rPr>
                <a:t>单击此处添加标题</a:t>
              </a:r>
              <a:endParaRPr lang="zh-CN" altLang="en-US">
                <a:solidFill>
                  <a:srgbClr val="F8F8F8"/>
                </a:solidFill>
                <a:latin typeface="微软雅黑" panose="020b0503020204020204" pitchFamily="34" charset="-122"/>
                <a:ea typeface="微软雅黑" panose="020b0503020204020204" pitchFamily="34" charset="-122"/>
              </a:endParaRPr>
            </a:p>
          </p:txBody>
        </p:sp>
      </p:grpSp>
      <p:sp>
        <p:nvSpPr>
          <p:cNvPr id="32" name="TextBox 9"/>
          <p:cNvSpPr txBox="1"/>
          <p:nvPr/>
        </p:nvSpPr>
        <p:spPr>
          <a:xfrm>
            <a:off x="4567983" y="4816079"/>
            <a:ext cx="3025999" cy="1092607"/>
          </a:xfrm>
          <a:prstGeom prst="rect">
            <a:avLst/>
          </a:prstGeom>
          <a:noFill/>
        </p:spPr>
        <p:txBody>
          <a:bodyPr wrap="square" lIns="91440" tIns="45720" rIns="91440" bIns="45720" rtlCol="0">
            <a:spAutoFit/>
          </a:bodyPr>
          <a:lstStyle/>
          <a:p>
            <a:pPr algn="ctr">
              <a:lnSpc>
                <a:spcPct val="13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7846440" y="4252034"/>
            <a:ext cx="3025999" cy="465118"/>
            <a:chOff x="3002037" y="1465798"/>
            <a:chExt cx="7067433" cy="369332"/>
          </a:xfrm>
          <a:solidFill>
            <a:srgbClr val="A7B658"/>
          </a:solidFill>
          <a:effectLst/>
        </p:grpSpPr>
        <p:sp>
          <p:nvSpPr>
            <p:cNvPr id="34" name="矩形 33"/>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a:latin typeface="微软雅黑" panose="020b0503020204020204" pitchFamily="34" charset="-122"/>
                <a:ea typeface="微软雅黑" panose="020b0503020204020204" pitchFamily="34" charset="-122"/>
              </a:endParaRPr>
            </a:p>
          </p:txBody>
        </p:sp>
        <p:sp>
          <p:nvSpPr>
            <p:cNvPr id="35" name="TextBox 4"/>
            <p:cNvSpPr txBox="1"/>
            <p:nvPr/>
          </p:nvSpPr>
          <p:spPr>
            <a:xfrm>
              <a:off x="3691437" y="1500684"/>
              <a:ext cx="5688631" cy="293272"/>
            </a:xfrm>
            <a:prstGeom prst="rect">
              <a:avLst/>
            </a:prstGeom>
            <a:grpFill/>
            <a:ln>
              <a:noFill/>
            </a:ln>
          </p:spPr>
          <p:txBody>
            <a:bodyPr wrap="square" rtlCol="0">
              <a:spAutoFit/>
            </a:bodyPr>
            <a:lstStyle/>
            <a:p>
              <a:pPr algn="ctr"/>
              <a:r>
                <a:rPr lang="zh-CN" altLang="en-US">
                  <a:solidFill>
                    <a:srgbClr val="F8F8F8"/>
                  </a:solidFill>
                  <a:latin typeface="微软雅黑" panose="020b0503020204020204" pitchFamily="34" charset="-122"/>
                  <a:ea typeface="微软雅黑" panose="020b0503020204020204" pitchFamily="34" charset="-122"/>
                </a:rPr>
                <a:t>单击此处添加标题</a:t>
              </a:r>
              <a:endParaRPr lang="zh-CN" altLang="en-US">
                <a:solidFill>
                  <a:srgbClr val="F8F8F8"/>
                </a:solidFill>
                <a:latin typeface="微软雅黑" panose="020b0503020204020204" pitchFamily="34" charset="-122"/>
                <a:ea typeface="微软雅黑" panose="020b0503020204020204" pitchFamily="34" charset="-122"/>
              </a:endParaRPr>
            </a:p>
          </p:txBody>
        </p:sp>
      </p:grpSp>
      <p:sp>
        <p:nvSpPr>
          <p:cNvPr id="36" name="TextBox 9"/>
          <p:cNvSpPr txBox="1"/>
          <p:nvPr/>
        </p:nvSpPr>
        <p:spPr>
          <a:xfrm>
            <a:off x="7846440" y="4816079"/>
            <a:ext cx="3025999" cy="1092607"/>
          </a:xfrm>
          <a:prstGeom prst="rect">
            <a:avLst/>
          </a:prstGeom>
          <a:noFill/>
        </p:spPr>
        <p:txBody>
          <a:bodyPr wrap="square" lIns="91440" tIns="45720" rIns="91440" bIns="45720" rtlCol="0">
            <a:spAutoFit/>
          </a:bodyPr>
          <a:lstStyle/>
          <a:p>
            <a:pPr algn="ctr">
              <a:lnSpc>
                <a:spcPct val="13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nodeType="afterGroup">
                            <p:stCondLst>
                              <p:cond delay="1500"/>
                            </p:stCondLst>
                            <p:childTnLst>
                              <p:par>
                                <p:cTn id="19" presetID="47"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nodeType="afterGroup">
                            <p:stCondLst>
                              <p:cond delay="2500"/>
                            </p:stCondLst>
                            <p:childTnLst>
                              <p:par>
                                <p:cTn id="29" presetID="47"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500" fill="hold"/>
                                        <p:tgtEl>
                                          <p:spTgt spid="20"/>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750"/>
                                        <p:tgtEl>
                                          <p:spTgt spid="25"/>
                                        </p:tgtEl>
                                      </p:cBhvr>
                                    </p:animEffect>
                                  </p:childTnLst>
                                </p:cTn>
                              </p:par>
                            </p:childTnLst>
                          </p:cTn>
                        </p:par>
                        <p:par>
                          <p:cTn id="38" fill="hold" nodeType="afterGroup">
                            <p:stCondLst>
                              <p:cond delay="3750"/>
                            </p:stCondLst>
                            <p:childTnLst>
                              <p:par>
                                <p:cTn id="39" presetID="12" presetClass="entr" presetSubtype="4" fill="hold" grpId="0" nodeType="afterEffect">
                                  <p:stCondLst>
                                    <p:cond delay="0"/>
                                  </p:stCondLst>
                                  <p:iterate type="lt">
                                    <p:tmPct val="5983"/>
                                  </p:iterate>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250"/>
                                        <p:tgtEl>
                                          <p:spTgt spid="28"/>
                                        </p:tgtEl>
                                        <p:attrNameLst>
                                          <p:attrName>ppt_y</p:attrName>
                                        </p:attrNameLst>
                                      </p:cBhvr>
                                      <p:tavLst>
                                        <p:tav tm="0">
                                          <p:val>
                                            <p:strVal val="#ppt_y+#ppt_h*1.125000"/>
                                          </p:val>
                                        </p:tav>
                                        <p:tav tm="100000">
                                          <p:val>
                                            <p:strVal val="#ppt_y"/>
                                          </p:val>
                                        </p:tav>
                                      </p:tavLst>
                                    </p:anim>
                                    <p:animEffect transition="in" filter="wipe(up)">
                                      <p:cBhvr>
                                        <p:cTn id="42" dur="250"/>
                                        <p:tgtEl>
                                          <p:spTgt spid="28"/>
                                        </p:tgtEl>
                                      </p:cBhvr>
                                    </p:animEffect>
                                  </p:childTnLst>
                                </p:cTn>
                              </p:par>
                            </p:childTnLst>
                          </p:cTn>
                        </p:par>
                        <p:par>
                          <p:cTn id="43" fill="hold" nodeType="afterGroup">
                            <p:stCondLst>
                              <p:cond delay="4000"/>
                            </p:stCondLst>
                            <p:childTnLst>
                              <p:par>
                                <p:cTn id="44" presetID="2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750"/>
                                        <p:tgtEl>
                                          <p:spTgt spid="29"/>
                                        </p:tgtEl>
                                      </p:cBhvr>
                                    </p:animEffect>
                                  </p:childTnLst>
                                </p:cTn>
                              </p:par>
                            </p:childTnLst>
                          </p:cTn>
                        </p:par>
                        <p:par>
                          <p:cTn id="47" fill="hold" nodeType="afterGroup">
                            <p:stCondLst>
                              <p:cond delay="4750"/>
                            </p:stCondLst>
                            <p:childTnLst>
                              <p:par>
                                <p:cTn id="48" presetID="12" presetClass="entr" presetSubtype="4" fill="hold" grpId="0" nodeType="afterEffect">
                                  <p:stCondLst>
                                    <p:cond delay="0"/>
                                  </p:stCondLst>
                                  <p:iterate type="lt">
                                    <p:tmPct val="5983"/>
                                  </p:iterate>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250"/>
                                        <p:tgtEl>
                                          <p:spTgt spid="32"/>
                                        </p:tgtEl>
                                        <p:attrNameLst>
                                          <p:attrName>ppt_y</p:attrName>
                                        </p:attrNameLst>
                                      </p:cBhvr>
                                      <p:tavLst>
                                        <p:tav tm="0">
                                          <p:val>
                                            <p:strVal val="#ppt_y+#ppt_h*1.125000"/>
                                          </p:val>
                                        </p:tav>
                                        <p:tav tm="100000">
                                          <p:val>
                                            <p:strVal val="#ppt_y"/>
                                          </p:val>
                                        </p:tav>
                                      </p:tavLst>
                                    </p:anim>
                                    <p:animEffect transition="in" filter="wipe(up)">
                                      <p:cBhvr>
                                        <p:cTn id="51" dur="250"/>
                                        <p:tgtEl>
                                          <p:spTgt spid="32"/>
                                        </p:tgtEl>
                                      </p:cBhvr>
                                    </p:animEffect>
                                  </p:childTnLst>
                                </p:cTn>
                              </p:par>
                            </p:childTnLst>
                          </p:cTn>
                        </p:par>
                        <p:par>
                          <p:cTn id="52" fill="hold" nodeType="afterGroup">
                            <p:stCondLst>
                              <p:cond delay="500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750"/>
                                        <p:tgtEl>
                                          <p:spTgt spid="33"/>
                                        </p:tgtEl>
                                      </p:cBhvr>
                                    </p:animEffect>
                                  </p:childTnLst>
                                </p:cTn>
                              </p:par>
                            </p:childTnLst>
                          </p:cTn>
                        </p:par>
                        <p:par>
                          <p:cTn id="56" fill="hold" nodeType="afterGroup">
                            <p:stCondLst>
                              <p:cond delay="5750"/>
                            </p:stCondLst>
                            <p:childTnLst>
                              <p:par>
                                <p:cTn id="57" presetID="12" presetClass="entr" presetSubtype="4" fill="hold" grpId="0" nodeType="afterEffect">
                                  <p:stCondLst>
                                    <p:cond delay="0"/>
                                  </p:stCondLst>
                                  <p:iterate type="lt">
                                    <p:tmPct val="5983"/>
                                  </p:iterate>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250"/>
                                        <p:tgtEl>
                                          <p:spTgt spid="36"/>
                                        </p:tgtEl>
                                        <p:attrNameLst>
                                          <p:attrName>ppt_y</p:attrName>
                                        </p:attrNameLst>
                                      </p:cBhvr>
                                      <p:tavLst>
                                        <p:tav tm="0">
                                          <p:val>
                                            <p:strVal val="#ppt_y+#ppt_h*1.125000"/>
                                          </p:val>
                                        </p:tav>
                                        <p:tav tm="100000">
                                          <p:val>
                                            <p:strVal val="#ppt_y"/>
                                          </p:val>
                                        </p:tav>
                                      </p:tavLst>
                                    </p:anim>
                                    <p:animEffect transition="in" filter="wipe(up)">
                                      <p:cBhvr>
                                        <p:cTn id="60"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教学工作计划</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3705515" y="2227714"/>
            <a:ext cx="4795708" cy="3413872"/>
            <a:chOff x="3052609" y="1044575"/>
            <a:chExt cx="5983287" cy="4259263"/>
          </a:xfrm>
        </p:grpSpPr>
        <p:sp>
          <p:nvSpPr>
            <p:cNvPr id="6" name="Oval 3"/>
            <p:cNvSpPr/>
            <p:nvPr/>
          </p:nvSpPr>
          <p:spPr>
            <a:xfrm>
              <a:off x="4241646" y="1466850"/>
              <a:ext cx="3563938" cy="3563938"/>
            </a:xfrm>
            <a:prstGeom prst="ellipse">
              <a:avLst/>
            </a:prstGeom>
            <a:noFill/>
            <a:ln w="76200" cap="flat" cmpd="sng" algn="ctr">
              <a:solidFill>
                <a:srgbClr val="A7B658"/>
              </a:solidFill>
              <a:prstDash val="solid"/>
            </a:ln>
            <a:effectLst/>
          </p:spPr>
          <p:txBody>
            <a:bodyPr anchor="ctr"/>
            <a:lstStyle/>
            <a:p>
              <a:pPr algn="ctr" defTabSz="1217295" eaLnBrk="1" fontAlgn="auto" hangingPunct="1">
                <a:spcBef>
                  <a:spcPct val="0"/>
                </a:spcBef>
                <a:spcAft>
                  <a:spcPct val="0"/>
                </a:spcAft>
                <a:defRPr/>
              </a:pPr>
              <a:endParaRPr lang="en-US" sz="319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Sev01"/>
            <p:cNvSpPr>
              <a:spLocks noChangeAspect="1"/>
            </p:cNvSpPr>
            <p:nvPr/>
          </p:nvSpPr>
          <p:spPr>
            <a:xfrm>
              <a:off x="3605059" y="1044575"/>
              <a:ext cx="962025" cy="962025"/>
            </a:xfrm>
            <a:prstGeom prst="ellipse">
              <a:avLst/>
            </a:prstGeom>
            <a:solidFill>
              <a:srgbClr val="A7B658"/>
            </a:solidFill>
            <a:ln w="57150" cap="flat" cmpd="sng" algn="ctr">
              <a:noFill/>
              <a:prstDash val="solid"/>
            </a:ln>
            <a:effectLst/>
          </p:spPr>
          <p:txBody>
            <a:bodyPr anchor="ctr"/>
            <a:lstStyle/>
            <a:p>
              <a:pPr algn="ctr" defTabSz="1217295" eaLnBrk="1" fontAlgn="auto" hangingPunct="1">
                <a:spcBef>
                  <a:spcPct val="0"/>
                </a:spcBef>
                <a:spcAft>
                  <a:spcPct val="0"/>
                </a:spcAft>
                <a:defRPr/>
              </a:pPr>
              <a:endParaRPr lang="en-US" sz="5325"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ev01"/>
            <p:cNvSpPr>
              <a:spLocks noChangeAspect="1"/>
            </p:cNvSpPr>
            <p:nvPr/>
          </p:nvSpPr>
          <p:spPr>
            <a:xfrm>
              <a:off x="3052609" y="2767013"/>
              <a:ext cx="962025" cy="962025"/>
            </a:xfrm>
            <a:prstGeom prst="ellipse">
              <a:avLst/>
            </a:prstGeom>
            <a:solidFill>
              <a:srgbClr val="A7B658"/>
            </a:solidFill>
            <a:ln w="57150" cap="flat" cmpd="sng" algn="ctr">
              <a:noFill/>
              <a:prstDash val="solid"/>
            </a:ln>
            <a:effectLst/>
          </p:spPr>
          <p:txBody>
            <a:bodyPr anchor="ctr"/>
            <a:lstStyle/>
            <a:p>
              <a:pPr algn="ctr" defTabSz="1217295" eaLnBrk="1" fontAlgn="auto" hangingPunct="1">
                <a:spcBef>
                  <a:spcPct val="0"/>
                </a:spcBef>
                <a:spcAft>
                  <a:spcPct val="0"/>
                </a:spcAft>
                <a:defRPr/>
              </a:pPr>
              <a:endParaRPr lang="en-US" sz="5325"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ev01"/>
            <p:cNvSpPr>
              <a:spLocks noChangeAspect="1"/>
            </p:cNvSpPr>
            <p:nvPr/>
          </p:nvSpPr>
          <p:spPr>
            <a:xfrm>
              <a:off x="3605059" y="4341813"/>
              <a:ext cx="962025" cy="962025"/>
            </a:xfrm>
            <a:prstGeom prst="ellipse">
              <a:avLst/>
            </a:prstGeom>
            <a:solidFill>
              <a:srgbClr val="A7B658"/>
            </a:solidFill>
            <a:ln w="57150" cap="flat" cmpd="sng" algn="ctr">
              <a:noFill/>
              <a:prstDash val="solid"/>
            </a:ln>
            <a:effectLst/>
          </p:spPr>
          <p:txBody>
            <a:bodyPr anchor="ctr"/>
            <a:lstStyle/>
            <a:p>
              <a:pPr algn="ctr" defTabSz="1217295" eaLnBrk="1" fontAlgn="auto" hangingPunct="1">
                <a:spcBef>
                  <a:spcPct val="0"/>
                </a:spcBef>
                <a:spcAft>
                  <a:spcPct val="0"/>
                </a:spcAft>
                <a:defRPr/>
              </a:pPr>
              <a:endParaRPr lang="en-US" sz="5325"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ev01"/>
            <p:cNvSpPr>
              <a:spLocks noChangeAspect="1"/>
            </p:cNvSpPr>
            <p:nvPr/>
          </p:nvSpPr>
          <p:spPr>
            <a:xfrm flipH="1">
              <a:off x="7513484" y="1044575"/>
              <a:ext cx="962025" cy="962025"/>
            </a:xfrm>
            <a:prstGeom prst="ellipse">
              <a:avLst/>
            </a:prstGeom>
            <a:solidFill>
              <a:srgbClr val="A7B658"/>
            </a:solidFill>
            <a:ln w="57150" cap="flat" cmpd="sng" algn="ctr">
              <a:noFill/>
              <a:prstDash val="solid"/>
            </a:ln>
            <a:effectLst/>
          </p:spPr>
          <p:txBody>
            <a:bodyPr anchor="ctr"/>
            <a:lstStyle/>
            <a:p>
              <a:pPr algn="ctr" defTabSz="1217295" eaLnBrk="1" fontAlgn="auto" hangingPunct="1">
                <a:spcBef>
                  <a:spcPct val="0"/>
                </a:spcBef>
                <a:spcAft>
                  <a:spcPct val="0"/>
                </a:spcAft>
                <a:defRPr/>
              </a:pPr>
              <a:endParaRPr lang="en-US" sz="5325"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ev01"/>
            <p:cNvSpPr>
              <a:spLocks noChangeAspect="1"/>
            </p:cNvSpPr>
            <p:nvPr/>
          </p:nvSpPr>
          <p:spPr>
            <a:xfrm flipH="1">
              <a:off x="8073871" y="2767013"/>
              <a:ext cx="962025" cy="962025"/>
            </a:xfrm>
            <a:prstGeom prst="ellipse">
              <a:avLst/>
            </a:prstGeom>
            <a:solidFill>
              <a:srgbClr val="A7B658"/>
            </a:solidFill>
            <a:ln w="57150" cap="flat" cmpd="sng" algn="ctr">
              <a:noFill/>
              <a:prstDash val="solid"/>
            </a:ln>
            <a:effectLst/>
          </p:spPr>
          <p:txBody>
            <a:bodyPr anchor="ctr"/>
            <a:lstStyle/>
            <a:p>
              <a:pPr algn="ctr" defTabSz="1217295" eaLnBrk="1" fontAlgn="auto" hangingPunct="1">
                <a:spcBef>
                  <a:spcPct val="0"/>
                </a:spcBef>
                <a:spcAft>
                  <a:spcPct val="0"/>
                </a:spcAft>
                <a:defRPr/>
              </a:pPr>
              <a:endParaRPr lang="en-US" sz="5325"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Sev01"/>
            <p:cNvSpPr>
              <a:spLocks noChangeAspect="1"/>
            </p:cNvSpPr>
            <p:nvPr/>
          </p:nvSpPr>
          <p:spPr>
            <a:xfrm flipH="1">
              <a:off x="7513484" y="4341813"/>
              <a:ext cx="962025" cy="962025"/>
            </a:xfrm>
            <a:prstGeom prst="ellipse">
              <a:avLst/>
            </a:prstGeom>
            <a:solidFill>
              <a:srgbClr val="A7B658"/>
            </a:solidFill>
            <a:ln w="57150" cap="flat" cmpd="sng" algn="ctr">
              <a:noFill/>
              <a:prstDash val="solid"/>
            </a:ln>
            <a:effectLst/>
          </p:spPr>
          <p:txBody>
            <a:bodyPr anchor="ctr"/>
            <a:lstStyle/>
            <a:p>
              <a:pPr algn="ctr" defTabSz="1217295" eaLnBrk="1" fontAlgn="auto" hangingPunct="1">
                <a:spcBef>
                  <a:spcPct val="0"/>
                </a:spcBef>
                <a:spcAft>
                  <a:spcPct val="0"/>
                </a:spcAft>
                <a:defRPr/>
              </a:pPr>
              <a:endParaRPr lang="en-US" sz="5325"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1"/>
            <p:cNvSpPr>
              <a:spLocks noEditPoints="1"/>
            </p:cNvSpPr>
            <p:nvPr/>
          </p:nvSpPr>
          <p:spPr bwMode="auto">
            <a:xfrm>
              <a:off x="3824134" y="1290638"/>
              <a:ext cx="520700" cy="488950"/>
            </a:xfrm>
            <a:custGeom>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lIns="121682" tIns="60841" rIns="121682" bIns="60841"/>
            <a:lstStyle/>
            <a:p>
              <a:pPr defTabSz="1217295" eaLnBrk="1" fontAlgn="auto" hangingPunct="1">
                <a:spcBef>
                  <a:spcPct val="0"/>
                </a:spcBef>
                <a:spcAft>
                  <a:spcPct val="0"/>
                </a:spcAft>
                <a:defRPr/>
              </a:pPr>
              <a:endParaRPr lang="en-US" sz="3190"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03"/>
            <p:cNvSpPr/>
            <p:nvPr/>
          </p:nvSpPr>
          <p:spPr bwMode="auto">
            <a:xfrm>
              <a:off x="3362171" y="3070225"/>
              <a:ext cx="342900" cy="355600"/>
            </a:xfrm>
            <a:custGeom>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ln>
          </p:spPr>
          <p:txBody>
            <a:bodyPr lIns="121682" tIns="60841" rIns="121682" bIns="60841"/>
            <a:lstStyle/>
            <a:p>
              <a:pPr defTabSz="1217295" eaLnBrk="1" fontAlgn="auto" hangingPunct="1">
                <a:spcBef>
                  <a:spcPct val="0"/>
                </a:spcBef>
                <a:spcAft>
                  <a:spcPct val="0"/>
                </a:spcAft>
                <a:defRPr/>
              </a:pPr>
              <a:endParaRPr lang="en-US" sz="3190"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13"/>
            <p:cNvSpPr>
              <a:spLocks noEditPoints="1"/>
            </p:cNvSpPr>
            <p:nvPr/>
          </p:nvSpPr>
          <p:spPr bwMode="auto">
            <a:xfrm>
              <a:off x="3871759" y="4654550"/>
              <a:ext cx="428625" cy="336550"/>
            </a:xfrm>
            <a:custGeom>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ln>
          </p:spPr>
          <p:txBody>
            <a:bodyPr lIns="121682" tIns="60841" rIns="121682" bIns="60841"/>
            <a:lstStyle/>
            <a:p>
              <a:pPr defTabSz="1217295" eaLnBrk="1" fontAlgn="auto" hangingPunct="1">
                <a:spcBef>
                  <a:spcPct val="0"/>
                </a:spcBef>
                <a:spcAft>
                  <a:spcPct val="0"/>
                </a:spcAft>
                <a:defRPr/>
              </a:pPr>
              <a:endParaRPr lang="en-US" sz="3190"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56"/>
            <p:cNvSpPr>
              <a:spLocks noEditPoints="1"/>
            </p:cNvSpPr>
            <p:nvPr/>
          </p:nvSpPr>
          <p:spPr bwMode="auto">
            <a:xfrm>
              <a:off x="7780184" y="1311275"/>
              <a:ext cx="428625" cy="428625"/>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lIns="121682" tIns="60841" rIns="121682" bIns="60841"/>
            <a:lstStyle/>
            <a:p>
              <a:pPr defTabSz="1217295" eaLnBrk="1" fontAlgn="auto" hangingPunct="1">
                <a:spcBef>
                  <a:spcPct val="0"/>
                </a:spcBef>
                <a:spcAft>
                  <a:spcPct val="0"/>
                </a:spcAft>
                <a:defRPr/>
              </a:pPr>
              <a:endParaRPr lang="en-US" sz="3190"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44"/>
            <p:cNvSpPr>
              <a:spLocks noEditPoints="1"/>
            </p:cNvSpPr>
            <p:nvPr/>
          </p:nvSpPr>
          <p:spPr bwMode="auto">
            <a:xfrm>
              <a:off x="8315171" y="3041650"/>
              <a:ext cx="477838" cy="414338"/>
            </a:xfrm>
            <a:custGeom>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lIns="121682" tIns="60841" rIns="121682" bIns="60841"/>
            <a:lstStyle/>
            <a:p>
              <a:pPr defTabSz="1217295" eaLnBrk="1" fontAlgn="auto" hangingPunct="1">
                <a:spcBef>
                  <a:spcPct val="0"/>
                </a:spcBef>
                <a:spcAft>
                  <a:spcPct val="0"/>
                </a:spcAft>
                <a:defRPr/>
              </a:pPr>
              <a:endParaRPr lang="en-US" sz="3190"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0"/>
            <p:cNvSpPr/>
            <p:nvPr/>
          </p:nvSpPr>
          <p:spPr bwMode="auto">
            <a:xfrm>
              <a:off x="7816696" y="4646613"/>
              <a:ext cx="354013" cy="352425"/>
            </a:xfrm>
            <a:custGeom>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lIns="121682" tIns="60841" rIns="121682" bIns="60841"/>
            <a:lstStyle/>
            <a:p>
              <a:pPr defTabSz="1217295" eaLnBrk="1" fontAlgn="auto" hangingPunct="1">
                <a:spcBef>
                  <a:spcPct val="0"/>
                </a:spcBef>
                <a:spcAft>
                  <a:spcPct val="0"/>
                </a:spcAft>
                <a:defRPr/>
              </a:pPr>
              <a:endParaRPr lang="en-US" sz="3190"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30"/>
            <p:cNvSpPr>
              <a:spLocks noEditPoints="1"/>
            </p:cNvSpPr>
            <p:nvPr/>
          </p:nvSpPr>
          <p:spPr bwMode="auto">
            <a:xfrm>
              <a:off x="4976659" y="2241550"/>
              <a:ext cx="2093912" cy="2014538"/>
            </a:xfrm>
            <a:custGeom>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rgbClr val="A7B658"/>
            </a:solidFill>
            <a:ln w="9525">
              <a:noFill/>
              <a:round/>
            </a:ln>
          </p:spPr>
          <p:txBody>
            <a:bodyPr lIns="121682" tIns="60841" rIns="121682" bIns="60841"/>
            <a:lstStyle/>
            <a:p>
              <a:pPr defTabSz="1217295" eaLnBrk="1" fontAlgn="auto" hangingPunct="1">
                <a:spcBef>
                  <a:spcPct val="0"/>
                </a:spcBef>
                <a:spcAft>
                  <a:spcPct val="0"/>
                </a:spcAft>
                <a:defRPr/>
              </a:pPr>
              <a:endParaRPr lang="en-US" sz="3190"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矩形 22"/>
          <p:cNvSpPr/>
          <p:nvPr/>
        </p:nvSpPr>
        <p:spPr>
          <a:xfrm flipH="1">
            <a:off x="3432626" y="2493106"/>
            <a:ext cx="48420" cy="676963"/>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022631" y="2406978"/>
            <a:ext cx="2370017" cy="792935"/>
            <a:chOff x="1760994" y="3139603"/>
            <a:chExt cx="2370017" cy="792935"/>
          </a:xfrm>
        </p:grpSpPr>
        <p:sp>
          <p:nvSpPr>
            <p:cNvPr id="25" name="矩形 24"/>
            <p:cNvSpPr/>
            <p:nvPr/>
          </p:nvSpPr>
          <p:spPr>
            <a:xfrm>
              <a:off x="3228199" y="3139603"/>
              <a:ext cx="902812" cy="307777"/>
            </a:xfrm>
            <a:prstGeom prst="rect">
              <a:avLst/>
            </a:prstGeom>
          </p:spPr>
          <p:txBody>
            <a:bodyPr wrap="none">
              <a:spAutoFit/>
            </a:bodyPr>
            <a:lstStyle/>
            <a:p>
              <a:pPr algn="r"/>
              <a:r>
                <a:rPr lang="zh-CN" altLang="en-US" sz="1400">
                  <a:solidFill>
                    <a:schemeClr val="bg1">
                      <a:lumMod val="50000"/>
                    </a:schemeClr>
                  </a:solidFill>
                  <a:latin typeface="微软雅黑" panose="020b0503020204020204" pitchFamily="34" charset="-122"/>
                  <a:ea typeface="微软雅黑" panose="020b0503020204020204" pitchFamily="34" charset="-122"/>
                </a:rPr>
                <a:t>加入标题</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760994" y="3470873"/>
              <a:ext cx="2370017" cy="461665"/>
            </a:xfrm>
            <a:prstGeom prst="rect">
              <a:avLst/>
            </a:prstGeom>
          </p:spPr>
          <p:txBody>
            <a:bodyPr wrap="square">
              <a:spAutoFit/>
            </a:bodyPr>
            <a:lstStyle/>
            <a:p>
              <a:pPr algn="r"/>
              <a:r>
                <a:rPr sz="12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2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27" name="组合 26"/>
          <p:cNvGrpSpPr/>
          <p:nvPr/>
        </p:nvGrpSpPr>
        <p:grpSpPr>
          <a:xfrm>
            <a:off x="8830191" y="2406978"/>
            <a:ext cx="2370017" cy="792935"/>
            <a:chOff x="3106598" y="5073134"/>
            <a:chExt cx="2370017" cy="792935"/>
          </a:xfrm>
        </p:grpSpPr>
        <p:sp>
          <p:nvSpPr>
            <p:cNvPr id="28" name="矩形 27"/>
            <p:cNvSpPr/>
            <p:nvPr/>
          </p:nvSpPr>
          <p:spPr>
            <a:xfrm>
              <a:off x="3179168" y="5073134"/>
              <a:ext cx="902811" cy="307777"/>
            </a:xfrm>
            <a:prstGeom prst="rect">
              <a:avLst/>
            </a:prstGeom>
          </p:spPr>
          <p:txBody>
            <a:bodyPr wrap="none">
              <a:spAutoFit/>
            </a:bodyPr>
            <a:lstStyle/>
            <a:p>
              <a:r>
                <a:rPr lang="zh-CN" altLang="en-US" sz="1400">
                  <a:solidFill>
                    <a:schemeClr val="bg1">
                      <a:lumMod val="50000"/>
                    </a:schemeClr>
                  </a:solidFill>
                  <a:latin typeface="微软雅黑" panose="020b0503020204020204" pitchFamily="34" charset="-122"/>
                  <a:ea typeface="微软雅黑" panose="020b0503020204020204" pitchFamily="34" charset="-122"/>
                </a:rPr>
                <a:t>加入标题</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106598" y="5404404"/>
              <a:ext cx="2370017" cy="461665"/>
            </a:xfrm>
            <a:prstGeom prst="rect">
              <a:avLst/>
            </a:prstGeom>
          </p:spPr>
          <p:txBody>
            <a:bodyPr wrap="square">
              <a:spAutoFit/>
            </a:bodyPr>
            <a:lstStyle/>
            <a:p>
              <a:pPr lvl="0"/>
              <a:r>
                <a:rPr sz="120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200">
                  <a:solidFill>
                    <a:srgbClr val="FFFFFF">
                      <a:lumMod val="50000"/>
                    </a:srgbClr>
                  </a:solidFill>
                  <a:latin typeface="微软雅黑" panose="020b0503020204020204" pitchFamily="34" charset="-122"/>
                  <a:ea typeface="微软雅黑" panose="020b0503020204020204" pitchFamily="34" charset="-122"/>
                  <a:cs typeface="Lato Regular"/>
                </a:rPr>
                <a:t>点击此处更换文点击此处更换文</a:t>
              </a:r>
              <a:endParaRPr sz="120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30" name="组合 29"/>
          <p:cNvGrpSpPr/>
          <p:nvPr/>
        </p:nvGrpSpPr>
        <p:grpSpPr>
          <a:xfrm>
            <a:off x="1022631" y="3620183"/>
            <a:ext cx="2370017" cy="792935"/>
            <a:chOff x="1760994" y="3139603"/>
            <a:chExt cx="2370017" cy="792935"/>
          </a:xfrm>
        </p:grpSpPr>
        <p:sp>
          <p:nvSpPr>
            <p:cNvPr id="31" name="矩形 30"/>
            <p:cNvSpPr/>
            <p:nvPr/>
          </p:nvSpPr>
          <p:spPr>
            <a:xfrm>
              <a:off x="3228200" y="3139603"/>
              <a:ext cx="902811" cy="307777"/>
            </a:xfrm>
            <a:prstGeom prst="rect">
              <a:avLst/>
            </a:prstGeom>
          </p:spPr>
          <p:txBody>
            <a:bodyPr wrap="none">
              <a:spAutoFit/>
            </a:bodyPr>
            <a:lstStyle/>
            <a:p>
              <a:pPr algn="r"/>
              <a:r>
                <a:rPr lang="zh-CN" altLang="en-US" sz="1400">
                  <a:solidFill>
                    <a:schemeClr val="bg1">
                      <a:lumMod val="50000"/>
                    </a:schemeClr>
                  </a:solidFill>
                  <a:latin typeface="微软雅黑" panose="020b0503020204020204" pitchFamily="34" charset="-122"/>
                  <a:ea typeface="微软雅黑" panose="020b0503020204020204" pitchFamily="34" charset="-122"/>
                </a:rPr>
                <a:t>加入标题</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1760994" y="3470873"/>
              <a:ext cx="2370017" cy="461665"/>
            </a:xfrm>
            <a:prstGeom prst="rect">
              <a:avLst/>
            </a:prstGeom>
          </p:spPr>
          <p:txBody>
            <a:bodyPr wrap="square">
              <a:spAutoFit/>
            </a:bodyPr>
            <a:lstStyle/>
            <a:p>
              <a:pPr lvl="0" algn="r"/>
              <a:r>
                <a:rPr sz="120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200">
                  <a:solidFill>
                    <a:srgbClr val="FFFFFF">
                      <a:lumMod val="50000"/>
                    </a:srgbClr>
                  </a:solidFill>
                  <a:latin typeface="微软雅黑" panose="020b0503020204020204" pitchFamily="34" charset="-122"/>
                  <a:ea typeface="微软雅黑" panose="020b0503020204020204" pitchFamily="34" charset="-122"/>
                  <a:cs typeface="Lato Regular"/>
                </a:rPr>
                <a:t>点击此处更换文点击此处更换文</a:t>
              </a:r>
              <a:endParaRPr sz="120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33" name="组合 32"/>
          <p:cNvGrpSpPr/>
          <p:nvPr/>
        </p:nvGrpSpPr>
        <p:grpSpPr>
          <a:xfrm>
            <a:off x="8830191" y="3620183"/>
            <a:ext cx="2370017" cy="792935"/>
            <a:chOff x="3106598" y="5073134"/>
            <a:chExt cx="2370017" cy="792935"/>
          </a:xfrm>
        </p:grpSpPr>
        <p:sp>
          <p:nvSpPr>
            <p:cNvPr id="34" name="矩形 33"/>
            <p:cNvSpPr/>
            <p:nvPr/>
          </p:nvSpPr>
          <p:spPr>
            <a:xfrm>
              <a:off x="3179168" y="5073134"/>
              <a:ext cx="902811" cy="307777"/>
            </a:xfrm>
            <a:prstGeom prst="rect">
              <a:avLst/>
            </a:prstGeom>
          </p:spPr>
          <p:txBody>
            <a:bodyPr wrap="none">
              <a:spAutoFit/>
            </a:bodyPr>
            <a:lstStyle/>
            <a:p>
              <a:r>
                <a:rPr lang="zh-CN" altLang="en-US" sz="1400">
                  <a:solidFill>
                    <a:schemeClr val="bg1">
                      <a:lumMod val="50000"/>
                    </a:schemeClr>
                  </a:solidFill>
                  <a:latin typeface="微软雅黑" panose="020b0503020204020204" pitchFamily="34" charset="-122"/>
                  <a:ea typeface="微软雅黑" panose="020b0503020204020204" pitchFamily="34" charset="-122"/>
                </a:rPr>
                <a:t>加入标题</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3106598" y="5404404"/>
              <a:ext cx="2370017" cy="461665"/>
            </a:xfrm>
            <a:prstGeom prst="rect">
              <a:avLst/>
            </a:prstGeom>
          </p:spPr>
          <p:txBody>
            <a:bodyPr wrap="square">
              <a:spAutoFit/>
            </a:bodyPr>
            <a:lstStyle/>
            <a:p>
              <a:pPr lvl="0"/>
              <a:r>
                <a:rPr sz="120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200">
                  <a:solidFill>
                    <a:srgbClr val="FFFFFF">
                      <a:lumMod val="50000"/>
                    </a:srgbClr>
                  </a:solidFill>
                  <a:latin typeface="微软雅黑" panose="020b0503020204020204" pitchFamily="34" charset="-122"/>
                  <a:ea typeface="微软雅黑" panose="020b0503020204020204" pitchFamily="34" charset="-122"/>
                  <a:cs typeface="Lato Regular"/>
                </a:rPr>
                <a:t>点击此处更换文点击此处更换文</a:t>
              </a:r>
              <a:endParaRPr sz="120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36" name="组合 35"/>
          <p:cNvGrpSpPr/>
          <p:nvPr/>
        </p:nvGrpSpPr>
        <p:grpSpPr>
          <a:xfrm>
            <a:off x="1022631" y="4833388"/>
            <a:ext cx="2370017" cy="792935"/>
            <a:chOff x="1760994" y="3139603"/>
            <a:chExt cx="2370017" cy="792935"/>
          </a:xfrm>
        </p:grpSpPr>
        <p:sp>
          <p:nvSpPr>
            <p:cNvPr id="37" name="矩形 36"/>
            <p:cNvSpPr/>
            <p:nvPr/>
          </p:nvSpPr>
          <p:spPr>
            <a:xfrm>
              <a:off x="3228200" y="3139603"/>
              <a:ext cx="902811" cy="307777"/>
            </a:xfrm>
            <a:prstGeom prst="rect">
              <a:avLst/>
            </a:prstGeom>
          </p:spPr>
          <p:txBody>
            <a:bodyPr wrap="none">
              <a:spAutoFit/>
            </a:bodyPr>
            <a:lstStyle/>
            <a:p>
              <a:pPr algn="r"/>
              <a:r>
                <a:rPr lang="zh-CN" altLang="en-US" sz="1400">
                  <a:solidFill>
                    <a:schemeClr val="bg1">
                      <a:lumMod val="50000"/>
                    </a:schemeClr>
                  </a:solidFill>
                  <a:latin typeface="微软雅黑" panose="020b0503020204020204" pitchFamily="34" charset="-122"/>
                  <a:ea typeface="微软雅黑" panose="020b0503020204020204" pitchFamily="34" charset="-122"/>
                </a:rPr>
                <a:t>加入标题</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1760994" y="3470873"/>
              <a:ext cx="2370017" cy="461665"/>
            </a:xfrm>
            <a:prstGeom prst="rect">
              <a:avLst/>
            </a:prstGeom>
          </p:spPr>
          <p:txBody>
            <a:bodyPr wrap="square">
              <a:spAutoFit/>
            </a:bodyPr>
            <a:lstStyle/>
            <a:p>
              <a:pPr lvl="0" algn="r"/>
              <a:r>
                <a:rPr sz="120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200">
                  <a:solidFill>
                    <a:srgbClr val="FFFFFF">
                      <a:lumMod val="50000"/>
                    </a:srgbClr>
                  </a:solidFill>
                  <a:latin typeface="微软雅黑" panose="020b0503020204020204" pitchFamily="34" charset="-122"/>
                  <a:ea typeface="微软雅黑" panose="020b0503020204020204" pitchFamily="34" charset="-122"/>
                  <a:cs typeface="Lato Regular"/>
                </a:rPr>
                <a:t>点击此处更换文点击此处更换文</a:t>
              </a:r>
              <a:endParaRPr sz="120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39" name="组合 38"/>
          <p:cNvGrpSpPr/>
          <p:nvPr/>
        </p:nvGrpSpPr>
        <p:grpSpPr>
          <a:xfrm>
            <a:off x="8830191" y="4848143"/>
            <a:ext cx="2370017" cy="778180"/>
            <a:chOff x="3106598" y="5087889"/>
            <a:chExt cx="2370017" cy="778180"/>
          </a:xfrm>
        </p:grpSpPr>
        <p:sp>
          <p:nvSpPr>
            <p:cNvPr id="40" name="矩形 39"/>
            <p:cNvSpPr/>
            <p:nvPr/>
          </p:nvSpPr>
          <p:spPr>
            <a:xfrm>
              <a:off x="3179167" y="5087889"/>
              <a:ext cx="902811" cy="307777"/>
            </a:xfrm>
            <a:prstGeom prst="rect">
              <a:avLst/>
            </a:prstGeom>
          </p:spPr>
          <p:txBody>
            <a:bodyPr wrap="none">
              <a:spAutoFit/>
            </a:bodyPr>
            <a:lstStyle/>
            <a:p>
              <a:r>
                <a:rPr lang="zh-CN" altLang="en-US" sz="1400">
                  <a:solidFill>
                    <a:schemeClr val="bg1">
                      <a:lumMod val="50000"/>
                    </a:schemeClr>
                  </a:solidFill>
                  <a:latin typeface="微软雅黑" panose="020b0503020204020204" pitchFamily="34" charset="-122"/>
                  <a:ea typeface="微软雅黑" panose="020b0503020204020204" pitchFamily="34" charset="-122"/>
                </a:rPr>
                <a:t>加入标题</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3106598" y="5404404"/>
              <a:ext cx="2370017" cy="461665"/>
            </a:xfrm>
            <a:prstGeom prst="rect">
              <a:avLst/>
            </a:prstGeom>
          </p:spPr>
          <p:txBody>
            <a:bodyPr wrap="square">
              <a:spAutoFit/>
            </a:bodyPr>
            <a:lstStyle/>
            <a:p>
              <a:pPr lvl="0"/>
              <a:r>
                <a:rPr sz="120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200">
                  <a:solidFill>
                    <a:srgbClr val="FFFFFF">
                      <a:lumMod val="50000"/>
                    </a:srgbClr>
                  </a:solidFill>
                  <a:latin typeface="微软雅黑" panose="020b0503020204020204" pitchFamily="34" charset="-122"/>
                  <a:ea typeface="微软雅黑" panose="020b0503020204020204" pitchFamily="34" charset="-122"/>
                  <a:cs typeface="Lato Regular"/>
                </a:rPr>
                <a:t>点击此处更换文点击此处更换文</a:t>
              </a:r>
              <a:endParaRPr sz="120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sp>
        <p:nvSpPr>
          <p:cNvPr id="42" name="矩形 41"/>
          <p:cNvSpPr/>
          <p:nvPr/>
        </p:nvSpPr>
        <p:spPr>
          <a:xfrm flipH="1">
            <a:off x="3432626" y="3702954"/>
            <a:ext cx="48420" cy="676963"/>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flipH="1">
            <a:off x="3432626" y="4912802"/>
            <a:ext cx="48420" cy="676963"/>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flipH="1">
            <a:off x="8741793" y="2493106"/>
            <a:ext cx="48420" cy="676963"/>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8741793" y="3702954"/>
            <a:ext cx="48420" cy="676963"/>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flipH="1">
            <a:off x="8741793" y="4912802"/>
            <a:ext cx="48420" cy="676963"/>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22000" fill="hold" grpId="0"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accel="22000" fill="hold" grpId="0" nodeType="withEffect">
                                  <p:stCondLst>
                                    <p:cond delay="5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accel="22000" fill="hold" grpId="0" nodeType="withEffect">
                                  <p:stCondLst>
                                    <p:cond delay="50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accel="22000" fill="hold" grpId="0" nodeType="withEffect">
                                  <p:stCondLst>
                                    <p:cond delay="50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par>
                                <p:cTn id="29" presetID="2" presetClass="entr" presetSubtype="4" accel="22000" fill="hold" grpId="0" nodeType="withEffect">
                                  <p:stCondLst>
                                    <p:cond delay="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par>
                                <p:cTn id="33" presetID="2" presetClass="entr" presetSubtype="4" accel="22000" fill="hold" grpId="0" nodeType="withEffect">
                                  <p:stCondLst>
                                    <p:cond delay="50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500"/>
                            </p:stCondLst>
                            <p:childTnLst>
                              <p:par>
                                <p:cTn id="38" presetID="10"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nodeType="afterGroup">
                            <p:stCondLst>
                              <p:cond delay="2000"/>
                            </p:stCondLst>
                            <p:childTnLst>
                              <p:par>
                                <p:cTn id="42" presetID="10"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par>
                          <p:cTn id="45" fill="hold" nodeType="afterGroup">
                            <p:stCondLst>
                              <p:cond delay="2500"/>
                            </p:stCondLst>
                            <p:childTnLst>
                              <p:par>
                                <p:cTn id="46" presetID="10" presetClass="entr" presetSubtype="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par>
                          <p:cTn id="49" fill="hold" nodeType="afterGroup">
                            <p:stCondLst>
                              <p:cond delay="3000"/>
                            </p:stCondLst>
                            <p:childTnLst>
                              <p:par>
                                <p:cTn id="50" presetID="10" presetClass="entr" presetSubtype="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nodeType="afterGroup">
                            <p:stCondLst>
                              <p:cond delay="3500"/>
                            </p:stCondLst>
                            <p:childTnLst>
                              <p:par>
                                <p:cTn id="54" presetID="10" presetClass="entr" presetSubtype="0"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2" grpId="0" animBg="1"/>
      <p:bldP spid="43" grpId="0" animBg="1"/>
      <p:bldP spid="44" grpId="0" animBg="1"/>
      <p:bldP spid="45" grpId="0" animBg="1"/>
      <p:bldP spid="46"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a:off x="390298" y="342900"/>
            <a:ext cx="11409816" cy="6173786"/>
          </a:xfrm>
          <a:prstGeom prst="rect">
            <a:avLst/>
          </a:prstGeom>
          <a:noFill/>
          <a:ln>
            <a:solidFill>
              <a:srgbClr val="A7B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4"/>
          <p:cNvSpPr txBox="1"/>
          <p:nvPr/>
        </p:nvSpPr>
        <p:spPr>
          <a:xfrm>
            <a:off x="3015826" y="1651204"/>
            <a:ext cx="6237605" cy="954107"/>
          </a:xfrm>
          <a:prstGeom prst="rect">
            <a:avLst/>
          </a:prstGeom>
          <a:noFill/>
        </p:spPr>
        <p:txBody>
          <a:bodyPr wrap="none" rtlCol="0">
            <a:spAutoFit/>
          </a:bodyPr>
          <a:lstStyle/>
          <a:p>
            <a:pPr algn="ctr"/>
            <a:r>
              <a:rPr lang="zh-CN" altLang="en-US" sz="5600" b="1" spc="300">
                <a:solidFill>
                  <a:srgbClr val="A7B658"/>
                </a:solidFill>
                <a:latin typeface="微软雅黑" panose="020b0503020204020204" pitchFamily="34" charset="-122"/>
                <a:ea typeface="微软雅黑" panose="020b0503020204020204" pitchFamily="34" charset="-122"/>
              </a:rPr>
              <a:t>谢谢您的观看指导</a:t>
            </a:r>
            <a:endParaRPr lang="en-US" altLang="zh-CN" sz="5600" b="1" spc="300">
              <a:solidFill>
                <a:srgbClr val="A7B658"/>
              </a:solidFill>
              <a:latin typeface="微软雅黑" panose="020b0503020204020204" pitchFamily="34" charset="-122"/>
              <a:ea typeface="微软雅黑" panose="020b0503020204020204" pitchFamily="34" charset="-122"/>
            </a:endParaRPr>
          </a:p>
        </p:txBody>
      </p:sp>
      <p:sp>
        <p:nvSpPr>
          <p:cNvPr id="15" name="矩形 14"/>
          <p:cNvSpPr/>
          <p:nvPr/>
        </p:nvSpPr>
        <p:spPr>
          <a:xfrm>
            <a:off x="3113458" y="2681243"/>
            <a:ext cx="6004236" cy="520775"/>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B6BA"/>
              </a:solidFill>
              <a:latin typeface="微软雅黑" panose="020b0503020204020204" pitchFamily="34" charset="-122"/>
              <a:ea typeface="微软雅黑" panose="020b0503020204020204" pitchFamily="34" charset="-122"/>
            </a:endParaRPr>
          </a:p>
        </p:txBody>
      </p:sp>
      <p:sp>
        <p:nvSpPr>
          <p:cNvPr id="16" name="TextBox 4"/>
          <p:cNvSpPr txBox="1"/>
          <p:nvPr/>
        </p:nvSpPr>
        <p:spPr>
          <a:xfrm>
            <a:off x="3852322" y="2683608"/>
            <a:ext cx="4621779" cy="523220"/>
          </a:xfrm>
          <a:prstGeom prst="rect">
            <a:avLst/>
          </a:prstGeom>
          <a:noFill/>
        </p:spPr>
        <p:txBody>
          <a:bodyPr wrap="none" rtlCol="0">
            <a:spAutoFit/>
          </a:bodyPr>
          <a:lstStyle/>
          <a:p>
            <a:pPr algn="ctr"/>
            <a:r>
              <a:rPr lang="zh-CN" altLang="en-US" sz="2800" spc="600">
                <a:solidFill>
                  <a:schemeClr val="bg1"/>
                </a:solidFill>
                <a:latin typeface="微软雅黑" panose="020b0503020204020204" pitchFamily="34" charset="-122"/>
                <a:ea typeface="微软雅黑" panose="020b0503020204020204" pitchFamily="34" charset="-122"/>
              </a:rPr>
              <a:t>教</a:t>
            </a:r>
            <a:r>
              <a:rPr lang="en-US" altLang="zh-CN" sz="2800" spc="600">
                <a:solidFill>
                  <a:schemeClr val="bg1"/>
                </a:solidFill>
                <a:latin typeface="微软雅黑" panose="020b0503020204020204" pitchFamily="34" charset="-122"/>
                <a:ea typeface="微软雅黑" panose="020b0503020204020204" pitchFamily="34" charset="-122"/>
              </a:rPr>
              <a:t>/</a:t>
            </a:r>
            <a:r>
              <a:rPr lang="zh-CN" altLang="en-US" sz="2800" spc="600">
                <a:solidFill>
                  <a:schemeClr val="bg1"/>
                </a:solidFill>
                <a:latin typeface="微软雅黑" panose="020b0503020204020204" pitchFamily="34" charset="-122"/>
                <a:ea typeface="微软雅黑" panose="020b0503020204020204" pitchFamily="34" charset="-122"/>
              </a:rPr>
              <a:t>育</a:t>
            </a:r>
            <a:r>
              <a:rPr lang="en-US" altLang="zh-CN" sz="2800" spc="600">
                <a:solidFill>
                  <a:schemeClr val="bg1"/>
                </a:solidFill>
                <a:latin typeface="微软雅黑" panose="020b0503020204020204" pitchFamily="34" charset="-122"/>
                <a:ea typeface="微软雅黑" panose="020b0503020204020204" pitchFamily="34" charset="-122"/>
              </a:rPr>
              <a:t>/</a:t>
            </a:r>
            <a:r>
              <a:rPr lang="zh-CN" altLang="en-US" sz="2800" spc="600">
                <a:solidFill>
                  <a:schemeClr val="bg1"/>
                </a:solidFill>
                <a:latin typeface="微软雅黑" panose="020b0503020204020204" pitchFamily="34" charset="-122"/>
                <a:ea typeface="微软雅黑" panose="020b0503020204020204" pitchFamily="34" charset="-122"/>
              </a:rPr>
              <a:t>机</a:t>
            </a:r>
            <a:r>
              <a:rPr lang="en-US" altLang="zh-CN" sz="2800" spc="600">
                <a:solidFill>
                  <a:schemeClr val="bg1"/>
                </a:solidFill>
                <a:latin typeface="微软雅黑" panose="020b0503020204020204" pitchFamily="34" charset="-122"/>
                <a:ea typeface="微软雅黑" panose="020b0503020204020204" pitchFamily="34" charset="-122"/>
              </a:rPr>
              <a:t>/</a:t>
            </a:r>
            <a:r>
              <a:rPr lang="zh-CN" altLang="en-US" sz="2800" spc="600">
                <a:solidFill>
                  <a:schemeClr val="bg1"/>
                </a:solidFill>
                <a:latin typeface="微软雅黑" panose="020b0503020204020204" pitchFamily="34" charset="-122"/>
                <a:ea typeface="微软雅黑" panose="020b0503020204020204" pitchFamily="34" charset="-122"/>
              </a:rPr>
              <a:t>构</a:t>
            </a:r>
            <a:r>
              <a:rPr lang="en-US" altLang="zh-CN" sz="2800" spc="600">
                <a:solidFill>
                  <a:schemeClr val="bg1"/>
                </a:solidFill>
                <a:latin typeface="微软雅黑" panose="020b0503020204020204" pitchFamily="34" charset="-122"/>
                <a:ea typeface="微软雅黑" panose="020b0503020204020204" pitchFamily="34" charset="-122"/>
              </a:rPr>
              <a:t>/</a:t>
            </a:r>
            <a:r>
              <a:rPr lang="zh-CN" altLang="en-US" sz="2800" spc="600">
                <a:solidFill>
                  <a:schemeClr val="bg1"/>
                </a:solidFill>
                <a:latin typeface="微软雅黑" panose="020b0503020204020204" pitchFamily="34" charset="-122"/>
                <a:ea typeface="微软雅黑" panose="020b0503020204020204" pitchFamily="34" charset="-122"/>
              </a:rPr>
              <a:t>类</a:t>
            </a:r>
            <a:r>
              <a:rPr lang="en-US" altLang="zh-CN" sz="2800" spc="600">
                <a:solidFill>
                  <a:schemeClr val="bg1"/>
                </a:solidFill>
                <a:latin typeface="微软雅黑" panose="020b0503020204020204" pitchFamily="34" charset="-122"/>
                <a:ea typeface="微软雅黑" panose="020b0503020204020204" pitchFamily="34" charset="-122"/>
              </a:rPr>
              <a:t>/</a:t>
            </a:r>
            <a:r>
              <a:rPr lang="zh-CN" altLang="en-US" sz="2800" spc="600">
                <a:solidFill>
                  <a:schemeClr val="bg1"/>
                </a:solidFill>
                <a:latin typeface="微软雅黑" panose="020b0503020204020204" pitchFamily="34" charset="-122"/>
                <a:ea typeface="微软雅黑" panose="020b0503020204020204" pitchFamily="34" charset="-122"/>
              </a:rPr>
              <a:t>通</a:t>
            </a:r>
            <a:r>
              <a:rPr lang="en-US" altLang="zh-CN" sz="2800" spc="600">
                <a:solidFill>
                  <a:schemeClr val="bg1"/>
                </a:solidFill>
                <a:latin typeface="微软雅黑" panose="020b0503020204020204" pitchFamily="34" charset="-122"/>
                <a:ea typeface="微软雅黑" panose="020b0503020204020204" pitchFamily="34" charset="-122"/>
              </a:rPr>
              <a:t>/</a:t>
            </a:r>
            <a:r>
              <a:rPr lang="zh-CN" altLang="en-US" sz="2800" spc="600">
                <a:solidFill>
                  <a:schemeClr val="bg1"/>
                </a:solidFill>
                <a:latin typeface="微软雅黑" panose="020b0503020204020204" pitchFamily="34" charset="-122"/>
                <a:ea typeface="微软雅黑" panose="020b0503020204020204" pitchFamily="34" charset="-122"/>
              </a:rPr>
              <a:t>用</a:t>
            </a:r>
            <a:endParaRPr lang="en-US" altLang="zh-CN" sz="2800" spc="600">
              <a:solidFill>
                <a:schemeClr val="bg1"/>
              </a:solidFill>
              <a:latin typeface="微软雅黑" panose="020b0503020204020204" pitchFamily="34" charset="-122"/>
              <a:ea typeface="微软雅黑" panose="020b0503020204020204" pitchFamily="34" charset="-122"/>
            </a:endParaRPr>
          </a:p>
        </p:txBody>
      </p:sp>
      <p:sp>
        <p:nvSpPr>
          <p:cNvPr id="17" name="TextBox 23"/>
          <p:cNvSpPr txBox="1"/>
          <p:nvPr/>
        </p:nvSpPr>
        <p:spPr>
          <a:xfrm>
            <a:off x="3107108" y="3354926"/>
            <a:ext cx="6055036" cy="507831"/>
          </a:xfrm>
          <a:prstGeom prst="rect">
            <a:avLst/>
          </a:prstGeom>
          <a:noFill/>
        </p:spPr>
        <p:txBody>
          <a:bodyPr wrap="square" rtlCol="0">
            <a:spAutoFit/>
          </a:bodyPr>
          <a:lstStyle/>
          <a:p>
            <a:pPr algn="ctr"/>
            <a:r>
              <a:rPr lang="en-US" altLang="zh-CN" sz="900">
                <a:solidFill>
                  <a:schemeClr val="bg1">
                    <a:lumMod val="6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thisbox, and select only the text. Your content to play here, or through your copy, paste in this box, and.</a:t>
            </a:r>
            <a:endParaRPr lang="zh-CN" altLang="en-US" sz="900">
              <a:solidFill>
                <a:schemeClr val="bg1">
                  <a:lumMod val="65000"/>
                </a:schemeClr>
              </a:solidFill>
              <a:latin typeface="微软雅黑" panose="020b0503020204020204" pitchFamily="34" charset="-122"/>
              <a:ea typeface="微软雅黑" panose="020b0503020204020204" pitchFamily="34" charset="-122"/>
            </a:endParaRPr>
          </a:p>
          <a:p>
            <a:pPr algn="ctr"/>
            <a:r>
              <a:rPr lang="en-US" altLang="zh-CN" sz="900">
                <a:solidFill>
                  <a:schemeClr val="bg1">
                    <a:lumMod val="6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thisbox, </a:t>
            </a:r>
            <a:endParaRPr lang="zh-CN" altLang="en-US" sz="90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1000" p14:dur="900">
        <p14:warp dir="in"/>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nodeType="afterGroup">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nodeType="afterGroup">
                            <p:stCondLst>
                              <p:cond delay="1750"/>
                            </p:stCondLst>
                            <p:childTnLst>
                              <p:par>
                                <p:cTn id="15" presetID="14" presetClass="entr" presetSubtype="10" fill="hold" grpId="0" nodeType="afterEffect">
                                  <p:stCondLst>
                                    <p:cond delay="0"/>
                                  </p:stCondLst>
                                  <p:iterate type="lt">
                                    <p:tmPct val="30000"/>
                                  </p:iterate>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nodeType="afterGroup">
                            <p:stCondLst>
                              <p:cond delay="2500"/>
                            </p:stCondLst>
                            <p:childTnLst>
                              <p:par>
                                <p:cTn id="22" presetID="14" presetClass="entr" presetSubtype="10" fill="hold" grpId="0" nodeType="afterEffect">
                                  <p:stCondLst>
                                    <p:cond delay="0"/>
                                  </p:stCondLst>
                                  <p:iterate type="lt">
                                    <p:tmPct val="30000"/>
                                  </p:iterate>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250"/>
                                        <p:tgtEl>
                                          <p:spTgt spid="16"/>
                                        </p:tgtEl>
                                      </p:cBhvr>
                                    </p:animEffect>
                                  </p:childTnLst>
                                </p:cTn>
                              </p:par>
                            </p:childTnLst>
                          </p:cTn>
                        </p:par>
                        <p:par>
                          <p:cTn id="25" fill="hold" nodeType="afterGroup">
                            <p:stCondLst>
                              <p:cond delay="275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7"/>
                                        </p:tgtEl>
                                        <p:attrNameLst>
                                          <p:attrName>style.visibility</p:attrName>
                                        </p:attrNameLst>
                                      </p:cBhvr>
                                      <p:to>
                                        <p:strVal val="visible"/>
                                      </p:to>
                                    </p:set>
                                    <p:animEffect transition="in" filter="wipe(left)">
                                      <p:cBhvr>
                                        <p:cTn id="28" dur="2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166" y="3067781"/>
            <a:ext cx="447557" cy="49279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4" rIns="91411" bIns="45704" anchor="ctr"/>
          <a:lstStyle/>
          <a:p>
            <a:pPr algn="ctr" fontAlgn="base">
              <a:defRPr/>
            </a:pPr>
            <a:endParaRPr lang="zh-CN" altLang="en-US" sz="135" strike="noStrike" noProof="1">
              <a:solidFill>
                <a:prstClr val="white"/>
              </a:solidFill>
            </a:endParaRPr>
          </a:p>
        </p:txBody>
      </p:sp>
      <p:sp>
        <p:nvSpPr>
          <p:cNvPr id="4" name="矩形 3"/>
          <p:cNvSpPr/>
          <p:nvPr/>
        </p:nvSpPr>
        <p:spPr>
          <a:xfrm>
            <a:off x="3647769" y="3070162"/>
            <a:ext cx="7018070" cy="4927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58" tIns="0" rIns="134958"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256" y="2495242"/>
            <a:ext cx="6982361" cy="5808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6616" y="2491671"/>
            <a:ext cx="640387" cy="5844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4" rIns="91411" bIns="45704" anchor="ctr"/>
          <a:lstStyle/>
          <a:p>
            <a:pPr algn="ctr" fontAlgn="base">
              <a:defRPr/>
            </a:pPr>
            <a:endParaRPr lang="zh-CN" altLang="en-US" sz="135" strike="noStrike" noProof="1">
              <a:solidFill>
                <a:prstClr val="white"/>
              </a:solidFill>
            </a:endParaRPr>
          </a:p>
        </p:txBody>
      </p:sp>
      <p:sp>
        <p:nvSpPr>
          <p:cNvPr id="38917" name="矩形 11"/>
          <p:cNvSpPr/>
          <p:nvPr/>
        </p:nvSpPr>
        <p:spPr>
          <a:xfrm>
            <a:off x="2914539" y="3798632"/>
            <a:ext cx="6269366" cy="1268872"/>
          </a:xfrm>
          <a:prstGeom prst="rect">
            <a:avLst/>
          </a:prstGeom>
          <a:noFill/>
          <a:ln w="25400">
            <a:noFill/>
          </a:ln>
        </p:spPr>
        <p:txBody>
          <a:bodyPr lIns="91411" tIns="45704" rIns="91411" bIns="4570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1444" y="975215"/>
            <a:ext cx="2856746" cy="1428373"/>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89" y="-12797"/>
            <a:ext cx="12180571" cy="6893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57" rtl="0" eaLnBrk="1" latinLnBrk="0" hangingPunct="1">
              <a:defRPr sz="1800" kern="1200">
                <a:solidFill>
                  <a:srgbClr val="FFFFFF"/>
                </a:solidFill>
                <a:latin typeface="Arial"/>
                <a:ea typeface="+mn-ea"/>
                <a:cs typeface="+mn-cs"/>
              </a:defRPr>
            </a:lvl1pPr>
            <a:lvl2pPr marL="457129" algn="l" defTabSz="914257" rtl="0" eaLnBrk="1" latinLnBrk="0" hangingPunct="1">
              <a:defRPr sz="1800" kern="1200">
                <a:solidFill>
                  <a:srgbClr val="FFFFFF"/>
                </a:solidFill>
                <a:latin typeface="Arial"/>
                <a:ea typeface="+mn-ea"/>
                <a:cs typeface="+mn-cs"/>
              </a:defRPr>
            </a:lvl2pPr>
            <a:lvl3pPr marL="914257" algn="l" defTabSz="914257" rtl="0" eaLnBrk="1" latinLnBrk="0" hangingPunct="1">
              <a:defRPr sz="1800" kern="1200">
                <a:solidFill>
                  <a:srgbClr val="FFFFFF"/>
                </a:solidFill>
                <a:latin typeface="Arial"/>
                <a:ea typeface="+mn-ea"/>
                <a:cs typeface="+mn-cs"/>
              </a:defRPr>
            </a:lvl3pPr>
            <a:lvl4pPr marL="1371386" algn="l" defTabSz="914257" rtl="0" eaLnBrk="1" latinLnBrk="0" hangingPunct="1">
              <a:defRPr sz="1800" kern="1200">
                <a:solidFill>
                  <a:srgbClr val="FFFFFF"/>
                </a:solidFill>
                <a:latin typeface="Arial"/>
                <a:ea typeface="+mn-ea"/>
                <a:cs typeface="+mn-cs"/>
              </a:defRPr>
            </a:lvl4pPr>
            <a:lvl5pPr marL="1828514" algn="l" defTabSz="914257" rtl="0" eaLnBrk="1" latinLnBrk="0" hangingPunct="1">
              <a:defRPr sz="1800" kern="1200">
                <a:solidFill>
                  <a:srgbClr val="FFFFFF"/>
                </a:solidFill>
                <a:latin typeface="Arial"/>
                <a:ea typeface="+mn-ea"/>
                <a:cs typeface="+mn-cs"/>
              </a:defRPr>
            </a:lvl5pPr>
            <a:lvl6pPr marL="2285643" algn="l" defTabSz="914257" rtl="0" eaLnBrk="1" latinLnBrk="0" hangingPunct="1">
              <a:defRPr sz="1800" kern="1200">
                <a:solidFill>
                  <a:srgbClr val="FFFFFF"/>
                </a:solidFill>
                <a:latin typeface="Arial"/>
                <a:ea typeface="+mn-ea"/>
                <a:cs typeface="+mn-cs"/>
              </a:defRPr>
            </a:lvl6pPr>
            <a:lvl7pPr marL="2742771" algn="l" defTabSz="914257" rtl="0" eaLnBrk="1" latinLnBrk="0" hangingPunct="1">
              <a:defRPr sz="1800" kern="1200">
                <a:solidFill>
                  <a:srgbClr val="FFFFFF"/>
                </a:solidFill>
                <a:latin typeface="Arial"/>
                <a:ea typeface="+mn-ea"/>
                <a:cs typeface="+mn-cs"/>
              </a:defRPr>
            </a:lvl7pPr>
            <a:lvl8pPr marL="3199900" algn="l" defTabSz="914257" rtl="0" eaLnBrk="1" latinLnBrk="0" hangingPunct="1">
              <a:defRPr sz="1800" kern="1200">
                <a:solidFill>
                  <a:srgbClr val="FFFFFF"/>
                </a:solidFill>
                <a:latin typeface="Arial"/>
                <a:ea typeface="+mn-ea"/>
                <a:cs typeface="+mn-cs"/>
              </a:defRPr>
            </a:lvl8pPr>
            <a:lvl9pPr marL="3657028" algn="l" defTabSz="914257"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6358"/>
            <a:ext cx="12189460" cy="12374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257" rtl="0" eaLnBrk="1" latinLnBrk="0" hangingPunct="1">
              <a:defRPr sz="1800" kern="1200">
                <a:solidFill>
                  <a:srgbClr val="FFFFFF"/>
                </a:solidFill>
                <a:latin typeface="Arial"/>
                <a:ea typeface="+mn-ea"/>
                <a:cs typeface="+mn-cs"/>
              </a:defRPr>
            </a:lvl1pPr>
            <a:lvl2pPr marL="457129" algn="l" defTabSz="914257" rtl="0" eaLnBrk="1" latinLnBrk="0" hangingPunct="1">
              <a:defRPr sz="1800" kern="1200">
                <a:solidFill>
                  <a:srgbClr val="FFFFFF"/>
                </a:solidFill>
                <a:latin typeface="Arial"/>
                <a:ea typeface="+mn-ea"/>
                <a:cs typeface="+mn-cs"/>
              </a:defRPr>
            </a:lvl2pPr>
            <a:lvl3pPr marL="914257" algn="l" defTabSz="914257" rtl="0" eaLnBrk="1" latinLnBrk="0" hangingPunct="1">
              <a:defRPr sz="1800" kern="1200">
                <a:solidFill>
                  <a:srgbClr val="FFFFFF"/>
                </a:solidFill>
                <a:latin typeface="Arial"/>
                <a:ea typeface="+mn-ea"/>
                <a:cs typeface="+mn-cs"/>
              </a:defRPr>
            </a:lvl3pPr>
            <a:lvl4pPr marL="1371386" algn="l" defTabSz="914257" rtl="0" eaLnBrk="1" latinLnBrk="0" hangingPunct="1">
              <a:defRPr sz="1800" kern="1200">
                <a:solidFill>
                  <a:srgbClr val="FFFFFF"/>
                </a:solidFill>
                <a:latin typeface="Arial"/>
                <a:ea typeface="+mn-ea"/>
                <a:cs typeface="+mn-cs"/>
              </a:defRPr>
            </a:lvl4pPr>
            <a:lvl5pPr marL="1828514" algn="l" defTabSz="914257" rtl="0" eaLnBrk="1" latinLnBrk="0" hangingPunct="1">
              <a:defRPr sz="1800" kern="1200">
                <a:solidFill>
                  <a:srgbClr val="FFFFFF"/>
                </a:solidFill>
                <a:latin typeface="Arial"/>
                <a:ea typeface="+mn-ea"/>
                <a:cs typeface="+mn-cs"/>
              </a:defRPr>
            </a:lvl5pPr>
            <a:lvl6pPr marL="2285643" algn="l" defTabSz="914257" rtl="0" eaLnBrk="1" latinLnBrk="0" hangingPunct="1">
              <a:defRPr sz="1800" kern="1200">
                <a:solidFill>
                  <a:srgbClr val="FFFFFF"/>
                </a:solidFill>
                <a:latin typeface="Arial"/>
                <a:ea typeface="+mn-ea"/>
                <a:cs typeface="+mn-cs"/>
              </a:defRPr>
            </a:lvl6pPr>
            <a:lvl7pPr marL="2742771" algn="l" defTabSz="914257" rtl="0" eaLnBrk="1" latinLnBrk="0" hangingPunct="1">
              <a:defRPr sz="1800" kern="1200">
                <a:solidFill>
                  <a:srgbClr val="FFFFFF"/>
                </a:solidFill>
                <a:latin typeface="Arial"/>
                <a:ea typeface="+mn-ea"/>
                <a:cs typeface="+mn-cs"/>
              </a:defRPr>
            </a:lvl7pPr>
            <a:lvl8pPr marL="3199900" algn="l" defTabSz="914257" rtl="0" eaLnBrk="1" latinLnBrk="0" hangingPunct="1">
              <a:defRPr sz="1800" kern="1200">
                <a:solidFill>
                  <a:srgbClr val="FFFFFF"/>
                </a:solidFill>
                <a:latin typeface="Arial"/>
                <a:ea typeface="+mn-ea"/>
                <a:cs typeface="+mn-cs"/>
              </a:defRPr>
            </a:lvl8pPr>
            <a:lvl9pPr marL="3657028" algn="l" defTabSz="914257" rtl="0" eaLnBrk="1" latinLnBrk="0" hangingPunct="1">
              <a:defRPr sz="1800" kern="1200">
                <a:solidFill>
                  <a:srgbClr val="FFFFFF"/>
                </a:solidFill>
                <a:latin typeface="Arial"/>
                <a:ea typeface="+mn-ea"/>
                <a:cs typeface="+mn-cs"/>
              </a:defRPr>
            </a:lvl9pPr>
          </a:lstStyle>
          <a:p>
            <a:pPr marL="0" marR="0" indent="0" algn="ctr" defTabSz="914257"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257"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3564" y="3115359"/>
            <a:ext cx="6599793" cy="1964383"/>
          </a:xfrm>
          <a:prstGeom prst="rect">
            <a:avLst/>
          </a:prstGeom>
          <a:noFill/>
          <a:ln w="25400">
            <a:noFill/>
          </a:ln>
        </p:spPr>
        <p:txBody>
          <a:bodyPr wrap="none" lIns="91372" tIns="45684" rIns="91372" bIns="45684" anchor="ctr">
            <a:noAutofit/>
          </a:bodyP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5837" y="98120"/>
            <a:ext cx="2855614" cy="1427808"/>
          </a:xfrm>
          <a:prstGeom prst="rect">
            <a:avLst/>
          </a:prstGeom>
          <a:noFill/>
          <a:ln w="9525">
            <a:noFill/>
          </a:ln>
        </p:spPr>
      </p:pic>
      <p:sp>
        <p:nvSpPr>
          <p:cNvPr id="2" name="文本框 1"/>
          <p:cNvSpPr txBox="1"/>
          <p:nvPr/>
        </p:nvSpPr>
        <p:spPr>
          <a:xfrm>
            <a:off x="1886291" y="5079742"/>
            <a:ext cx="8419419" cy="1368211"/>
          </a:xfrm>
          <a:prstGeom prst="rect">
            <a:avLst/>
          </a:prstGeom>
          <a:noFill/>
        </p:spPr>
        <p:txBody>
          <a:bodyPr wrap="square" rtlCol="0">
            <a:spAutoFit/>
          </a:bodyP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90298" y="342900"/>
            <a:ext cx="11409816" cy="6173786"/>
          </a:xfrm>
          <a:prstGeom prst="rect">
            <a:avLst/>
          </a:prstGeom>
          <a:noFill/>
          <a:ln>
            <a:solidFill>
              <a:srgbClr val="A7B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841982" y="1500580"/>
            <a:ext cx="1298961" cy="2784372"/>
            <a:chOff x="3692144" y="1760830"/>
            <a:chExt cx="1298961" cy="3296399"/>
          </a:xfrm>
        </p:grpSpPr>
        <p:sp>
          <p:nvSpPr>
            <p:cNvPr id="14" name="矩形 13"/>
            <p:cNvSpPr/>
            <p:nvPr/>
          </p:nvSpPr>
          <p:spPr>
            <a:xfrm rot="5400000">
              <a:off x="2698006" y="2754968"/>
              <a:ext cx="3287238" cy="1298961"/>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B6BA"/>
                </a:solidFill>
                <a:latin typeface="微软雅黑" panose="020b0503020204020204" pitchFamily="34" charset="-122"/>
                <a:ea typeface="微软雅黑" panose="020b0503020204020204" pitchFamily="34" charset="-122"/>
              </a:endParaRPr>
            </a:p>
          </p:txBody>
        </p:sp>
        <p:sp>
          <p:nvSpPr>
            <p:cNvPr id="15" name="文本框 283"/>
            <p:cNvSpPr txBox="1"/>
            <p:nvPr/>
          </p:nvSpPr>
          <p:spPr>
            <a:xfrm>
              <a:off x="3845785" y="1769993"/>
              <a:ext cx="984885" cy="3287236"/>
            </a:xfrm>
            <a:prstGeom prst="rect">
              <a:avLst/>
            </a:prstGeom>
            <a:noFill/>
          </p:spPr>
          <p:txBody>
            <a:bodyPr vert="eaVert" wrap="square" rtlCol="0">
              <a:spAutoFit/>
            </a:bodyPr>
            <a:lstStyle/>
            <a:p>
              <a:pPr algn="ctr"/>
              <a:r>
                <a:rPr lang="zh-CN" altLang="en-US" sz="3600" b="1" spc="600">
                  <a:solidFill>
                    <a:schemeClr val="bg1"/>
                  </a:solidFill>
                  <a:latin typeface="微软雅黑" panose="020b0503020204020204" pitchFamily="34" charset="-122"/>
                  <a:ea typeface="微软雅黑" panose="020b0503020204020204" pitchFamily="34" charset="-122"/>
                </a:rPr>
                <a:t>第一章</a:t>
              </a:r>
              <a:endParaRPr lang="en-US" altLang="zh-CN" sz="3600" spc="600">
                <a:solidFill>
                  <a:schemeClr val="bg1"/>
                </a:solidFill>
                <a:latin typeface="微软雅黑" panose="020b0503020204020204" pitchFamily="34" charset="-122"/>
                <a:ea typeface="微软雅黑" panose="020b0503020204020204" pitchFamily="34" charset="-122"/>
              </a:endParaRPr>
            </a:p>
            <a:p>
              <a:pPr algn="ctr"/>
              <a:r>
                <a:rPr lang="en-US" altLang="zh-CN" sz="1600" spc="300">
                  <a:solidFill>
                    <a:schemeClr val="bg1"/>
                  </a:solidFill>
                  <a:latin typeface="微软雅黑" panose="020b0503020204020204" pitchFamily="34" charset="-122"/>
                  <a:ea typeface="微软雅黑" panose="020b0503020204020204" pitchFamily="34" charset="-122"/>
                </a:rPr>
                <a:t>DIRECTORY</a:t>
              </a:r>
              <a:endParaRPr lang="zh-CN" altLang="en-US" sz="2400" b="1" spc="30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282968" y="2263226"/>
            <a:ext cx="3724096" cy="1148703"/>
            <a:chOff x="5235445" y="2570171"/>
            <a:chExt cx="3724096" cy="1148703"/>
          </a:xfrm>
        </p:grpSpPr>
        <p:sp>
          <p:nvSpPr>
            <p:cNvPr id="18" name="矩形 17"/>
            <p:cNvSpPr/>
            <p:nvPr/>
          </p:nvSpPr>
          <p:spPr>
            <a:xfrm>
              <a:off x="5235445" y="2570171"/>
              <a:ext cx="3724096" cy="800219"/>
            </a:xfrm>
            <a:prstGeom prst="rect">
              <a:avLst/>
            </a:prstGeom>
          </p:spPr>
          <p:txBody>
            <a:bodyPr wrap="none">
              <a:spAutoFit/>
            </a:bodyPr>
            <a:lstStyle/>
            <a:p>
              <a:r>
                <a:rPr kumimoji="1" lang="zh-CN" altLang="en-US" sz="4600" b="1">
                  <a:solidFill>
                    <a:srgbClr val="A7B658"/>
                  </a:solidFill>
                  <a:latin typeface="微软雅黑" panose="020b0503020204020204" pitchFamily="34" charset="-122"/>
                  <a:ea typeface="微软雅黑" panose="020b0503020204020204" pitchFamily="34" charset="-122"/>
                </a:rPr>
                <a:t>教学工作回顾</a:t>
              </a:r>
              <a:endParaRPr kumimoji="1" lang="zh-CN" altLang="en-US" sz="4600" b="1">
                <a:solidFill>
                  <a:srgbClr val="A7B658"/>
                </a:solidFill>
                <a:latin typeface="微软雅黑" panose="020b0503020204020204" pitchFamily="34" charset="-122"/>
                <a:ea typeface="微软雅黑" panose="020b0503020204020204" pitchFamily="34" charset="-122"/>
              </a:endParaRPr>
            </a:p>
          </p:txBody>
        </p:sp>
        <p:sp>
          <p:nvSpPr>
            <p:cNvPr id="19" name="矩形 18"/>
            <p:cNvSpPr/>
            <p:nvPr/>
          </p:nvSpPr>
          <p:spPr>
            <a:xfrm>
              <a:off x="5360731" y="3306453"/>
              <a:ext cx="3456785" cy="412421"/>
            </a:xfrm>
            <a:prstGeom prst="rect">
              <a:avLst/>
            </a:prstGeom>
          </p:spPr>
          <p:txBody>
            <a:bodyPr wrap="square">
              <a:spAutoFit/>
            </a:bodyPr>
            <a:lstStyle/>
            <a:p>
              <a:pP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nodeType="afterGroup">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nodeType="afterGroup">
                            <p:stCondLst>
                              <p:cond delay="175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75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教学工作回顾</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1063347" y="2785123"/>
            <a:ext cx="3591048" cy="3195823"/>
            <a:chOff x="0" y="1707653"/>
            <a:chExt cx="5563210" cy="2527615"/>
          </a:xfrm>
        </p:grpSpPr>
        <p:sp>
          <p:nvSpPr>
            <p:cNvPr id="6" name="矩形 5"/>
            <p:cNvSpPr/>
            <p:nvPr/>
          </p:nvSpPr>
          <p:spPr>
            <a:xfrm>
              <a:off x="0" y="1707653"/>
              <a:ext cx="5563210" cy="2527615"/>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2000">
                <a:solidFill>
                  <a:schemeClr val="bg1">
                    <a:lumMod val="50000"/>
                  </a:schemeClr>
                </a:solidFill>
              </a:endParaRPr>
            </a:p>
          </p:txBody>
        </p:sp>
        <p:sp>
          <p:nvSpPr>
            <p:cNvPr id="7" name="矩形 6"/>
            <p:cNvSpPr/>
            <p:nvPr/>
          </p:nvSpPr>
          <p:spPr>
            <a:xfrm>
              <a:off x="347996" y="1948871"/>
              <a:ext cx="4826177" cy="2181662"/>
            </a:xfrm>
            <a:prstGeom prst="rect">
              <a:avLst/>
            </a:prstGeom>
          </p:spPr>
          <p:txBody>
            <a:bodyPr wrap="square" lIns="91409" tIns="45703" rIns="91409" bIns="45703">
              <a:spAutoFit/>
            </a:bodyPr>
            <a:lstStyle/>
            <a:p>
              <a:pPr algn="just" defTabSz="913765" fontAlgn="auto">
                <a:lnSpc>
                  <a:spcPct val="150000"/>
                </a:lnSpc>
                <a:spcBef>
                  <a:spcPct val="0"/>
                </a:spcBef>
                <a:spcAft>
                  <a:spcPct val="0"/>
                </a:spcAft>
                <a:defRPr/>
              </a:pPr>
              <a:r>
                <a:rPr lang="zh-CN" altLang="en-US" sz="105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随着计算机技术的发展及印刷技术的进步，平面设计在视觉感观领域的表现也越来越丰富，这对今天的平面设计都提出了空前的挑战，也为平面设计者提供了更为广阔的发展窨。从技术上讲，平面设计更重要。</a:t>
              </a:r>
              <a:endParaRPr lang="en-US" altLang="zh-CN" sz="1050">
                <a:solidFill>
                  <a:schemeClr val="bg1"/>
                </a:solidFill>
                <a:latin typeface="微软雅黑" panose="020b0503020204020204" pitchFamily="34" charset="-122"/>
                <a:ea typeface="微软雅黑" panose="020b0503020204020204" pitchFamily="34" charset="-122"/>
              </a:endParaRPr>
            </a:p>
            <a:p>
              <a:pPr algn="just" defTabSz="913765">
                <a:lnSpc>
                  <a:spcPct val="150000"/>
                </a:lnSpc>
                <a:defRPr/>
              </a:pPr>
              <a:r>
                <a:rPr lang="zh-CN" altLang="en-US" sz="105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随着计算机技术的发展及印刷技术的进步，平面设计在视觉感观领域的表现也越来越丰富，这对今天的平面设计都提出了空前的挑战，也为平面设计者提供了更为广阔的发展窨。从技术上讲，平面设计更重要。</a:t>
              </a:r>
              <a:endParaRPr lang="zh-CN" altLang="en-US" sz="1050">
                <a:solidFill>
                  <a:schemeClr val="bg1"/>
                </a:solidFill>
                <a:latin typeface="微软雅黑" panose="020b0503020204020204" pitchFamily="34" charset="-122"/>
                <a:ea typeface="微软雅黑" panose="020b0503020204020204" pitchFamily="34" charset="-122"/>
              </a:endParaRPr>
            </a:p>
            <a:p>
              <a:pPr algn="just" defTabSz="913765" fontAlgn="auto">
                <a:lnSpc>
                  <a:spcPct val="150000"/>
                </a:lnSpc>
                <a:spcBef>
                  <a:spcPct val="0"/>
                </a:spcBef>
                <a:spcAft>
                  <a:spcPct val="0"/>
                </a:spcAft>
                <a:defRPr/>
              </a:pPr>
              <a:endParaRPr lang="zh-CN" altLang="en-US" sz="105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p:nvSpPr>
        <p:spPr bwMode="auto">
          <a:xfrm>
            <a:off x="4886624" y="1975999"/>
            <a:ext cx="3617696" cy="4004948"/>
          </a:xfrm>
          <a:prstGeom prst="rect">
            <a:avLst/>
          </a:prstGeom>
          <a:blipFill dpi="0" rotWithShape="1">
            <a:blip r:embed="rId3">
              <a:alphaModFix amt="88000"/>
            </a:blip>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2000">
              <a:solidFill>
                <a:schemeClr val="bg1">
                  <a:lumMod val="50000"/>
                </a:schemeClr>
              </a:solidFill>
            </a:endParaRPr>
          </a:p>
        </p:txBody>
      </p:sp>
      <p:sp>
        <p:nvSpPr>
          <p:cNvPr id="17" name="TextBox 17"/>
          <p:cNvSpPr txBox="1">
            <a:spLocks noChangeArrowheads="1"/>
          </p:cNvSpPr>
          <p:nvPr/>
        </p:nvSpPr>
        <p:spPr bwMode="auto">
          <a:xfrm>
            <a:off x="1066578" y="2044462"/>
            <a:ext cx="3184302" cy="584775"/>
          </a:xfrm>
          <a:prstGeom prst="rect">
            <a:avLst/>
          </a:prstGeom>
          <a:noFill/>
          <a:ln w="9525">
            <a:noFill/>
            <a:miter lim="800000"/>
          </a:ln>
        </p:spPr>
        <p:txBody>
          <a:bodyPr wrap="square">
            <a:spAutoFit/>
          </a:bodyPr>
          <a:lstStyle/>
          <a:p>
            <a:r>
              <a:rPr lang="zh-CN" altLang="en-US" sz="32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这里填写标题</a:t>
            </a:r>
            <a:endParaRPr lang="zh-CN" altLang="en-US" sz="32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AutoShape 39"/>
          <p:cNvSpPr>
            <a:spLocks noChangeArrowheads="1"/>
          </p:cNvSpPr>
          <p:nvPr/>
        </p:nvSpPr>
        <p:spPr bwMode="auto">
          <a:xfrm>
            <a:off x="9351136" y="2605768"/>
            <a:ext cx="2040763" cy="549275"/>
          </a:xfrm>
          <a:custGeom>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sz="11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1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1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9" name="AutoShape 40"/>
          <p:cNvSpPr>
            <a:spLocks noChangeArrowheads="1"/>
          </p:cNvSpPr>
          <p:nvPr/>
        </p:nvSpPr>
        <p:spPr bwMode="auto">
          <a:xfrm>
            <a:off x="9343199" y="2307318"/>
            <a:ext cx="1430338" cy="268288"/>
          </a:xfrm>
          <a:custGeom>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41"/>
          <p:cNvSpPr/>
          <p:nvPr/>
        </p:nvSpPr>
        <p:spPr bwMode="auto">
          <a:xfrm>
            <a:off x="9057449" y="2348593"/>
            <a:ext cx="227013" cy="228600"/>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A7B658"/>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1" name="AutoShape 45"/>
          <p:cNvSpPr>
            <a:spLocks noChangeArrowheads="1"/>
          </p:cNvSpPr>
          <p:nvPr/>
        </p:nvSpPr>
        <p:spPr bwMode="auto">
          <a:xfrm>
            <a:off x="9322562" y="3847193"/>
            <a:ext cx="2038953" cy="549275"/>
          </a:xfrm>
          <a:custGeom>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r>
              <a:rPr sz="110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100">
                <a:solidFill>
                  <a:srgbClr val="FFFFFF">
                    <a:lumMod val="50000"/>
                  </a:srgbClr>
                </a:solidFill>
                <a:latin typeface="微软雅黑" panose="020b0503020204020204" pitchFamily="34" charset="-122"/>
                <a:ea typeface="微软雅黑" panose="020b0503020204020204" pitchFamily="34" charset="-122"/>
                <a:cs typeface="Lato Regular"/>
              </a:rPr>
              <a:t>点击此处更换文点击此处更换文</a:t>
            </a:r>
            <a:endParaRPr sz="110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2" name="AutoShape 46"/>
          <p:cNvSpPr>
            <a:spLocks noChangeArrowheads="1"/>
          </p:cNvSpPr>
          <p:nvPr/>
        </p:nvSpPr>
        <p:spPr bwMode="auto">
          <a:xfrm>
            <a:off x="9314624" y="3548743"/>
            <a:ext cx="1430338" cy="268288"/>
          </a:xfrm>
          <a:custGeom>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47"/>
          <p:cNvSpPr/>
          <p:nvPr/>
        </p:nvSpPr>
        <p:spPr bwMode="auto">
          <a:xfrm>
            <a:off x="9028874" y="3590018"/>
            <a:ext cx="227013" cy="228600"/>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A7B658"/>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4" name="AutoShape 51"/>
          <p:cNvSpPr>
            <a:spLocks noChangeArrowheads="1"/>
          </p:cNvSpPr>
          <p:nvPr/>
        </p:nvSpPr>
        <p:spPr bwMode="auto">
          <a:xfrm>
            <a:off x="9322562" y="5079093"/>
            <a:ext cx="2038953" cy="549275"/>
          </a:xfrm>
          <a:custGeom>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r>
              <a:rPr sz="110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100">
                <a:solidFill>
                  <a:srgbClr val="FFFFFF">
                    <a:lumMod val="50000"/>
                  </a:srgbClr>
                </a:solidFill>
                <a:latin typeface="微软雅黑" panose="020b0503020204020204" pitchFamily="34" charset="-122"/>
                <a:ea typeface="微软雅黑" panose="020b0503020204020204" pitchFamily="34" charset="-122"/>
                <a:cs typeface="Lato Regular"/>
              </a:rPr>
              <a:t>点击此处更换文点击此处更换文</a:t>
            </a:r>
            <a:endParaRPr sz="110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5" name="AutoShape 52"/>
          <p:cNvSpPr>
            <a:spLocks noChangeArrowheads="1"/>
          </p:cNvSpPr>
          <p:nvPr/>
        </p:nvSpPr>
        <p:spPr bwMode="auto">
          <a:xfrm>
            <a:off x="9314624" y="4780643"/>
            <a:ext cx="1430338" cy="269875"/>
          </a:xfrm>
          <a:custGeom>
            <a:gdLst>
              <a:gd name="T0" fmla="*/ 2147483646 w 21600"/>
              <a:gd name="T1" fmla="*/ 21039105 h 21600"/>
              <a:gd name="T2" fmla="*/ 2147483646 w 21600"/>
              <a:gd name="T3" fmla="*/ 21039105 h 21600"/>
              <a:gd name="T4" fmla="*/ 2147483646 w 21600"/>
              <a:gd name="T5" fmla="*/ 21039105 h 21600"/>
              <a:gd name="T6" fmla="*/ 2147483646 w 21600"/>
              <a:gd name="T7" fmla="*/ 21039105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53"/>
          <p:cNvSpPr/>
          <p:nvPr/>
        </p:nvSpPr>
        <p:spPr bwMode="auto">
          <a:xfrm>
            <a:off x="9028874" y="4821918"/>
            <a:ext cx="227013" cy="228600"/>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A7B658"/>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0-#ppt_w/2"/>
                                          </p:val>
                                        </p:tav>
                                        <p:tav tm="100000">
                                          <p:val>
                                            <p:strVal val="#ppt_x"/>
                                          </p:val>
                                        </p:tav>
                                      </p:tavLst>
                                    </p:anim>
                                    <p:anim calcmode="lin" valueType="num">
                                      <p:cBhvr additive="base">
                                        <p:cTn id="12" dur="25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250" fill="hold"/>
                                        <p:tgtEl>
                                          <p:spTgt spid="17"/>
                                        </p:tgtEl>
                                        <p:attrNameLst>
                                          <p:attrName>ppt_x</p:attrName>
                                        </p:attrNameLst>
                                      </p:cBhvr>
                                      <p:tavLst>
                                        <p:tav tm="0">
                                          <p:val>
                                            <p:strVal val="0-#ppt_w/2"/>
                                          </p:val>
                                        </p:tav>
                                        <p:tav tm="100000">
                                          <p:val>
                                            <p:strVal val="#ppt_x"/>
                                          </p:val>
                                        </p:tav>
                                      </p:tavLst>
                                    </p:anim>
                                    <p:anim calcmode="lin" valueType="num">
                                      <p:cBhvr additive="base">
                                        <p:cTn id="17" dur="250" fill="hold"/>
                                        <p:tgtEl>
                                          <p:spTgt spid="1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250" fill="hold"/>
                                        <p:tgtEl>
                                          <p:spTgt spid="19"/>
                                        </p:tgtEl>
                                        <p:attrNameLst>
                                          <p:attrName>ppt_x</p:attrName>
                                        </p:attrNameLst>
                                      </p:cBhvr>
                                      <p:tavLst>
                                        <p:tav tm="0">
                                          <p:val>
                                            <p:strVal val="1+#ppt_w/2"/>
                                          </p:val>
                                        </p:tav>
                                        <p:tav tm="100000">
                                          <p:val>
                                            <p:strVal val="#ppt_x"/>
                                          </p:val>
                                        </p:tav>
                                      </p:tavLst>
                                    </p:anim>
                                    <p:anim calcmode="lin" valueType="num">
                                      <p:cBhvr>
                                        <p:cTn id="22" dur="250" fill="hold"/>
                                        <p:tgtEl>
                                          <p:spTgt spid="19"/>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250"/>
                            </p:stCondLst>
                            <p:childTnLst>
                              <p:par>
                                <p:cTn id="24" presetID="2" presetClass="entr" presetSubtype="2"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250" fill="hold"/>
                                        <p:tgtEl>
                                          <p:spTgt spid="18"/>
                                        </p:tgtEl>
                                        <p:attrNameLst>
                                          <p:attrName>ppt_x</p:attrName>
                                        </p:attrNameLst>
                                      </p:cBhvr>
                                      <p:tavLst>
                                        <p:tav tm="0">
                                          <p:val>
                                            <p:strVal val="1+#ppt_w/2"/>
                                          </p:val>
                                        </p:tav>
                                        <p:tav tm="100000">
                                          <p:val>
                                            <p:strVal val="#ppt_x"/>
                                          </p:val>
                                        </p:tav>
                                      </p:tavLst>
                                    </p:anim>
                                    <p:anim calcmode="lin" valueType="num">
                                      <p:cBhvr>
                                        <p:cTn id="27" dur="250" fill="hold"/>
                                        <p:tgtEl>
                                          <p:spTgt spid="1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500"/>
                            </p:stCondLst>
                            <p:childTnLst>
                              <p:par>
                                <p:cTn id="29" presetID="9"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250"/>
                                        <p:tgtEl>
                                          <p:spTgt spid="20"/>
                                        </p:tgtEl>
                                      </p:cBhvr>
                                    </p:animEffect>
                                  </p:childTnLst>
                                </p:cTn>
                              </p:par>
                            </p:childTnLst>
                          </p:cTn>
                        </p:par>
                        <p:par>
                          <p:cTn id="32" fill="hold" nodeType="afterGroup">
                            <p:stCondLst>
                              <p:cond delay="1750"/>
                            </p:stCondLst>
                            <p:childTnLst>
                              <p:par>
                                <p:cTn id="33" presetID="2" presetClass="entr" presetSubtype="2"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250" fill="hold"/>
                                        <p:tgtEl>
                                          <p:spTgt spid="22"/>
                                        </p:tgtEl>
                                        <p:attrNameLst>
                                          <p:attrName>ppt_x</p:attrName>
                                        </p:attrNameLst>
                                      </p:cBhvr>
                                      <p:tavLst>
                                        <p:tav tm="0">
                                          <p:val>
                                            <p:strVal val="1+#ppt_w/2"/>
                                          </p:val>
                                        </p:tav>
                                        <p:tav tm="100000">
                                          <p:val>
                                            <p:strVal val="#ppt_x"/>
                                          </p:val>
                                        </p:tav>
                                      </p:tavLst>
                                    </p:anim>
                                    <p:anim calcmode="lin" valueType="num">
                                      <p:cBhvr>
                                        <p:cTn id="36" dur="250" fill="hold"/>
                                        <p:tgtEl>
                                          <p:spTgt spid="2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2000"/>
                            </p:stCondLst>
                            <p:childTnLst>
                              <p:par>
                                <p:cTn id="38" presetID="2" presetClass="entr" presetSubtype="2"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250" fill="hold"/>
                                        <p:tgtEl>
                                          <p:spTgt spid="21"/>
                                        </p:tgtEl>
                                        <p:attrNameLst>
                                          <p:attrName>ppt_x</p:attrName>
                                        </p:attrNameLst>
                                      </p:cBhvr>
                                      <p:tavLst>
                                        <p:tav tm="0">
                                          <p:val>
                                            <p:strVal val="1+#ppt_w/2"/>
                                          </p:val>
                                        </p:tav>
                                        <p:tav tm="100000">
                                          <p:val>
                                            <p:strVal val="#ppt_x"/>
                                          </p:val>
                                        </p:tav>
                                      </p:tavLst>
                                    </p:anim>
                                    <p:anim calcmode="lin" valueType="num">
                                      <p:cBhvr>
                                        <p:cTn id="41" dur="250" fill="hold"/>
                                        <p:tgtEl>
                                          <p:spTgt spid="21"/>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2250"/>
                            </p:stCondLst>
                            <p:childTnLst>
                              <p:par>
                                <p:cTn id="43" presetID="9"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ssolve">
                                      <p:cBhvr>
                                        <p:cTn id="45" dur="250"/>
                                        <p:tgtEl>
                                          <p:spTgt spid="23"/>
                                        </p:tgtEl>
                                      </p:cBhvr>
                                    </p:animEffect>
                                  </p:childTnLst>
                                </p:cTn>
                              </p:par>
                            </p:childTnLst>
                          </p:cTn>
                        </p:par>
                        <p:par>
                          <p:cTn id="46" fill="hold" nodeType="afterGroup">
                            <p:stCondLst>
                              <p:cond delay="2500"/>
                            </p:stCondLst>
                            <p:childTnLst>
                              <p:par>
                                <p:cTn id="47" presetID="2" presetClass="entr" presetSubtype="2"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250" fill="hold"/>
                                        <p:tgtEl>
                                          <p:spTgt spid="25"/>
                                        </p:tgtEl>
                                        <p:attrNameLst>
                                          <p:attrName>ppt_x</p:attrName>
                                        </p:attrNameLst>
                                      </p:cBhvr>
                                      <p:tavLst>
                                        <p:tav tm="0">
                                          <p:val>
                                            <p:strVal val="1+#ppt_w/2"/>
                                          </p:val>
                                        </p:tav>
                                        <p:tav tm="100000">
                                          <p:val>
                                            <p:strVal val="#ppt_x"/>
                                          </p:val>
                                        </p:tav>
                                      </p:tavLst>
                                    </p:anim>
                                    <p:anim calcmode="lin" valueType="num">
                                      <p:cBhvr>
                                        <p:cTn id="50" dur="250" fill="hold"/>
                                        <p:tgtEl>
                                          <p:spTgt spid="25"/>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2750"/>
                            </p:stCondLst>
                            <p:childTnLst>
                              <p:par>
                                <p:cTn id="52" presetID="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250" fill="hold"/>
                                        <p:tgtEl>
                                          <p:spTgt spid="24"/>
                                        </p:tgtEl>
                                        <p:attrNameLst>
                                          <p:attrName>ppt_x</p:attrName>
                                        </p:attrNameLst>
                                      </p:cBhvr>
                                      <p:tavLst>
                                        <p:tav tm="0">
                                          <p:val>
                                            <p:strVal val="1+#ppt_w/2"/>
                                          </p:val>
                                        </p:tav>
                                        <p:tav tm="100000">
                                          <p:val>
                                            <p:strVal val="#ppt_x"/>
                                          </p:val>
                                        </p:tav>
                                      </p:tavLst>
                                    </p:anim>
                                    <p:anim calcmode="lin" valueType="num">
                                      <p:cBhvr>
                                        <p:cTn id="55" dur="250" fill="hold"/>
                                        <p:tgtEl>
                                          <p:spTgt spid="24"/>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3000"/>
                            </p:stCondLst>
                            <p:childTnLst>
                              <p:par>
                                <p:cTn id="57" presetID="9"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250"/>
                                        <p:tgtEl>
                                          <p:spTgt spid="26"/>
                                        </p:tgtEl>
                                      </p:cBhvr>
                                    </p:animEffect>
                                  </p:childTnLst>
                                </p:cTn>
                              </p:par>
                            </p:childTnLst>
                          </p:cTn>
                        </p:par>
                        <p:par>
                          <p:cTn id="60" fill="hold" nodeType="afterGroup">
                            <p:stCondLst>
                              <p:cond delay="3250"/>
                            </p:stCondLst>
                            <p:childTnLst>
                              <p:par>
                                <p:cTn id="61" presetID="42"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p:bldP spid="19" grpId="0"/>
      <p:bldP spid="21" grpId="0"/>
      <p:bldP spid="22" grpId="0"/>
      <p:bldP spid="24" grpId="0"/>
      <p:bldP spid="25"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教学工作回顾</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 name="Rounded Rectangle 2"/>
          <p:cNvSpPr/>
          <p:nvPr/>
        </p:nvSpPr>
        <p:spPr>
          <a:xfrm>
            <a:off x="1184484" y="2705065"/>
            <a:ext cx="2189417" cy="2874307"/>
          </a:xfrm>
          <a:prstGeom prst="roundRect">
            <a:avLst>
              <a:gd name="adj" fmla="val 4218"/>
            </a:avLst>
          </a:prstGeom>
          <a:solidFill>
            <a:srgbClr val="A7B658"/>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6" name="Rounded Rectangle 3"/>
          <p:cNvSpPr/>
          <p:nvPr/>
        </p:nvSpPr>
        <p:spPr>
          <a:xfrm>
            <a:off x="1464696" y="4969275"/>
            <a:ext cx="1628994" cy="383293"/>
          </a:xfrm>
          <a:prstGeom prst="roundRect">
            <a:avLst/>
          </a:prstGeom>
          <a:solidFill>
            <a:schemeClr val="bg1"/>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ct val="0"/>
              </a:spcBef>
              <a:spcAft>
                <a:spcPct val="0"/>
              </a:spcAft>
              <a:buClrTx/>
              <a:buSzTx/>
              <a:buFontTx/>
              <a:buNone/>
              <a:defRPr/>
            </a:pPr>
            <a:r>
              <a:rPr lang="zh-CN" altLang="en-US" sz="1395" b="1" kern="0" noProof="0">
                <a:solidFill>
                  <a:schemeClr val="bg1">
                    <a:lumMod val="50000"/>
                  </a:schemeClr>
                </a:solidFill>
                <a:latin typeface="微软雅黑" panose="020b0503020204020204" pitchFamily="34" charset="-122"/>
                <a:ea typeface="微软雅黑" panose="020b0503020204020204" pitchFamily="34" charset="-122"/>
              </a:rPr>
              <a:t>单击输入关键词</a:t>
            </a:r>
            <a:endParaRPr kumimoji="0" lang="en-US" sz="1395"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7" name="Rounded Rectangle 22"/>
          <p:cNvSpPr/>
          <p:nvPr/>
        </p:nvSpPr>
        <p:spPr>
          <a:xfrm>
            <a:off x="3771709" y="2705064"/>
            <a:ext cx="2189417" cy="2874307"/>
          </a:xfrm>
          <a:prstGeom prst="roundRect">
            <a:avLst>
              <a:gd name="adj" fmla="val 4218"/>
            </a:avLst>
          </a:prstGeom>
          <a:solidFill>
            <a:srgbClr val="A7B658"/>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9" name="Rounded Rectangle 25"/>
          <p:cNvSpPr/>
          <p:nvPr/>
        </p:nvSpPr>
        <p:spPr>
          <a:xfrm>
            <a:off x="4051921" y="4969274"/>
            <a:ext cx="1628994" cy="383293"/>
          </a:xfrm>
          <a:prstGeom prst="roundRect">
            <a:avLst/>
          </a:prstGeom>
          <a:solidFill>
            <a:schemeClr val="bg1"/>
          </a:solidFill>
          <a:ln w="25400" cap="flat" cmpd="sng" algn="ctr">
            <a:noFill/>
            <a:prstDash val="solid"/>
          </a:ln>
          <a:effectLst/>
        </p:spPr>
        <p:txBody>
          <a:bodyPr rtlCol="0" anchor="ctr"/>
          <a:lstStyle/>
          <a:p>
            <a:pPr lvl="0" algn="ctr" defTabSz="1217295">
              <a:defRPr/>
            </a:pPr>
            <a:r>
              <a:rPr lang="zh-CN" altLang="en-US" sz="1395" b="1" kern="0">
                <a:solidFill>
                  <a:schemeClr val="bg1">
                    <a:lumMod val="50000"/>
                  </a:schemeClr>
                </a:solidFill>
                <a:latin typeface="微软雅黑" panose="020b0503020204020204" pitchFamily="34" charset="-122"/>
                <a:ea typeface="微软雅黑" panose="020b0503020204020204" pitchFamily="34" charset="-122"/>
              </a:rPr>
              <a:t>单击输入关键词</a:t>
            </a:r>
            <a:endParaRPr lang="en-US" altLang="zh-CN" sz="1395" b="1"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Rounded Rectangle 29"/>
          <p:cNvSpPr/>
          <p:nvPr/>
        </p:nvSpPr>
        <p:spPr>
          <a:xfrm>
            <a:off x="6358934" y="2705065"/>
            <a:ext cx="2189417" cy="2874307"/>
          </a:xfrm>
          <a:prstGeom prst="roundRect">
            <a:avLst>
              <a:gd name="adj" fmla="val 4218"/>
            </a:avLst>
          </a:prstGeom>
          <a:solidFill>
            <a:srgbClr val="A7B658"/>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13" name="Rounded Rectangle 32"/>
          <p:cNvSpPr/>
          <p:nvPr/>
        </p:nvSpPr>
        <p:spPr>
          <a:xfrm>
            <a:off x="6639146" y="4969275"/>
            <a:ext cx="1628994" cy="383293"/>
          </a:xfrm>
          <a:prstGeom prst="roundRect">
            <a:avLst/>
          </a:prstGeom>
          <a:solidFill>
            <a:schemeClr val="bg1"/>
          </a:solidFill>
          <a:ln w="25400" cap="flat" cmpd="sng" algn="ctr">
            <a:noFill/>
            <a:prstDash val="solid"/>
          </a:ln>
          <a:effectLst/>
        </p:spPr>
        <p:txBody>
          <a:bodyPr rtlCol="0" anchor="ctr"/>
          <a:lstStyle/>
          <a:p>
            <a:pPr lvl="0" algn="ctr" defTabSz="1217295">
              <a:defRPr/>
            </a:pPr>
            <a:r>
              <a:rPr lang="zh-CN" altLang="en-US" sz="1395" b="1" kern="0">
                <a:solidFill>
                  <a:schemeClr val="bg1">
                    <a:lumMod val="50000"/>
                  </a:schemeClr>
                </a:solidFill>
                <a:latin typeface="微软雅黑" panose="020b0503020204020204" pitchFamily="34" charset="-122"/>
                <a:ea typeface="微软雅黑" panose="020b0503020204020204" pitchFamily="34" charset="-122"/>
              </a:rPr>
              <a:t>单击输入关键词</a:t>
            </a:r>
            <a:endParaRPr lang="en-US" altLang="zh-CN" sz="1395" b="1"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Rounded Rectangle 36"/>
          <p:cNvSpPr/>
          <p:nvPr/>
        </p:nvSpPr>
        <p:spPr>
          <a:xfrm>
            <a:off x="8946159" y="2705065"/>
            <a:ext cx="2189417" cy="2874307"/>
          </a:xfrm>
          <a:prstGeom prst="roundRect">
            <a:avLst>
              <a:gd name="adj" fmla="val 4218"/>
            </a:avLst>
          </a:prstGeom>
          <a:solidFill>
            <a:srgbClr val="A7B658"/>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15" name="Rounded Rectangle 39"/>
          <p:cNvSpPr/>
          <p:nvPr/>
        </p:nvSpPr>
        <p:spPr>
          <a:xfrm>
            <a:off x="9226371" y="4969275"/>
            <a:ext cx="1628994" cy="383293"/>
          </a:xfrm>
          <a:prstGeom prst="roundRect">
            <a:avLst/>
          </a:prstGeom>
          <a:solidFill>
            <a:schemeClr val="bg1"/>
          </a:solidFill>
          <a:ln w="25400" cap="flat" cmpd="sng" algn="ctr">
            <a:noFill/>
            <a:prstDash val="solid"/>
          </a:ln>
          <a:effectLst/>
        </p:spPr>
        <p:txBody>
          <a:bodyPr rtlCol="0" anchor="ctr"/>
          <a:lstStyle/>
          <a:p>
            <a:pPr lvl="0" algn="ctr" defTabSz="1217295">
              <a:defRPr/>
            </a:pPr>
            <a:r>
              <a:rPr lang="zh-CN" altLang="en-US" sz="1395" b="1" kern="0">
                <a:solidFill>
                  <a:schemeClr val="bg1">
                    <a:lumMod val="50000"/>
                  </a:schemeClr>
                </a:solidFill>
                <a:latin typeface="微软雅黑" panose="020b0503020204020204" pitchFamily="34" charset="-122"/>
                <a:ea typeface="微软雅黑" panose="020b0503020204020204" pitchFamily="34" charset="-122"/>
              </a:rPr>
              <a:t>单击输入关键词</a:t>
            </a:r>
            <a:endParaRPr lang="en-US" altLang="zh-CN" sz="1395" b="1" kern="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464696" y="3083761"/>
            <a:ext cx="1747731" cy="1577702"/>
            <a:chOff x="1388760" y="2263812"/>
            <a:chExt cx="1747731" cy="1577702"/>
          </a:xfrm>
        </p:grpSpPr>
        <p:sp>
          <p:nvSpPr>
            <p:cNvPr id="17"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a:solidFill>
                    <a:schemeClr val="bg1"/>
                  </a:solidFill>
                  <a:latin typeface="微软雅黑" panose="020b0503020204020204" pitchFamily="34" charset="-122"/>
                  <a:ea typeface="微软雅黑" panose="020b0503020204020204" pitchFamily="34" charset="-122"/>
                </a:rPr>
                <a:t>编辑标题致力于专业</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模板的发布，课件及汇报</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a:ln>
                  <a:noFill/>
                </a:ln>
                <a:solidFill>
                  <a:schemeClr val="bg1"/>
                </a:solidFill>
                <a:effectLst/>
                <a:uLnTx/>
                <a:uFillTx/>
                <a:latin typeface="微软雅黑" panose="020b0503020204020204" pitchFamily="34" charset="-122"/>
              </a:endParaRPr>
            </a:p>
          </p:txBody>
        </p:sp>
        <p:grpSp>
          <p:nvGrpSpPr>
            <p:cNvPr id="18" name="组合 17"/>
            <p:cNvGrpSpPr/>
            <p:nvPr/>
          </p:nvGrpSpPr>
          <p:grpSpPr>
            <a:xfrm>
              <a:off x="1945122" y="2263812"/>
              <a:ext cx="513773" cy="511278"/>
              <a:chOff x="1945122" y="2263812"/>
              <a:chExt cx="513773" cy="511278"/>
            </a:xfrm>
          </p:grpSpPr>
          <p:sp>
            <p:nvSpPr>
              <p:cNvPr id="19" name="椭圆 18"/>
              <p:cNvSpPr/>
              <p:nvPr/>
            </p:nvSpPr>
            <p:spPr>
              <a:xfrm>
                <a:off x="1947617" y="2263812"/>
                <a:ext cx="511278" cy="511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945122" y="2319396"/>
                <a:ext cx="513773" cy="400110"/>
              </a:xfrm>
              <a:prstGeom prst="rect">
                <a:avLst/>
              </a:prstGeom>
              <a:noFill/>
            </p:spPr>
            <p:txBody>
              <a:bodyPr wrap="square" rtlCol="0">
                <a:spAutoFit/>
              </a:bodyPr>
              <a:lstStyle/>
              <a:p>
                <a:r>
                  <a:rPr lang="en-US" altLang="zh-CN" sz="2000" b="1">
                    <a:solidFill>
                      <a:schemeClr val="bg1">
                        <a:lumMod val="50000"/>
                      </a:schemeClr>
                    </a:solidFill>
                    <a:latin typeface="微软雅黑" panose="020b0503020204020204" pitchFamily="34" charset="-122"/>
                    <a:ea typeface="微软雅黑" panose="020b0503020204020204" pitchFamily="34" charset="-122"/>
                  </a:rPr>
                  <a:t>01</a:t>
                </a:r>
                <a:endParaRPr lang="zh-CN" altLang="en-US" sz="2000" b="1">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4049001" y="3083761"/>
            <a:ext cx="1747731" cy="1577702"/>
            <a:chOff x="1388760" y="2263812"/>
            <a:chExt cx="1747731" cy="1577702"/>
          </a:xfrm>
        </p:grpSpPr>
        <p:sp>
          <p:nvSpPr>
            <p:cNvPr id="22"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a:solidFill>
                    <a:schemeClr val="bg1"/>
                  </a:solidFill>
                  <a:latin typeface="微软雅黑" panose="020b0503020204020204" pitchFamily="34" charset="-122"/>
                  <a:ea typeface="微软雅黑" panose="020b0503020204020204" pitchFamily="34" charset="-122"/>
                </a:rPr>
                <a:t>编辑标题致力于专业</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模板的发布，课件及汇报</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a:ln>
                  <a:noFill/>
                </a:ln>
                <a:solidFill>
                  <a:schemeClr val="bg1"/>
                </a:solidFill>
                <a:effectLst/>
                <a:uLnTx/>
                <a:uFillTx/>
                <a:latin typeface="微软雅黑" panose="020b0503020204020204" pitchFamily="34" charset="-122"/>
              </a:endParaRPr>
            </a:p>
          </p:txBody>
        </p:sp>
        <p:grpSp>
          <p:nvGrpSpPr>
            <p:cNvPr id="23" name="组合 22"/>
            <p:cNvGrpSpPr/>
            <p:nvPr/>
          </p:nvGrpSpPr>
          <p:grpSpPr>
            <a:xfrm>
              <a:off x="1945122" y="2263812"/>
              <a:ext cx="513773" cy="511278"/>
              <a:chOff x="1945122" y="2263812"/>
              <a:chExt cx="513773" cy="511278"/>
            </a:xfrm>
          </p:grpSpPr>
          <p:sp>
            <p:nvSpPr>
              <p:cNvPr id="24" name="椭圆 23"/>
              <p:cNvSpPr/>
              <p:nvPr/>
            </p:nvSpPr>
            <p:spPr>
              <a:xfrm>
                <a:off x="1947617" y="2263812"/>
                <a:ext cx="511278" cy="511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945122" y="2319396"/>
                <a:ext cx="513773" cy="400110"/>
              </a:xfrm>
              <a:prstGeom prst="rect">
                <a:avLst/>
              </a:prstGeom>
              <a:noFill/>
            </p:spPr>
            <p:txBody>
              <a:bodyPr wrap="square" rtlCol="0">
                <a:spAutoFit/>
              </a:bodyPr>
              <a:lstStyle/>
              <a:p>
                <a:r>
                  <a:rPr lang="en-US" altLang="zh-CN" sz="2000" b="1">
                    <a:solidFill>
                      <a:schemeClr val="bg1">
                        <a:lumMod val="50000"/>
                      </a:schemeClr>
                    </a:solidFill>
                    <a:latin typeface="微软雅黑" panose="020b0503020204020204" pitchFamily="34" charset="-122"/>
                    <a:ea typeface="微软雅黑" panose="020b0503020204020204" pitchFamily="34" charset="-122"/>
                  </a:rPr>
                  <a:t>02</a:t>
                </a:r>
                <a:endParaRPr lang="zh-CN" altLang="en-US" sz="2000" b="1">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6" name="组合 25"/>
          <p:cNvGrpSpPr/>
          <p:nvPr/>
        </p:nvGrpSpPr>
        <p:grpSpPr>
          <a:xfrm>
            <a:off x="6630386" y="3083761"/>
            <a:ext cx="1747731" cy="1577702"/>
            <a:chOff x="1388760" y="2263812"/>
            <a:chExt cx="1747731" cy="1577702"/>
          </a:xfrm>
        </p:grpSpPr>
        <p:sp>
          <p:nvSpPr>
            <p:cNvPr id="27"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a:solidFill>
                    <a:schemeClr val="bg1"/>
                  </a:solidFill>
                  <a:latin typeface="微软雅黑" panose="020b0503020204020204" pitchFamily="34" charset="-122"/>
                  <a:ea typeface="微软雅黑" panose="020b0503020204020204" pitchFamily="34" charset="-122"/>
                </a:rPr>
                <a:t>编辑标题致力于专业</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模板的发布，课件及汇报</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a:ln>
                  <a:noFill/>
                </a:ln>
                <a:solidFill>
                  <a:schemeClr val="bg1"/>
                </a:solidFill>
                <a:effectLst/>
                <a:uLnTx/>
                <a:uFillTx/>
                <a:latin typeface="微软雅黑" panose="020b0503020204020204" pitchFamily="34" charset="-122"/>
              </a:endParaRPr>
            </a:p>
          </p:txBody>
        </p:sp>
        <p:grpSp>
          <p:nvGrpSpPr>
            <p:cNvPr id="28" name="组合 27"/>
            <p:cNvGrpSpPr/>
            <p:nvPr/>
          </p:nvGrpSpPr>
          <p:grpSpPr>
            <a:xfrm>
              <a:off x="1945122" y="2263812"/>
              <a:ext cx="513773" cy="511278"/>
              <a:chOff x="1945122" y="2263812"/>
              <a:chExt cx="513773" cy="511278"/>
            </a:xfrm>
          </p:grpSpPr>
          <p:sp>
            <p:nvSpPr>
              <p:cNvPr id="29" name="椭圆 28"/>
              <p:cNvSpPr/>
              <p:nvPr/>
            </p:nvSpPr>
            <p:spPr>
              <a:xfrm>
                <a:off x="1947617" y="2263812"/>
                <a:ext cx="511278" cy="511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0" name="文本框 29"/>
              <p:cNvSpPr txBox="1"/>
              <p:nvPr/>
            </p:nvSpPr>
            <p:spPr>
              <a:xfrm>
                <a:off x="1945122" y="2319396"/>
                <a:ext cx="513773" cy="400110"/>
              </a:xfrm>
              <a:prstGeom prst="rect">
                <a:avLst/>
              </a:prstGeom>
              <a:noFill/>
            </p:spPr>
            <p:txBody>
              <a:bodyPr wrap="square" rtlCol="0">
                <a:spAutoFit/>
              </a:bodyPr>
              <a:lstStyle/>
              <a:p>
                <a:r>
                  <a:rPr lang="en-US" altLang="zh-CN" sz="2000" b="1">
                    <a:solidFill>
                      <a:schemeClr val="bg1">
                        <a:lumMod val="50000"/>
                      </a:schemeClr>
                    </a:solidFill>
                    <a:latin typeface="微软雅黑" panose="020b0503020204020204" pitchFamily="34" charset="-122"/>
                    <a:ea typeface="微软雅黑" panose="020b0503020204020204" pitchFamily="34" charset="-122"/>
                  </a:rPr>
                  <a:t>03</a:t>
                </a:r>
                <a:endParaRPr lang="zh-CN" altLang="en-US" sz="2000" b="1">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9214691" y="3083761"/>
            <a:ext cx="1747731" cy="1577702"/>
            <a:chOff x="1388760" y="2263812"/>
            <a:chExt cx="1747731" cy="1577702"/>
          </a:xfrm>
        </p:grpSpPr>
        <p:sp>
          <p:nvSpPr>
            <p:cNvPr id="32"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a:solidFill>
                    <a:schemeClr val="bg1"/>
                  </a:solidFill>
                  <a:latin typeface="微软雅黑" panose="020b0503020204020204" pitchFamily="34" charset="-122"/>
                  <a:ea typeface="微软雅黑" panose="020b0503020204020204" pitchFamily="34" charset="-122"/>
                </a:rPr>
                <a:t>编辑标题致力于专业</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模板的发布，课件及汇报</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a:ln>
                  <a:noFill/>
                </a:ln>
                <a:solidFill>
                  <a:schemeClr val="bg1"/>
                </a:solidFill>
                <a:effectLst/>
                <a:uLnTx/>
                <a:uFillTx/>
                <a:latin typeface="微软雅黑" panose="020b0503020204020204" pitchFamily="34" charset="-122"/>
              </a:endParaRPr>
            </a:p>
          </p:txBody>
        </p:sp>
        <p:grpSp>
          <p:nvGrpSpPr>
            <p:cNvPr id="33" name="组合 32"/>
            <p:cNvGrpSpPr/>
            <p:nvPr/>
          </p:nvGrpSpPr>
          <p:grpSpPr>
            <a:xfrm>
              <a:off x="1945122" y="2263812"/>
              <a:ext cx="513773" cy="511278"/>
              <a:chOff x="1945122" y="2263812"/>
              <a:chExt cx="513773" cy="511278"/>
            </a:xfrm>
          </p:grpSpPr>
          <p:sp>
            <p:nvSpPr>
              <p:cNvPr id="34" name="椭圆 33"/>
              <p:cNvSpPr/>
              <p:nvPr/>
            </p:nvSpPr>
            <p:spPr>
              <a:xfrm>
                <a:off x="1947617" y="2263812"/>
                <a:ext cx="511278" cy="511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945122" y="2319396"/>
                <a:ext cx="513773" cy="400110"/>
              </a:xfrm>
              <a:prstGeom prst="rect">
                <a:avLst/>
              </a:prstGeom>
              <a:noFill/>
            </p:spPr>
            <p:txBody>
              <a:bodyPr wrap="square" rtlCol="0">
                <a:spAutoFit/>
              </a:bodyPr>
              <a:lstStyle/>
              <a:p>
                <a:r>
                  <a:rPr lang="en-US" altLang="zh-CN" sz="2000" b="1">
                    <a:solidFill>
                      <a:schemeClr val="bg1">
                        <a:lumMod val="50000"/>
                      </a:schemeClr>
                    </a:solidFill>
                    <a:latin typeface="微软雅黑" panose="020b0503020204020204" pitchFamily="34" charset="-122"/>
                    <a:ea typeface="微软雅黑" panose="020b0503020204020204" pitchFamily="34" charset="-122"/>
                  </a:rPr>
                  <a:t>04</a:t>
                </a:r>
                <a:endParaRPr lang="zh-CN" altLang="en-US" sz="2000" b="1">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50" fill="hold"/>
                                        <p:tgtEl>
                                          <p:spTgt spid="6"/>
                                        </p:tgtEl>
                                        <p:attrNameLst>
                                          <p:attrName>ppt_x</p:attrName>
                                        </p:attrNameLst>
                                      </p:cBhvr>
                                      <p:tavLst>
                                        <p:tav tm="0">
                                          <p:val>
                                            <p:strVal val="#ppt_x"/>
                                          </p:val>
                                        </p:tav>
                                        <p:tav tm="100000">
                                          <p:val>
                                            <p:strVal val="#ppt_x"/>
                                          </p:val>
                                        </p:tav>
                                      </p:tavLst>
                                    </p:anim>
                                    <p:anim calcmode="lin" valueType="num">
                                      <p:cBhvr additive="base">
                                        <p:cTn id="17" dur="250" fill="hold"/>
                                        <p:tgtEl>
                                          <p:spTgt spid="6"/>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50" fill="hold"/>
                                        <p:tgtEl>
                                          <p:spTgt spid="7"/>
                                        </p:tgtEl>
                                        <p:attrNameLst>
                                          <p:attrName>ppt_x</p:attrName>
                                        </p:attrNameLst>
                                      </p:cBhvr>
                                      <p:tavLst>
                                        <p:tav tm="0">
                                          <p:val>
                                            <p:strVal val="#ppt_x"/>
                                          </p:val>
                                        </p:tav>
                                        <p:tav tm="100000">
                                          <p:val>
                                            <p:strVal val="#ppt_x"/>
                                          </p:val>
                                        </p:tav>
                                      </p:tavLst>
                                    </p:anim>
                                    <p:anim calcmode="lin" valueType="num">
                                      <p:cBhvr additive="base">
                                        <p:cTn id="22" dur="250" fill="hold"/>
                                        <p:tgtEl>
                                          <p:spTgt spid="7"/>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50" fill="hold"/>
                                        <p:tgtEl>
                                          <p:spTgt spid="9"/>
                                        </p:tgtEl>
                                        <p:attrNameLst>
                                          <p:attrName>ppt_x</p:attrName>
                                        </p:attrNameLst>
                                      </p:cBhvr>
                                      <p:tavLst>
                                        <p:tav tm="0">
                                          <p:val>
                                            <p:strVal val="#ppt_x"/>
                                          </p:val>
                                        </p:tav>
                                        <p:tav tm="100000">
                                          <p:val>
                                            <p:strVal val="#ppt_x"/>
                                          </p:val>
                                        </p:tav>
                                      </p:tavLst>
                                    </p:anim>
                                    <p:anim calcmode="lin" valueType="num">
                                      <p:cBhvr additive="base">
                                        <p:cTn id="27" dur="250" fill="hold"/>
                                        <p:tgtEl>
                                          <p:spTgt spid="9"/>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fill="hold"/>
                                        <p:tgtEl>
                                          <p:spTgt spid="10"/>
                                        </p:tgtEl>
                                        <p:attrNameLst>
                                          <p:attrName>ppt_x</p:attrName>
                                        </p:attrNameLst>
                                      </p:cBhvr>
                                      <p:tavLst>
                                        <p:tav tm="0">
                                          <p:val>
                                            <p:strVal val="#ppt_x"/>
                                          </p:val>
                                        </p:tav>
                                        <p:tav tm="100000">
                                          <p:val>
                                            <p:strVal val="#ppt_x"/>
                                          </p:val>
                                        </p:tav>
                                      </p:tavLst>
                                    </p:anim>
                                    <p:anim calcmode="lin" valueType="num">
                                      <p:cBhvr additive="base">
                                        <p:cTn id="32" dur="250" fill="hold"/>
                                        <p:tgtEl>
                                          <p:spTgt spid="10"/>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250" fill="hold"/>
                                        <p:tgtEl>
                                          <p:spTgt spid="13"/>
                                        </p:tgtEl>
                                        <p:attrNameLst>
                                          <p:attrName>ppt_x</p:attrName>
                                        </p:attrNameLst>
                                      </p:cBhvr>
                                      <p:tavLst>
                                        <p:tav tm="0">
                                          <p:val>
                                            <p:strVal val="#ppt_x"/>
                                          </p:val>
                                        </p:tav>
                                        <p:tav tm="100000">
                                          <p:val>
                                            <p:strVal val="#ppt_x"/>
                                          </p:val>
                                        </p:tav>
                                      </p:tavLst>
                                    </p:anim>
                                    <p:anim calcmode="lin" valueType="num">
                                      <p:cBhvr additive="base">
                                        <p:cTn id="37" dur="250" fill="hold"/>
                                        <p:tgtEl>
                                          <p:spTgt spid="13"/>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250" fill="hold"/>
                                        <p:tgtEl>
                                          <p:spTgt spid="14"/>
                                        </p:tgtEl>
                                        <p:attrNameLst>
                                          <p:attrName>ppt_x</p:attrName>
                                        </p:attrNameLst>
                                      </p:cBhvr>
                                      <p:tavLst>
                                        <p:tav tm="0">
                                          <p:val>
                                            <p:strVal val="#ppt_x"/>
                                          </p:val>
                                        </p:tav>
                                        <p:tav tm="100000">
                                          <p:val>
                                            <p:strVal val="#ppt_x"/>
                                          </p:val>
                                        </p:tav>
                                      </p:tavLst>
                                    </p:anim>
                                    <p:anim calcmode="lin" valueType="num">
                                      <p:cBhvr additive="base">
                                        <p:cTn id="42" dur="250" fill="hold"/>
                                        <p:tgtEl>
                                          <p:spTgt spid="14"/>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250" fill="hold"/>
                                        <p:tgtEl>
                                          <p:spTgt spid="15"/>
                                        </p:tgtEl>
                                        <p:attrNameLst>
                                          <p:attrName>ppt_x</p:attrName>
                                        </p:attrNameLst>
                                      </p:cBhvr>
                                      <p:tavLst>
                                        <p:tav tm="0">
                                          <p:val>
                                            <p:strVal val="#ppt_x"/>
                                          </p:val>
                                        </p:tav>
                                        <p:tav tm="100000">
                                          <p:val>
                                            <p:strVal val="#ppt_x"/>
                                          </p:val>
                                        </p:tav>
                                      </p:tavLst>
                                    </p:anim>
                                    <p:anim calcmode="lin" valueType="num">
                                      <p:cBhvr additive="base">
                                        <p:cTn id="47" dur="250" fill="hold"/>
                                        <p:tgtEl>
                                          <p:spTgt spid="15"/>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2500"/>
                            </p:stCondLst>
                            <p:childTnLst>
                              <p:par>
                                <p:cTn id="49" presetID="2" presetClass="entr" presetSubtype="4"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250" fill="hold"/>
                                        <p:tgtEl>
                                          <p:spTgt spid="16"/>
                                        </p:tgtEl>
                                        <p:attrNameLst>
                                          <p:attrName>ppt_x</p:attrName>
                                        </p:attrNameLst>
                                      </p:cBhvr>
                                      <p:tavLst>
                                        <p:tav tm="0">
                                          <p:val>
                                            <p:strVal val="#ppt_x"/>
                                          </p:val>
                                        </p:tav>
                                        <p:tav tm="100000">
                                          <p:val>
                                            <p:strVal val="#ppt_x"/>
                                          </p:val>
                                        </p:tav>
                                      </p:tavLst>
                                    </p:anim>
                                    <p:anim calcmode="lin" valueType="num">
                                      <p:cBhvr additive="base">
                                        <p:cTn id="52" dur="250" fill="hold"/>
                                        <p:tgtEl>
                                          <p:spTgt spid="16"/>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2750"/>
                            </p:stCondLst>
                            <p:childTnLst>
                              <p:par>
                                <p:cTn id="54" presetID="2" presetClass="entr" presetSubtype="4"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250" fill="hold"/>
                                        <p:tgtEl>
                                          <p:spTgt spid="21"/>
                                        </p:tgtEl>
                                        <p:attrNameLst>
                                          <p:attrName>ppt_x</p:attrName>
                                        </p:attrNameLst>
                                      </p:cBhvr>
                                      <p:tavLst>
                                        <p:tav tm="0">
                                          <p:val>
                                            <p:strVal val="#ppt_x"/>
                                          </p:val>
                                        </p:tav>
                                        <p:tav tm="100000">
                                          <p:val>
                                            <p:strVal val="#ppt_x"/>
                                          </p:val>
                                        </p:tav>
                                      </p:tavLst>
                                    </p:anim>
                                    <p:anim calcmode="lin" valueType="num">
                                      <p:cBhvr additive="base">
                                        <p:cTn id="57" dur="250" fill="hold"/>
                                        <p:tgtEl>
                                          <p:spTgt spid="21"/>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3000"/>
                            </p:stCondLst>
                            <p:childTnLst>
                              <p:par>
                                <p:cTn id="59" presetID="2" presetClass="entr" presetSubtype="4"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250" fill="hold"/>
                                        <p:tgtEl>
                                          <p:spTgt spid="26"/>
                                        </p:tgtEl>
                                        <p:attrNameLst>
                                          <p:attrName>ppt_x</p:attrName>
                                        </p:attrNameLst>
                                      </p:cBhvr>
                                      <p:tavLst>
                                        <p:tav tm="0">
                                          <p:val>
                                            <p:strVal val="#ppt_x"/>
                                          </p:val>
                                        </p:tav>
                                        <p:tav tm="100000">
                                          <p:val>
                                            <p:strVal val="#ppt_x"/>
                                          </p:val>
                                        </p:tav>
                                      </p:tavLst>
                                    </p:anim>
                                    <p:anim calcmode="lin" valueType="num">
                                      <p:cBhvr additive="base">
                                        <p:cTn id="62" dur="250" fill="hold"/>
                                        <p:tgtEl>
                                          <p:spTgt spid="26"/>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3250"/>
                            </p:stCondLst>
                            <p:childTnLst>
                              <p:par>
                                <p:cTn id="64" presetID="2" presetClass="entr" presetSubtype="4"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250" fill="hold"/>
                                        <p:tgtEl>
                                          <p:spTgt spid="31"/>
                                        </p:tgtEl>
                                        <p:attrNameLst>
                                          <p:attrName>ppt_x</p:attrName>
                                        </p:attrNameLst>
                                      </p:cBhvr>
                                      <p:tavLst>
                                        <p:tav tm="0">
                                          <p:val>
                                            <p:strVal val="#ppt_x"/>
                                          </p:val>
                                        </p:tav>
                                        <p:tav tm="100000">
                                          <p:val>
                                            <p:strVal val="#ppt_x"/>
                                          </p:val>
                                        </p:tav>
                                      </p:tavLst>
                                    </p:anim>
                                    <p:anim calcmode="lin" valueType="num">
                                      <p:cBhvr additive="base">
                                        <p:cTn id="67"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教学工作回顾</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Group 39"/>
          <p:cNvGrpSpPr/>
          <p:nvPr/>
        </p:nvGrpSpPr>
        <p:grpSpPr>
          <a:xfrm flipH="1">
            <a:off x="1851455" y="2770987"/>
            <a:ext cx="692092" cy="692092"/>
            <a:chOff x="6369311" y="2040370"/>
            <a:chExt cx="755703" cy="755703"/>
          </a:xfrm>
          <a:solidFill>
            <a:srgbClr val="A7B658"/>
          </a:solidFill>
        </p:grpSpPr>
        <p:sp>
          <p:nvSpPr>
            <p:cNvPr id="6" name="Oval 7"/>
            <p:cNvSpPr/>
            <p:nvPr/>
          </p:nvSpPr>
          <p:spPr>
            <a:xfrm>
              <a:off x="6369311" y="2040370"/>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11"/>
            <p:cNvSpPr txBox="1"/>
            <p:nvPr/>
          </p:nvSpPr>
          <p:spPr>
            <a:xfrm>
              <a:off x="6422299" y="2208373"/>
              <a:ext cx="649725" cy="423441"/>
            </a:xfrm>
            <a:prstGeom prst="rect">
              <a:avLst/>
            </a:prstGeom>
            <a:grp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40"/>
          <p:cNvGrpSpPr/>
          <p:nvPr/>
        </p:nvGrpSpPr>
        <p:grpSpPr>
          <a:xfrm flipH="1">
            <a:off x="1851455" y="3642928"/>
            <a:ext cx="692092" cy="692092"/>
            <a:chOff x="6369311" y="2992454"/>
            <a:chExt cx="755703" cy="755703"/>
          </a:xfrm>
          <a:solidFill>
            <a:srgbClr val="A7B658"/>
          </a:solidFill>
        </p:grpSpPr>
        <p:sp>
          <p:nvSpPr>
            <p:cNvPr id="10" name="Oval 8"/>
            <p:cNvSpPr/>
            <p:nvPr/>
          </p:nvSpPr>
          <p:spPr>
            <a:xfrm>
              <a:off x="6369311" y="2992454"/>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grp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41"/>
          <p:cNvGrpSpPr/>
          <p:nvPr/>
        </p:nvGrpSpPr>
        <p:grpSpPr>
          <a:xfrm flipH="1">
            <a:off x="1851455" y="4514869"/>
            <a:ext cx="692092" cy="692092"/>
            <a:chOff x="6369310" y="3944537"/>
            <a:chExt cx="755703" cy="755703"/>
          </a:xfrm>
          <a:solidFill>
            <a:srgbClr val="A7B658"/>
          </a:solidFill>
        </p:grpSpPr>
        <p:sp>
          <p:nvSpPr>
            <p:cNvPr id="15" name="Oval 10"/>
            <p:cNvSpPr/>
            <p:nvPr/>
          </p:nvSpPr>
          <p:spPr>
            <a:xfrm>
              <a:off x="6369310" y="3944537"/>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3"/>
            <p:cNvSpPr txBox="1"/>
            <p:nvPr/>
          </p:nvSpPr>
          <p:spPr>
            <a:xfrm>
              <a:off x="6422298" y="4114593"/>
              <a:ext cx="649725" cy="423441"/>
            </a:xfrm>
            <a:prstGeom prst="rect">
              <a:avLst/>
            </a:prstGeom>
            <a:grp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Rectangle 22"/>
          <p:cNvSpPr/>
          <p:nvPr/>
        </p:nvSpPr>
        <p:spPr>
          <a:xfrm flipH="1">
            <a:off x="2775605" y="2784288"/>
            <a:ext cx="3026728" cy="460375"/>
          </a:xfrm>
          <a:prstGeom prst="rect">
            <a:avLst/>
          </a:prstGeom>
        </p:spPr>
        <p:txBody>
          <a:bodyPr wrap="square">
            <a:spAutoFit/>
          </a:bodyPr>
          <a:lstStyle/>
          <a:p>
            <a:pPr algn="ctr"/>
            <a:r>
              <a:rPr sz="12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2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Rectangle 26"/>
          <p:cNvSpPr/>
          <p:nvPr/>
        </p:nvSpPr>
        <p:spPr>
          <a:xfrm flipH="1">
            <a:off x="2775605" y="3743423"/>
            <a:ext cx="3026728" cy="460375"/>
          </a:xfrm>
          <a:prstGeom prst="rect">
            <a:avLst/>
          </a:prstGeom>
        </p:spPr>
        <p:txBody>
          <a:bodyPr wrap="square">
            <a:spAutoFit/>
          </a:bodyPr>
          <a:lstStyle/>
          <a:p>
            <a:pPr algn="ctr"/>
            <a:r>
              <a:rPr sz="12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2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9" name="Rectangle 30"/>
          <p:cNvSpPr/>
          <p:nvPr/>
        </p:nvSpPr>
        <p:spPr>
          <a:xfrm flipH="1">
            <a:off x="2775605" y="4725916"/>
            <a:ext cx="3026728" cy="460375"/>
          </a:xfrm>
          <a:prstGeom prst="rect">
            <a:avLst/>
          </a:prstGeom>
        </p:spPr>
        <p:txBody>
          <a:bodyPr wrap="square">
            <a:spAutoFit/>
          </a:bodyPr>
          <a:lstStyle/>
          <a:p>
            <a:pPr algn="ctr"/>
            <a:r>
              <a:rPr sz="12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2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20" name="组合 19"/>
          <p:cNvGrpSpPr/>
          <p:nvPr/>
        </p:nvGrpSpPr>
        <p:grpSpPr>
          <a:xfrm>
            <a:off x="6030978" y="1974934"/>
            <a:ext cx="4780366" cy="3536978"/>
            <a:chOff x="6094169" y="2784311"/>
            <a:chExt cx="3750263" cy="2774808"/>
          </a:xfrm>
        </p:grpSpPr>
        <p:sp>
          <p:nvSpPr>
            <p:cNvPr id="21" name="Rectangle 89"/>
            <p:cNvSpPr/>
            <p:nvPr/>
          </p:nvSpPr>
          <p:spPr>
            <a:xfrm>
              <a:off x="6094169" y="5141617"/>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137"/>
            <p:cNvGrpSpPr/>
            <p:nvPr/>
          </p:nvGrpSpPr>
          <p:grpSpPr>
            <a:xfrm>
              <a:off x="6431069" y="2784311"/>
              <a:ext cx="301358" cy="2317121"/>
              <a:chOff x="1074408" y="1485901"/>
              <a:chExt cx="214311" cy="1647821"/>
            </a:xfrm>
            <a:solidFill>
              <a:srgbClr val="4AA88D"/>
            </a:solidFill>
          </p:grpSpPr>
          <p:cxnSp>
            <p:nvCxnSpPr>
              <p:cNvPr id="44" name="Straight Connector 90"/>
              <p:cNvCxnSpPr/>
              <p:nvPr/>
            </p:nvCxnSpPr>
            <p:spPr>
              <a:xfrm rot="16200000" flipV="1">
                <a:off x="359569"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ounded Rectangle 94"/>
              <p:cNvSpPr/>
              <p:nvPr/>
            </p:nvSpPr>
            <p:spPr>
              <a:xfrm>
                <a:off x="1074408" y="2190750"/>
                <a:ext cx="214311" cy="942972"/>
              </a:xfrm>
              <a:prstGeom prst="round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138"/>
            <p:cNvGrpSpPr/>
            <p:nvPr/>
          </p:nvGrpSpPr>
          <p:grpSpPr>
            <a:xfrm>
              <a:off x="6964680" y="2784311"/>
              <a:ext cx="301358" cy="2317121"/>
              <a:chOff x="1447800" y="1485901"/>
              <a:chExt cx="214311" cy="1647821"/>
            </a:xfrm>
            <a:solidFill>
              <a:srgbClr val="DF7563"/>
            </a:solidFill>
          </p:grpSpPr>
          <p:cxnSp>
            <p:nvCxnSpPr>
              <p:cNvPr id="42" name="Straight Connector 97"/>
              <p:cNvCxnSpPr/>
              <p:nvPr/>
            </p:nvCxnSpPr>
            <p:spPr>
              <a:xfrm rot="16200000" flipV="1">
                <a:off x="732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Rounded Rectangle 100"/>
              <p:cNvSpPr/>
              <p:nvPr/>
            </p:nvSpPr>
            <p:spPr>
              <a:xfrm>
                <a:off x="1447800" y="1962150"/>
                <a:ext cx="214311" cy="1171572"/>
              </a:xfrm>
              <a:prstGeom prst="round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139"/>
            <p:cNvGrpSpPr/>
            <p:nvPr/>
          </p:nvGrpSpPr>
          <p:grpSpPr>
            <a:xfrm>
              <a:off x="7498292" y="2784311"/>
              <a:ext cx="301358" cy="2317121"/>
              <a:chOff x="1828800" y="1485901"/>
              <a:chExt cx="214311" cy="1647821"/>
            </a:xfrm>
            <a:solidFill>
              <a:srgbClr val="4AA88D"/>
            </a:solidFill>
          </p:grpSpPr>
          <p:cxnSp>
            <p:nvCxnSpPr>
              <p:cNvPr id="40" name="Straight Connector 103"/>
              <p:cNvCxnSpPr/>
              <p:nvPr/>
            </p:nvCxnSpPr>
            <p:spPr>
              <a:xfrm rot="16200000" flipV="1">
                <a:off x="1113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106"/>
              <p:cNvSpPr/>
              <p:nvPr/>
            </p:nvSpPr>
            <p:spPr>
              <a:xfrm>
                <a:off x="1828800" y="1809750"/>
                <a:ext cx="214311" cy="1323972"/>
              </a:xfrm>
              <a:prstGeom prst="round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40"/>
            <p:cNvGrpSpPr/>
            <p:nvPr/>
          </p:nvGrpSpPr>
          <p:grpSpPr>
            <a:xfrm>
              <a:off x="8031904" y="2784311"/>
              <a:ext cx="301358" cy="2317121"/>
              <a:chOff x="2209800" y="1485901"/>
              <a:chExt cx="214311" cy="1647821"/>
            </a:xfrm>
            <a:solidFill>
              <a:srgbClr val="DF7563"/>
            </a:solidFill>
          </p:grpSpPr>
          <p:cxnSp>
            <p:nvCxnSpPr>
              <p:cNvPr id="38" name="Straight Connector 107"/>
              <p:cNvCxnSpPr/>
              <p:nvPr/>
            </p:nvCxnSpPr>
            <p:spPr>
              <a:xfrm rot="16200000" flipV="1">
                <a:off x="1494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120"/>
              <p:cNvSpPr/>
              <p:nvPr/>
            </p:nvSpPr>
            <p:spPr>
              <a:xfrm>
                <a:off x="2209800" y="2419350"/>
                <a:ext cx="214311" cy="714372"/>
              </a:xfrm>
              <a:prstGeom prst="round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41"/>
            <p:cNvGrpSpPr/>
            <p:nvPr/>
          </p:nvGrpSpPr>
          <p:grpSpPr>
            <a:xfrm>
              <a:off x="8565515" y="2784311"/>
              <a:ext cx="301358" cy="2317121"/>
              <a:chOff x="2667000" y="1485901"/>
              <a:chExt cx="214311" cy="1647821"/>
            </a:xfrm>
            <a:solidFill>
              <a:srgbClr val="4AA88D"/>
            </a:solidFill>
          </p:grpSpPr>
          <p:cxnSp>
            <p:nvCxnSpPr>
              <p:cNvPr id="36" name="Straight Connector 127"/>
              <p:cNvCxnSpPr/>
              <p:nvPr/>
            </p:nvCxnSpPr>
            <p:spPr>
              <a:xfrm rot="16200000" flipV="1">
                <a:off x="19521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Rounded Rectangle 128"/>
              <p:cNvSpPr/>
              <p:nvPr/>
            </p:nvSpPr>
            <p:spPr>
              <a:xfrm>
                <a:off x="2667000" y="1962150"/>
                <a:ext cx="214311" cy="1171572"/>
              </a:xfrm>
              <a:prstGeom prst="round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142"/>
            <p:cNvGrpSpPr/>
            <p:nvPr/>
          </p:nvGrpSpPr>
          <p:grpSpPr>
            <a:xfrm>
              <a:off x="9099130" y="2784311"/>
              <a:ext cx="301358" cy="2317121"/>
              <a:chOff x="2971800" y="1485901"/>
              <a:chExt cx="214311" cy="1647821"/>
            </a:xfrm>
            <a:solidFill>
              <a:srgbClr val="DF7563"/>
            </a:solidFill>
          </p:grpSpPr>
          <p:cxnSp>
            <p:nvCxnSpPr>
              <p:cNvPr id="34" name="Straight Connector 135"/>
              <p:cNvCxnSpPr/>
              <p:nvPr/>
            </p:nvCxnSpPr>
            <p:spPr>
              <a:xfrm rot="16200000" flipV="1">
                <a:off x="2256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Rounded Rectangle 136"/>
              <p:cNvSpPr/>
              <p:nvPr/>
            </p:nvSpPr>
            <p:spPr>
              <a:xfrm>
                <a:off x="2971800" y="1809750"/>
                <a:ext cx="214311" cy="1323972"/>
              </a:xfrm>
              <a:prstGeom prst="round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Rectangle 143"/>
            <p:cNvSpPr/>
            <p:nvPr/>
          </p:nvSpPr>
          <p:spPr>
            <a:xfrm>
              <a:off x="6461672" y="5290840"/>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144"/>
            <p:cNvSpPr/>
            <p:nvPr/>
          </p:nvSpPr>
          <p:spPr>
            <a:xfrm>
              <a:off x="6999943" y="5290840"/>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145"/>
            <p:cNvSpPr/>
            <p:nvPr/>
          </p:nvSpPr>
          <p:spPr>
            <a:xfrm>
              <a:off x="7538214" y="5290840"/>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146"/>
            <p:cNvSpPr/>
            <p:nvPr/>
          </p:nvSpPr>
          <p:spPr>
            <a:xfrm>
              <a:off x="8076485" y="5290840"/>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147"/>
            <p:cNvSpPr/>
            <p:nvPr/>
          </p:nvSpPr>
          <p:spPr>
            <a:xfrm>
              <a:off x="8614756" y="5290840"/>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148"/>
            <p:cNvSpPr/>
            <p:nvPr/>
          </p:nvSpPr>
          <p:spPr>
            <a:xfrm>
              <a:off x="9153027" y="5290840"/>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Rectangle 24"/>
          <p:cNvSpPr>
            <a:spLocks noChangeArrowheads="1"/>
          </p:cNvSpPr>
          <p:nvPr/>
        </p:nvSpPr>
        <p:spPr bwMode="auto">
          <a:xfrm>
            <a:off x="1700606" y="5736050"/>
            <a:ext cx="956861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sz="14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r>
              <a:rPr sz="14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r>
              <a:rPr sz="14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r>
              <a:rPr sz="140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点击此处更换文点击此处更换文</a:t>
            </a:r>
            <a:endParaRPr sz="140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0-#ppt_w/2"/>
                                          </p:val>
                                        </p:tav>
                                        <p:tav tm="100000">
                                          <p:val>
                                            <p:strVal val="#ppt_x"/>
                                          </p:val>
                                        </p:tav>
                                      </p:tavLst>
                                    </p:anim>
                                    <p:anim calcmode="lin" valueType="num">
                                      <p:cBhvr additive="base">
                                        <p:cTn id="12" dur="25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750"/>
                            </p:stCondLst>
                            <p:childTnLst>
                              <p:par>
                                <p:cTn id="14" presetID="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50" fill="hold"/>
                                        <p:tgtEl>
                                          <p:spTgt spid="9"/>
                                        </p:tgtEl>
                                        <p:attrNameLst>
                                          <p:attrName>ppt_x</p:attrName>
                                        </p:attrNameLst>
                                      </p:cBhvr>
                                      <p:tavLst>
                                        <p:tav tm="0">
                                          <p:val>
                                            <p:strVal val="0-#ppt_w/2"/>
                                          </p:val>
                                        </p:tav>
                                        <p:tav tm="100000">
                                          <p:val>
                                            <p:strVal val="#ppt_x"/>
                                          </p:val>
                                        </p:tav>
                                      </p:tavLst>
                                    </p:anim>
                                    <p:anim calcmode="lin" valueType="num">
                                      <p:cBhvr additive="base">
                                        <p:cTn id="17" dur="250" fill="hold"/>
                                        <p:tgtEl>
                                          <p:spTgt spid="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0-#ppt_w/2"/>
                                          </p:val>
                                        </p:tav>
                                        <p:tav tm="100000">
                                          <p:val>
                                            <p:strVal val="#ppt_x"/>
                                          </p:val>
                                        </p:tav>
                                      </p:tavLst>
                                    </p:anim>
                                    <p:anim calcmode="lin" valueType="num">
                                      <p:cBhvr additive="base">
                                        <p:cTn id="22" dur="250" fill="hold"/>
                                        <p:tgtEl>
                                          <p:spTgt spid="14"/>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50" fill="hold"/>
                                        <p:tgtEl>
                                          <p:spTgt spid="17"/>
                                        </p:tgtEl>
                                        <p:attrNameLst>
                                          <p:attrName>ppt_x</p:attrName>
                                        </p:attrNameLst>
                                      </p:cBhvr>
                                      <p:tavLst>
                                        <p:tav tm="0">
                                          <p:val>
                                            <p:strVal val="0-#ppt_w/2"/>
                                          </p:val>
                                        </p:tav>
                                        <p:tav tm="100000">
                                          <p:val>
                                            <p:strVal val="#ppt_x"/>
                                          </p:val>
                                        </p:tav>
                                      </p:tavLst>
                                    </p:anim>
                                    <p:anim calcmode="lin" valueType="num">
                                      <p:cBhvr additive="base">
                                        <p:cTn id="27" dur="250" fill="hold"/>
                                        <p:tgtEl>
                                          <p:spTgt spid="17"/>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500"/>
                            </p:stCondLst>
                            <p:childTnLst>
                              <p:par>
                                <p:cTn id="29" presetID="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250" fill="hold"/>
                                        <p:tgtEl>
                                          <p:spTgt spid="18"/>
                                        </p:tgtEl>
                                        <p:attrNameLst>
                                          <p:attrName>ppt_x</p:attrName>
                                        </p:attrNameLst>
                                      </p:cBhvr>
                                      <p:tavLst>
                                        <p:tav tm="0">
                                          <p:val>
                                            <p:strVal val="0-#ppt_w/2"/>
                                          </p:val>
                                        </p:tav>
                                        <p:tav tm="100000">
                                          <p:val>
                                            <p:strVal val="#ppt_x"/>
                                          </p:val>
                                        </p:tav>
                                      </p:tavLst>
                                    </p:anim>
                                    <p:anim calcmode="lin" valueType="num">
                                      <p:cBhvr additive="base">
                                        <p:cTn id="32" dur="250" fill="hold"/>
                                        <p:tgtEl>
                                          <p:spTgt spid="18"/>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750"/>
                            </p:stCondLst>
                            <p:childTnLst>
                              <p:par>
                                <p:cTn id="34" presetID="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50" fill="hold"/>
                                        <p:tgtEl>
                                          <p:spTgt spid="19"/>
                                        </p:tgtEl>
                                        <p:attrNameLst>
                                          <p:attrName>ppt_x</p:attrName>
                                        </p:attrNameLst>
                                      </p:cBhvr>
                                      <p:tavLst>
                                        <p:tav tm="0">
                                          <p:val>
                                            <p:strVal val="0-#ppt_w/2"/>
                                          </p:val>
                                        </p:tav>
                                        <p:tav tm="100000">
                                          <p:val>
                                            <p:strVal val="#ppt_x"/>
                                          </p:val>
                                        </p:tav>
                                      </p:tavLst>
                                    </p:anim>
                                    <p:anim calcmode="lin" valueType="num">
                                      <p:cBhvr additive="base">
                                        <p:cTn id="37" dur="250" fill="hold"/>
                                        <p:tgtEl>
                                          <p:spTgt spid="19"/>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0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0-#ppt_w/2"/>
                                          </p:val>
                                        </p:tav>
                                        <p:tav tm="100000">
                                          <p:val>
                                            <p:strVal val="#ppt_x"/>
                                          </p:val>
                                        </p:tav>
                                      </p:tavLst>
                                    </p:anim>
                                    <p:anim calcmode="lin" valueType="num">
                                      <p:cBhvr additive="base">
                                        <p:cTn id="46"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4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教学工作回顾</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 name="椭圆 4"/>
          <p:cNvSpPr/>
          <p:nvPr/>
        </p:nvSpPr>
        <p:spPr>
          <a:xfrm>
            <a:off x="6237357" y="2494301"/>
            <a:ext cx="576622" cy="576785"/>
          </a:xfrm>
          <a:prstGeom prst="ellipse">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Impact MT Std" pitchFamily="34" charset="0"/>
                <a:ea typeface="微软雅黑" panose="020b0503020204020204" pitchFamily="34" charset="-122"/>
              </a:rPr>
              <a:t>1</a:t>
            </a:r>
            <a:endParaRPr lang="zh-CN" altLang="en-US" sz="1600">
              <a:latin typeface="Impact MT Std" pitchFamily="34" charset="0"/>
              <a:ea typeface="微软雅黑" panose="020b0503020204020204" pitchFamily="34" charset="-122"/>
            </a:endParaRPr>
          </a:p>
        </p:txBody>
      </p:sp>
      <p:cxnSp>
        <p:nvCxnSpPr>
          <p:cNvPr id="6" name="直接连接符 5"/>
          <p:cNvCxnSpPr/>
          <p:nvPr/>
        </p:nvCxnSpPr>
        <p:spPr>
          <a:xfrm>
            <a:off x="6801795" y="2761033"/>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7" name="标题 11"/>
          <p:cNvSpPr txBox="1"/>
          <p:nvPr/>
        </p:nvSpPr>
        <p:spPr>
          <a:xfrm>
            <a:off x="7831336" y="2540445"/>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6237358" y="3426253"/>
            <a:ext cx="576622" cy="576785"/>
          </a:xfrm>
          <a:prstGeom prst="ellipse">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Impact MT Std" pitchFamily="34" charset="0"/>
                <a:ea typeface="微软雅黑" panose="020b0503020204020204" pitchFamily="34" charset="-122"/>
              </a:rPr>
              <a:t>2</a:t>
            </a:r>
            <a:endParaRPr lang="zh-CN" altLang="en-US" sz="1600">
              <a:latin typeface="Impact MT Std" pitchFamily="34" charset="0"/>
              <a:ea typeface="微软雅黑" panose="020b0503020204020204" pitchFamily="34" charset="-122"/>
            </a:endParaRPr>
          </a:p>
        </p:txBody>
      </p:sp>
      <p:cxnSp>
        <p:nvCxnSpPr>
          <p:cNvPr id="10" name="直接连接符 9"/>
          <p:cNvCxnSpPr/>
          <p:nvPr/>
        </p:nvCxnSpPr>
        <p:spPr>
          <a:xfrm>
            <a:off x="6801796" y="3692985"/>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7831337" y="3472397"/>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6237358" y="4341551"/>
            <a:ext cx="576622" cy="576785"/>
          </a:xfrm>
          <a:prstGeom prst="ellipse">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Impact MT Std" pitchFamily="34" charset="0"/>
                <a:ea typeface="微软雅黑" panose="020b0503020204020204" pitchFamily="34" charset="-122"/>
              </a:rPr>
              <a:t>3</a:t>
            </a:r>
            <a:endParaRPr lang="zh-CN" altLang="en-US" sz="1600">
              <a:latin typeface="Impact MT Std" pitchFamily="34" charset="0"/>
              <a:ea typeface="微软雅黑" panose="020b0503020204020204" pitchFamily="34" charset="-122"/>
            </a:endParaRPr>
          </a:p>
        </p:txBody>
      </p:sp>
      <p:cxnSp>
        <p:nvCxnSpPr>
          <p:cNvPr id="15" name="直接连接符 14"/>
          <p:cNvCxnSpPr/>
          <p:nvPr/>
        </p:nvCxnSpPr>
        <p:spPr>
          <a:xfrm>
            <a:off x="6801796" y="4608283"/>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标题 11"/>
          <p:cNvSpPr txBox="1"/>
          <p:nvPr/>
        </p:nvSpPr>
        <p:spPr>
          <a:xfrm>
            <a:off x="7831337" y="4387695"/>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6237359" y="5240049"/>
            <a:ext cx="576622" cy="576785"/>
          </a:xfrm>
          <a:prstGeom prst="ellipse">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Impact MT Std" pitchFamily="34" charset="0"/>
                <a:ea typeface="微软雅黑" panose="020b0503020204020204" pitchFamily="34" charset="-122"/>
              </a:rPr>
              <a:t>4</a:t>
            </a:r>
            <a:endParaRPr lang="zh-CN" altLang="en-US" sz="1600">
              <a:latin typeface="Impact MT Std" pitchFamily="34" charset="0"/>
              <a:ea typeface="微软雅黑" panose="020b0503020204020204" pitchFamily="34" charset="-122"/>
            </a:endParaRPr>
          </a:p>
        </p:txBody>
      </p:sp>
      <p:cxnSp>
        <p:nvCxnSpPr>
          <p:cNvPr id="18" name="直接连接符 17"/>
          <p:cNvCxnSpPr/>
          <p:nvPr/>
        </p:nvCxnSpPr>
        <p:spPr>
          <a:xfrm>
            <a:off x="6801797" y="5506781"/>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标题 11"/>
          <p:cNvSpPr txBox="1"/>
          <p:nvPr/>
        </p:nvSpPr>
        <p:spPr>
          <a:xfrm>
            <a:off x="7831338" y="5286193"/>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r>
              <a:rPr lang="zh-CN" altLang="en-US" sz="120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323323" y="2539120"/>
            <a:ext cx="4405356" cy="3277714"/>
            <a:chOff x="6019121" y="1945748"/>
            <a:chExt cx="5184775" cy="3857625"/>
          </a:xfrm>
          <a:solidFill>
            <a:srgbClr val="A7B658"/>
          </a:solidFill>
        </p:grpSpPr>
        <p:sp>
          <p:nvSpPr>
            <p:cNvPr id="21" name="六边形 20"/>
            <p:cNvSpPr/>
            <p:nvPr/>
          </p:nvSpPr>
          <p:spPr>
            <a:xfrm>
              <a:off x="6884308" y="1945748"/>
              <a:ext cx="1836738" cy="1584325"/>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chemeClr val="bg1"/>
                  </a:solidFill>
                </a:rPr>
                <a:t>60%</a:t>
              </a:r>
              <a:endParaRPr lang="zh-CN" altLang="en-US" sz="4000" b="1">
                <a:solidFill>
                  <a:schemeClr val="bg1"/>
                </a:solidFill>
              </a:endParaRPr>
            </a:p>
          </p:txBody>
        </p:sp>
        <p:sp>
          <p:nvSpPr>
            <p:cNvPr id="22" name="六边形 21"/>
            <p:cNvSpPr/>
            <p:nvPr/>
          </p:nvSpPr>
          <p:spPr>
            <a:xfrm>
              <a:off x="8841696" y="3133198"/>
              <a:ext cx="2362200" cy="20383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a:solidFill>
                    <a:schemeClr val="bg1"/>
                  </a:solidFill>
                </a:rPr>
                <a:t>85%</a:t>
              </a:r>
              <a:endParaRPr lang="zh-CN" altLang="en-US" sz="4800" b="1">
                <a:solidFill>
                  <a:schemeClr val="bg1"/>
                </a:solidFill>
              </a:endParaRPr>
            </a:p>
          </p:txBody>
        </p:sp>
        <p:sp>
          <p:nvSpPr>
            <p:cNvPr id="23" name="六边形 22"/>
            <p:cNvSpPr/>
            <p:nvPr/>
          </p:nvSpPr>
          <p:spPr>
            <a:xfrm>
              <a:off x="7255783" y="4539723"/>
              <a:ext cx="1465263" cy="12636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rPr>
                <a:t>55%</a:t>
              </a:r>
              <a:endParaRPr lang="zh-CN" altLang="en-US" sz="2800" b="1">
                <a:solidFill>
                  <a:schemeClr val="bg1"/>
                </a:solidFill>
              </a:endParaRPr>
            </a:p>
          </p:txBody>
        </p:sp>
        <p:sp>
          <p:nvSpPr>
            <p:cNvPr id="24" name="六边形 23"/>
            <p:cNvSpPr/>
            <p:nvPr/>
          </p:nvSpPr>
          <p:spPr>
            <a:xfrm>
              <a:off x="6019121" y="3691998"/>
              <a:ext cx="1069975" cy="9207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rPr>
                <a:t>30%</a:t>
              </a:r>
              <a:endParaRPr lang="zh-CN" altLang="en-US" b="1">
                <a:solidFill>
                  <a:schemeClr val="bg1"/>
                </a:solidFill>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nodeType="afterGroup">
                            <p:stCondLst>
                              <p:cond delay="75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50"/>
                                        <p:tgtEl>
                                          <p:spTgt spid="6"/>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50" fill="hold"/>
                                        <p:tgtEl>
                                          <p:spTgt spid="7"/>
                                        </p:tgtEl>
                                        <p:attrNameLst>
                                          <p:attrName>ppt_w</p:attrName>
                                        </p:attrNameLst>
                                      </p:cBhvr>
                                      <p:tavLst>
                                        <p:tav tm="0">
                                          <p:val>
                                            <p:fltVal val="0"/>
                                          </p:val>
                                        </p:tav>
                                        <p:tav tm="100000">
                                          <p:val>
                                            <p:strVal val="#ppt_w"/>
                                          </p:val>
                                        </p:tav>
                                      </p:tavLst>
                                    </p:anim>
                                    <p:anim calcmode="lin" valueType="num">
                                      <p:cBhvr>
                                        <p:cTn id="20" dur="250" fill="hold"/>
                                        <p:tgtEl>
                                          <p:spTgt spid="7"/>
                                        </p:tgtEl>
                                        <p:attrNameLst>
                                          <p:attrName>ppt_h</p:attrName>
                                        </p:attrNameLst>
                                      </p:cBhvr>
                                      <p:tavLst>
                                        <p:tav tm="0">
                                          <p:val>
                                            <p:fltVal val="0"/>
                                          </p:val>
                                        </p:tav>
                                        <p:tav tm="100000">
                                          <p:val>
                                            <p:strVal val="#ppt_h"/>
                                          </p:val>
                                        </p:tav>
                                      </p:tavLst>
                                    </p:anim>
                                    <p:animEffect transition="in" filter="fade">
                                      <p:cBhvr>
                                        <p:cTn id="21" dur="250"/>
                                        <p:tgtEl>
                                          <p:spTgt spid="7"/>
                                        </p:tgtEl>
                                      </p:cBhvr>
                                    </p:animEffect>
                                  </p:childTnLst>
                                </p:cTn>
                              </p:par>
                            </p:childTnLst>
                          </p:cTn>
                        </p:par>
                        <p:par>
                          <p:cTn id="22" fill="hold" nodeType="afterGroup">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childTnLst>
                          </p:cTn>
                        </p:par>
                        <p:par>
                          <p:cTn id="26" fill="hold" nodeType="afterGroup">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250"/>
                                        <p:tgtEl>
                                          <p:spTgt spid="10"/>
                                        </p:tgtEl>
                                      </p:cBhvr>
                                    </p:animEffect>
                                  </p:childTnLst>
                                </p:cTn>
                              </p:par>
                            </p:childTnLst>
                          </p:cTn>
                        </p:par>
                        <p:par>
                          <p:cTn id="30" fill="hold" nodeType="afterGroup">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250" fill="hold"/>
                                        <p:tgtEl>
                                          <p:spTgt spid="13"/>
                                        </p:tgtEl>
                                        <p:attrNameLst>
                                          <p:attrName>ppt_w</p:attrName>
                                        </p:attrNameLst>
                                      </p:cBhvr>
                                      <p:tavLst>
                                        <p:tav tm="0">
                                          <p:val>
                                            <p:fltVal val="0"/>
                                          </p:val>
                                        </p:tav>
                                        <p:tav tm="100000">
                                          <p:val>
                                            <p:strVal val="#ppt_w"/>
                                          </p:val>
                                        </p:tav>
                                      </p:tavLst>
                                    </p:anim>
                                    <p:anim calcmode="lin" valueType="num">
                                      <p:cBhvr>
                                        <p:cTn id="34" dur="250" fill="hold"/>
                                        <p:tgtEl>
                                          <p:spTgt spid="13"/>
                                        </p:tgtEl>
                                        <p:attrNameLst>
                                          <p:attrName>ppt_h</p:attrName>
                                        </p:attrNameLst>
                                      </p:cBhvr>
                                      <p:tavLst>
                                        <p:tav tm="0">
                                          <p:val>
                                            <p:fltVal val="0"/>
                                          </p:val>
                                        </p:tav>
                                        <p:tav tm="100000">
                                          <p:val>
                                            <p:strVal val="#ppt_h"/>
                                          </p:val>
                                        </p:tav>
                                      </p:tavLst>
                                    </p:anim>
                                    <p:animEffect transition="in" filter="fade">
                                      <p:cBhvr>
                                        <p:cTn id="35" dur="250"/>
                                        <p:tgtEl>
                                          <p:spTgt spid="13"/>
                                        </p:tgtEl>
                                      </p:cBhvr>
                                    </p:animEffect>
                                  </p:childTnLst>
                                </p:cTn>
                              </p:par>
                            </p:childTnLst>
                          </p:cTn>
                        </p:par>
                        <p:par>
                          <p:cTn id="36" fill="hold" nodeType="afterGroup">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nodeType="afterGroup">
                            <p:stCondLst>
                              <p:cond delay="225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250"/>
                                        <p:tgtEl>
                                          <p:spTgt spid="15"/>
                                        </p:tgtEl>
                                      </p:cBhvr>
                                    </p:animEffect>
                                  </p:childTnLst>
                                </p:cTn>
                              </p:par>
                            </p:childTnLst>
                          </p:cTn>
                        </p:par>
                        <p:par>
                          <p:cTn id="44" fill="hold" nodeType="afterGroup">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250" fill="hold"/>
                                        <p:tgtEl>
                                          <p:spTgt spid="16"/>
                                        </p:tgtEl>
                                        <p:attrNameLst>
                                          <p:attrName>ppt_w</p:attrName>
                                        </p:attrNameLst>
                                      </p:cBhvr>
                                      <p:tavLst>
                                        <p:tav tm="0">
                                          <p:val>
                                            <p:fltVal val="0"/>
                                          </p:val>
                                        </p:tav>
                                        <p:tav tm="100000">
                                          <p:val>
                                            <p:strVal val="#ppt_w"/>
                                          </p:val>
                                        </p:tav>
                                      </p:tavLst>
                                    </p:anim>
                                    <p:anim calcmode="lin" valueType="num">
                                      <p:cBhvr>
                                        <p:cTn id="48" dur="250" fill="hold"/>
                                        <p:tgtEl>
                                          <p:spTgt spid="16"/>
                                        </p:tgtEl>
                                        <p:attrNameLst>
                                          <p:attrName>ppt_h</p:attrName>
                                        </p:attrNameLst>
                                      </p:cBhvr>
                                      <p:tavLst>
                                        <p:tav tm="0">
                                          <p:val>
                                            <p:fltVal val="0"/>
                                          </p:val>
                                        </p:tav>
                                        <p:tav tm="100000">
                                          <p:val>
                                            <p:strVal val="#ppt_h"/>
                                          </p:val>
                                        </p:tav>
                                      </p:tavLst>
                                    </p:anim>
                                    <p:animEffect transition="in" filter="fade">
                                      <p:cBhvr>
                                        <p:cTn id="49" dur="250"/>
                                        <p:tgtEl>
                                          <p:spTgt spid="16"/>
                                        </p:tgtEl>
                                      </p:cBhvr>
                                    </p:animEffect>
                                  </p:childTnLst>
                                </p:cTn>
                              </p:par>
                            </p:childTnLst>
                          </p:cTn>
                        </p:par>
                        <p:par>
                          <p:cTn id="50" fill="hold" nodeType="afterGroup">
                            <p:stCondLst>
                              <p:cond delay="275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childTnLst>
                                </p:cTn>
                              </p:par>
                            </p:childTnLst>
                          </p:cTn>
                        </p:par>
                        <p:par>
                          <p:cTn id="54" fill="hold" nodeType="afterGroup">
                            <p:stCondLst>
                              <p:cond delay="3000"/>
                            </p:stCondLst>
                            <p:childTnLst>
                              <p:par>
                                <p:cTn id="55" presetID="2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250"/>
                                        <p:tgtEl>
                                          <p:spTgt spid="18"/>
                                        </p:tgtEl>
                                      </p:cBhvr>
                                    </p:animEffect>
                                  </p:childTnLst>
                                </p:cTn>
                              </p:par>
                            </p:childTnLst>
                          </p:cTn>
                        </p:par>
                        <p:par>
                          <p:cTn id="58" fill="hold" nodeType="afterGroup">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250" fill="hold"/>
                                        <p:tgtEl>
                                          <p:spTgt spid="19"/>
                                        </p:tgtEl>
                                        <p:attrNameLst>
                                          <p:attrName>ppt_w</p:attrName>
                                        </p:attrNameLst>
                                      </p:cBhvr>
                                      <p:tavLst>
                                        <p:tav tm="0">
                                          <p:val>
                                            <p:fltVal val="0"/>
                                          </p:val>
                                        </p:tav>
                                        <p:tav tm="100000">
                                          <p:val>
                                            <p:strVal val="#ppt_w"/>
                                          </p:val>
                                        </p:tav>
                                      </p:tavLst>
                                    </p:anim>
                                    <p:anim calcmode="lin" valueType="num">
                                      <p:cBhvr>
                                        <p:cTn id="62" dur="250" fill="hold"/>
                                        <p:tgtEl>
                                          <p:spTgt spid="19"/>
                                        </p:tgtEl>
                                        <p:attrNameLst>
                                          <p:attrName>ppt_h</p:attrName>
                                        </p:attrNameLst>
                                      </p:cBhvr>
                                      <p:tavLst>
                                        <p:tav tm="0">
                                          <p:val>
                                            <p:fltVal val="0"/>
                                          </p:val>
                                        </p:tav>
                                        <p:tav tm="100000">
                                          <p:val>
                                            <p:strVal val="#ppt_h"/>
                                          </p:val>
                                        </p:tav>
                                      </p:tavLst>
                                    </p:anim>
                                    <p:animEffect transition="in" filter="fade">
                                      <p:cBhvr>
                                        <p:cTn id="63" dur="250"/>
                                        <p:tgtEl>
                                          <p:spTgt spid="19"/>
                                        </p:tgtEl>
                                      </p:cBhvr>
                                    </p:animEffect>
                                  </p:childTnLst>
                                </p:cTn>
                              </p:par>
                            </p:childTnLst>
                          </p:cTn>
                        </p:par>
                        <p:par>
                          <p:cTn id="64" fill="hold" nodeType="afterGroup">
                            <p:stCondLst>
                              <p:cond delay="3500"/>
                            </p:stCondLst>
                            <p:childTnLst>
                              <p:par>
                                <p:cTn id="65" presetID="42"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animBg="1"/>
      <p:bldP spid="13" grpId="0"/>
      <p:bldP spid="14" grpId="0" animBg="1"/>
      <p:bldP spid="16" grpId="0"/>
      <p:bldP spid="17" grpId="0" animBg="1"/>
      <p:bldP spid="19"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0" y="216113"/>
            <a:ext cx="12190413" cy="705540"/>
            <a:chOff x="0" y="670773"/>
            <a:chExt cx="12190413" cy="705540"/>
          </a:xfrm>
        </p:grpSpPr>
        <p:sp>
          <p:nvSpPr>
            <p:cNvPr id="11" name="矩形 10"/>
            <p:cNvSpPr/>
            <p:nvPr/>
          </p:nvSpPr>
          <p:spPr>
            <a:xfrm flipV="1">
              <a:off x="0" y="1330594"/>
              <a:ext cx="12190413" cy="45719"/>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70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rPr>
                <a:t>教学工作回顾</a:t>
              </a:r>
              <a:endParaRPr lang="zh-CN" altLang="en-US" sz="3200" b="1" spc="300">
                <a:solidFill>
                  <a:srgbClr val="A7B658"/>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 name="矩形 4"/>
          <p:cNvSpPr/>
          <p:nvPr/>
        </p:nvSpPr>
        <p:spPr bwMode="auto">
          <a:xfrm>
            <a:off x="4965213" y="2599852"/>
            <a:ext cx="1655762" cy="431800"/>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6" name="矩形 5"/>
          <p:cNvSpPr/>
          <p:nvPr/>
        </p:nvSpPr>
        <p:spPr bwMode="auto">
          <a:xfrm>
            <a:off x="6362213" y="2455389"/>
            <a:ext cx="4364037" cy="431800"/>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7" name="直角三角形 6"/>
          <p:cNvSpPr/>
          <p:nvPr/>
        </p:nvSpPr>
        <p:spPr bwMode="auto">
          <a:xfrm rot="5400000" flipV="1">
            <a:off x="6419362" y="2830040"/>
            <a:ext cx="144463" cy="258762"/>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9" name="文本框 8"/>
          <p:cNvSpPr txBox="1">
            <a:spLocks noChangeArrowheads="1"/>
          </p:cNvSpPr>
          <p:nvPr/>
        </p:nvSpPr>
        <p:spPr bwMode="auto">
          <a:xfrm>
            <a:off x="10378588" y="2423639"/>
            <a:ext cx="1512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chemeClr val="bg1">
                    <a:lumMod val="50000"/>
                  </a:schemeClr>
                </a:solidFill>
                <a:latin typeface="Impact" panose="020b0806030902050204" pitchFamily="34" charset="0"/>
                <a:ea typeface="造字工房尚雅体演示版常规体" pitchFamily="50" charset="-122"/>
              </a:rPr>
              <a:t>75%</a:t>
            </a:r>
            <a:endParaRPr lang="zh-CN" altLang="en-US" sz="2400">
              <a:solidFill>
                <a:schemeClr val="bg1">
                  <a:lumMod val="50000"/>
                </a:schemeClr>
              </a:solidFill>
              <a:latin typeface="Impact" panose="020b0806030902050204" pitchFamily="34" charset="0"/>
              <a:ea typeface="造字工房尚雅体演示版常规体" pitchFamily="50" charset="-122"/>
            </a:endParaRPr>
          </a:p>
        </p:txBody>
      </p:sp>
      <p:sp>
        <p:nvSpPr>
          <p:cNvPr id="10" name="矩形 9"/>
          <p:cNvSpPr/>
          <p:nvPr/>
        </p:nvSpPr>
        <p:spPr bwMode="auto">
          <a:xfrm>
            <a:off x="4965213" y="3675036"/>
            <a:ext cx="1655762" cy="433388"/>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13" name="矩形 12"/>
          <p:cNvSpPr/>
          <p:nvPr/>
        </p:nvSpPr>
        <p:spPr bwMode="auto">
          <a:xfrm>
            <a:off x="6360625" y="3524224"/>
            <a:ext cx="3644900" cy="433387"/>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14" name="直角三角形 13"/>
          <p:cNvSpPr/>
          <p:nvPr/>
        </p:nvSpPr>
        <p:spPr bwMode="auto">
          <a:xfrm rot="5400000" flipV="1">
            <a:off x="6418568" y="3906018"/>
            <a:ext cx="144463" cy="260350"/>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15" name="文本框 65"/>
          <p:cNvSpPr txBox="1">
            <a:spLocks noChangeArrowheads="1"/>
          </p:cNvSpPr>
          <p:nvPr/>
        </p:nvSpPr>
        <p:spPr bwMode="auto">
          <a:xfrm>
            <a:off x="9657863" y="3500411"/>
            <a:ext cx="1511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chemeClr val="bg1">
                    <a:lumMod val="50000"/>
                  </a:schemeClr>
                </a:solidFill>
                <a:latin typeface="Impact" panose="020b0806030902050204" pitchFamily="34" charset="0"/>
                <a:ea typeface="造字工房尚雅体演示版常规体" pitchFamily="50" charset="-122"/>
              </a:rPr>
              <a:t>65%</a:t>
            </a:r>
            <a:endParaRPr lang="zh-CN" altLang="en-US" sz="2400">
              <a:solidFill>
                <a:schemeClr val="bg1">
                  <a:lumMod val="50000"/>
                </a:schemeClr>
              </a:solidFill>
              <a:latin typeface="Impact" panose="020b0806030902050204" pitchFamily="34" charset="0"/>
              <a:ea typeface="造字工房尚雅体演示版常规体" pitchFamily="50" charset="-122"/>
            </a:endParaRPr>
          </a:p>
        </p:txBody>
      </p:sp>
      <p:sp>
        <p:nvSpPr>
          <p:cNvPr id="16" name="矩形 15"/>
          <p:cNvSpPr/>
          <p:nvPr/>
        </p:nvSpPr>
        <p:spPr bwMode="auto">
          <a:xfrm>
            <a:off x="4965213" y="4679236"/>
            <a:ext cx="1655762" cy="433388"/>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17" name="矩形 16"/>
          <p:cNvSpPr/>
          <p:nvPr/>
        </p:nvSpPr>
        <p:spPr bwMode="auto">
          <a:xfrm>
            <a:off x="6362213" y="4522074"/>
            <a:ext cx="2924175" cy="433387"/>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18" name="直角三角形 17"/>
          <p:cNvSpPr/>
          <p:nvPr/>
        </p:nvSpPr>
        <p:spPr bwMode="auto">
          <a:xfrm rot="5400000" flipV="1">
            <a:off x="6419362" y="4911012"/>
            <a:ext cx="144463" cy="258762"/>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19" name="文本框 69"/>
          <p:cNvSpPr txBox="1">
            <a:spLocks noChangeArrowheads="1"/>
          </p:cNvSpPr>
          <p:nvPr/>
        </p:nvSpPr>
        <p:spPr bwMode="auto">
          <a:xfrm>
            <a:off x="8894275" y="4477171"/>
            <a:ext cx="151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chemeClr val="bg1">
                    <a:lumMod val="50000"/>
                  </a:schemeClr>
                </a:solidFill>
                <a:latin typeface="Impact" panose="020b0806030902050204" pitchFamily="34" charset="0"/>
                <a:ea typeface="造字工房尚雅体演示版常规体" pitchFamily="50" charset="-122"/>
              </a:rPr>
              <a:t>55%</a:t>
            </a:r>
            <a:endParaRPr lang="zh-CN" altLang="en-US" sz="2400">
              <a:solidFill>
                <a:schemeClr val="bg1">
                  <a:lumMod val="50000"/>
                </a:schemeClr>
              </a:solidFill>
              <a:latin typeface="Impact" panose="020b0806030902050204" pitchFamily="34" charset="0"/>
              <a:ea typeface="造字工房尚雅体演示版常规体" pitchFamily="50" charset="-122"/>
            </a:endParaRPr>
          </a:p>
        </p:txBody>
      </p:sp>
      <p:sp>
        <p:nvSpPr>
          <p:cNvPr id="20" name="矩形 41"/>
          <p:cNvSpPr>
            <a:spLocks noChangeArrowheads="1"/>
          </p:cNvSpPr>
          <p:nvPr/>
        </p:nvSpPr>
        <p:spPr bwMode="auto">
          <a:xfrm>
            <a:off x="1039326" y="2569987"/>
            <a:ext cx="372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kern="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矩形 20"/>
          <p:cNvSpPr>
            <a:spLocks noChangeArrowheads="1"/>
          </p:cNvSpPr>
          <p:nvPr/>
        </p:nvSpPr>
        <p:spPr bwMode="auto">
          <a:xfrm>
            <a:off x="1039326" y="3643255"/>
            <a:ext cx="372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kern="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59"/>
          <p:cNvSpPr>
            <a:spLocks noChangeArrowheads="1"/>
          </p:cNvSpPr>
          <p:nvPr/>
        </p:nvSpPr>
        <p:spPr bwMode="auto">
          <a:xfrm>
            <a:off x="1039326" y="4643950"/>
            <a:ext cx="372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kern="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bwMode="auto">
          <a:xfrm>
            <a:off x="4965213" y="5610605"/>
            <a:ext cx="1655762" cy="433388"/>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24" name="矩形 23"/>
          <p:cNvSpPr/>
          <p:nvPr/>
        </p:nvSpPr>
        <p:spPr bwMode="auto">
          <a:xfrm>
            <a:off x="6362213" y="5453443"/>
            <a:ext cx="2924175" cy="433387"/>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25" name="直角三角形 24"/>
          <p:cNvSpPr/>
          <p:nvPr/>
        </p:nvSpPr>
        <p:spPr bwMode="auto">
          <a:xfrm rot="5400000" flipV="1">
            <a:off x="6419362" y="5842381"/>
            <a:ext cx="144463" cy="258762"/>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600"/>
          </a:p>
        </p:txBody>
      </p:sp>
      <p:sp>
        <p:nvSpPr>
          <p:cNvPr id="26" name="文本框 69"/>
          <p:cNvSpPr txBox="1">
            <a:spLocks noChangeArrowheads="1"/>
          </p:cNvSpPr>
          <p:nvPr/>
        </p:nvSpPr>
        <p:spPr bwMode="auto">
          <a:xfrm>
            <a:off x="8894275" y="5408540"/>
            <a:ext cx="151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chemeClr val="bg1">
                    <a:lumMod val="50000"/>
                  </a:schemeClr>
                </a:solidFill>
                <a:latin typeface="Impact" panose="020b0806030902050204" pitchFamily="34" charset="0"/>
                <a:ea typeface="造字工房尚雅体演示版常规体" pitchFamily="50" charset="-122"/>
              </a:rPr>
              <a:t>55%</a:t>
            </a:r>
            <a:endParaRPr lang="zh-CN" altLang="en-US" sz="2400">
              <a:solidFill>
                <a:schemeClr val="bg1">
                  <a:lumMod val="50000"/>
                </a:schemeClr>
              </a:solidFill>
              <a:latin typeface="Impact" panose="020b0806030902050204" pitchFamily="34" charset="0"/>
              <a:ea typeface="造字工房尚雅体演示版常规体" pitchFamily="50" charset="-122"/>
            </a:endParaRPr>
          </a:p>
        </p:txBody>
      </p:sp>
      <p:sp>
        <p:nvSpPr>
          <p:cNvPr id="27" name="矩形 59"/>
          <p:cNvSpPr>
            <a:spLocks noChangeArrowheads="1"/>
          </p:cNvSpPr>
          <p:nvPr/>
        </p:nvSpPr>
        <p:spPr bwMode="auto">
          <a:xfrm>
            <a:off x="1039326" y="5575319"/>
            <a:ext cx="372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kern="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nodeType="afterGroup">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22" presetClass="entr" presetSubtype="8"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animBg="1"/>
      <p:bldP spid="13" grpId="0" animBg="1"/>
      <p:bldP spid="14" grpId="0" animBg="1"/>
      <p:bldP spid="15" grpId="0"/>
      <p:bldP spid="16" grpId="0" animBg="1"/>
      <p:bldP spid="17" grpId="0" animBg="1"/>
      <p:bldP spid="18" grpId="0" animBg="1"/>
      <p:bldP spid="19" grpId="0"/>
      <p:bldP spid="20" grpId="0"/>
      <p:bldP spid="21" grpId="0"/>
      <p:bldP spid="22" grpId="0"/>
      <p:bldP spid="23" grpId="0" animBg="1"/>
      <p:bldP spid="24" grpId="0" animBg="1"/>
      <p:bldP spid="25" grpId="0" animBg="1"/>
      <p:bldP spid="26" grpId="0"/>
      <p:bldP spid="2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90298" y="342900"/>
            <a:ext cx="11409816" cy="6173786"/>
          </a:xfrm>
          <a:prstGeom prst="rect">
            <a:avLst/>
          </a:prstGeom>
          <a:noFill/>
          <a:ln>
            <a:solidFill>
              <a:srgbClr val="A7B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841982" y="1500580"/>
            <a:ext cx="1298961" cy="2784372"/>
            <a:chOff x="3692144" y="1760830"/>
            <a:chExt cx="1298961" cy="3296399"/>
          </a:xfrm>
        </p:grpSpPr>
        <p:sp>
          <p:nvSpPr>
            <p:cNvPr id="14" name="矩形 13"/>
            <p:cNvSpPr/>
            <p:nvPr/>
          </p:nvSpPr>
          <p:spPr>
            <a:xfrm rot="5400000">
              <a:off x="2698006" y="2754968"/>
              <a:ext cx="3287238" cy="1298961"/>
            </a:xfrm>
            <a:prstGeom prst="rect">
              <a:avLst/>
            </a:prstGeom>
            <a:solidFill>
              <a:srgbClr val="A7B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B6BA"/>
                </a:solidFill>
                <a:latin typeface="微软雅黑" panose="020b0503020204020204" pitchFamily="34" charset="-122"/>
                <a:ea typeface="微软雅黑" panose="020b0503020204020204" pitchFamily="34" charset="-122"/>
              </a:endParaRPr>
            </a:p>
          </p:txBody>
        </p:sp>
        <p:sp>
          <p:nvSpPr>
            <p:cNvPr id="15" name="文本框 283"/>
            <p:cNvSpPr txBox="1"/>
            <p:nvPr/>
          </p:nvSpPr>
          <p:spPr>
            <a:xfrm>
              <a:off x="3845785" y="1769993"/>
              <a:ext cx="984885" cy="3287236"/>
            </a:xfrm>
            <a:prstGeom prst="rect">
              <a:avLst/>
            </a:prstGeom>
            <a:noFill/>
          </p:spPr>
          <p:txBody>
            <a:bodyPr vert="eaVert" wrap="square" rtlCol="0">
              <a:spAutoFit/>
            </a:bodyPr>
            <a:lstStyle/>
            <a:p>
              <a:pPr algn="ctr"/>
              <a:r>
                <a:rPr lang="zh-CN" altLang="en-US" sz="3600" b="1" spc="600">
                  <a:solidFill>
                    <a:schemeClr val="bg1"/>
                  </a:solidFill>
                  <a:latin typeface="微软雅黑" panose="020b0503020204020204" pitchFamily="34" charset="-122"/>
                  <a:ea typeface="微软雅黑" panose="020b0503020204020204" pitchFamily="34" charset="-122"/>
                </a:rPr>
                <a:t>第二章</a:t>
              </a:r>
              <a:endParaRPr lang="en-US" altLang="zh-CN" sz="3600" spc="600">
                <a:solidFill>
                  <a:schemeClr val="bg1"/>
                </a:solidFill>
                <a:latin typeface="微软雅黑" panose="020b0503020204020204" pitchFamily="34" charset="-122"/>
                <a:ea typeface="微软雅黑" panose="020b0503020204020204" pitchFamily="34" charset="-122"/>
              </a:endParaRPr>
            </a:p>
            <a:p>
              <a:pPr algn="ctr"/>
              <a:r>
                <a:rPr lang="en-US" altLang="zh-CN" sz="1600" spc="300">
                  <a:solidFill>
                    <a:schemeClr val="bg1"/>
                  </a:solidFill>
                  <a:latin typeface="微软雅黑" panose="020b0503020204020204" pitchFamily="34" charset="-122"/>
                  <a:ea typeface="微软雅黑" panose="020b0503020204020204" pitchFamily="34" charset="-122"/>
                </a:rPr>
                <a:t>DIRECTORY</a:t>
              </a:r>
              <a:endParaRPr lang="zh-CN" altLang="en-US" sz="2400" b="1" spc="30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282968" y="2263226"/>
            <a:ext cx="3724096" cy="1148703"/>
            <a:chOff x="5235445" y="2570171"/>
            <a:chExt cx="3724096" cy="1148703"/>
          </a:xfrm>
        </p:grpSpPr>
        <p:sp>
          <p:nvSpPr>
            <p:cNvPr id="18" name="矩形 17"/>
            <p:cNvSpPr/>
            <p:nvPr/>
          </p:nvSpPr>
          <p:spPr>
            <a:xfrm>
              <a:off x="5235445" y="2570171"/>
              <a:ext cx="3724096" cy="800219"/>
            </a:xfrm>
            <a:prstGeom prst="rect">
              <a:avLst/>
            </a:prstGeom>
          </p:spPr>
          <p:txBody>
            <a:bodyPr wrap="none">
              <a:spAutoFit/>
            </a:bodyPr>
            <a:lstStyle/>
            <a:p>
              <a:r>
                <a:rPr kumimoji="1" lang="zh-CN" altLang="en-US" sz="4600" b="1">
                  <a:solidFill>
                    <a:srgbClr val="A7B658"/>
                  </a:solidFill>
                  <a:latin typeface="微软雅黑" panose="020b0503020204020204" pitchFamily="34" charset="-122"/>
                  <a:ea typeface="微软雅黑" panose="020b0503020204020204" pitchFamily="34" charset="-122"/>
                </a:rPr>
                <a:t>教学完成情况</a:t>
              </a:r>
              <a:endParaRPr kumimoji="1" lang="zh-CN" altLang="en-US" sz="4600" b="1">
                <a:solidFill>
                  <a:srgbClr val="A7B658"/>
                </a:solidFill>
                <a:latin typeface="微软雅黑" panose="020b0503020204020204" pitchFamily="34" charset="-122"/>
                <a:ea typeface="微软雅黑" panose="020b0503020204020204" pitchFamily="34" charset="-122"/>
              </a:endParaRPr>
            </a:p>
          </p:txBody>
        </p:sp>
        <p:sp>
          <p:nvSpPr>
            <p:cNvPr id="19" name="矩形 18"/>
            <p:cNvSpPr/>
            <p:nvPr/>
          </p:nvSpPr>
          <p:spPr>
            <a:xfrm>
              <a:off x="5360731" y="3306453"/>
              <a:ext cx="3456785" cy="412421"/>
            </a:xfrm>
            <a:prstGeom prst="rect">
              <a:avLst/>
            </a:prstGeom>
          </p:spPr>
          <p:txBody>
            <a:bodyPr wrap="square">
              <a:spAutoFit/>
            </a:bodyPr>
            <a:lstStyle/>
            <a:p>
              <a:pP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1000" p14:dur="9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nodeType="afterGroup">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nodeType="afterGroup">
                            <p:stCondLst>
                              <p:cond delay="175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75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r="http://schemas.openxmlformats.org/officeDocument/2006/relationships"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r="http://schemas.openxmlformats.org/officeDocument/2006/relationships"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232</Paragraphs>
  <Slides>26</Slides>
  <Notes>26</Notes>
  <TotalTime>0</TotalTime>
  <HiddenSlides>0</HiddenSlides>
  <MMClips>1</MMClips>
  <ScaleCrop>0</ScaleCrop>
  <HeadingPairs>
    <vt:vector baseType="variant" size="6">
      <vt:variant>
        <vt:lpstr>Fonts used</vt:lpstr>
      </vt:variant>
      <vt:variant>
        <vt:i4>22</vt:i4>
      </vt:variant>
      <vt:variant>
        <vt:lpstr>Theme</vt:lpstr>
      </vt:variant>
      <vt:variant>
        <vt:i4>1</vt:i4>
      </vt:variant>
      <vt:variant>
        <vt:lpstr>Slide Titles</vt:lpstr>
      </vt:variant>
      <vt:variant>
        <vt:i4>26</vt:i4>
      </vt:variant>
    </vt:vector>
  </HeadingPairs>
  <TitlesOfParts>
    <vt:vector baseType="lpstr" size="49">
      <vt:lpstr>Arial</vt:lpstr>
      <vt:lpstr>等线 Light</vt:lpstr>
      <vt:lpstr>等线</vt:lpstr>
      <vt:lpstr>Calibri</vt:lpstr>
      <vt:lpstr>宋体</vt:lpstr>
      <vt:lpstr>Impact</vt:lpstr>
      <vt:lpstr>Signika</vt:lpstr>
      <vt:lpstr>Open Sans Extrabold</vt:lpstr>
      <vt:lpstr>LiHei Pro</vt:lpstr>
      <vt:lpstr>迷你简汉真广标</vt:lpstr>
      <vt:lpstr>ITC Avant Garde Std Bk</vt:lpstr>
      <vt:lpstr>微软雅黑</vt:lpstr>
      <vt:lpstr>Lato Regular</vt:lpstr>
      <vt:lpstr>Gill Sans</vt:lpstr>
      <vt:lpstr>Impact MT Std</vt:lpstr>
      <vt:lpstr>造字工房尚雅体演示版常规体</vt:lpstr>
      <vt:lpstr>Roboto Condensed</vt:lpstr>
      <vt:lpstr>Raleway</vt:lpstr>
      <vt:lpstr>Roboto Thin</vt:lpstr>
      <vt:lpstr>Century Gothic</vt:lpstr>
      <vt:lpstr>Wingdings</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3179</cp:revision>
  <dcterms:created xsi:type="dcterms:W3CDTF">2015-12-01T09:06:00Z</dcterms:created>
  <dcterms:modified xsi:type="dcterms:W3CDTF">2023-05-08T05:10:02Z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