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82" r:id="rId2"/>
  </p:sldMasterIdLst>
  <p:notesMasterIdLst>
    <p:notesMasterId r:id="rId3"/>
  </p:notesMasterIdLst>
  <p:sldIdLst>
    <p:sldId id="37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378" r:id="rId13"/>
    <p:sldId id="278" r:id="rId14"/>
    <p:sldId id="279" r:id="rId15"/>
    <p:sldId id="379" r:id="rId16"/>
    <p:sldId id="258" r:id="rId17"/>
    <p:sldId id="267" r:id="rId18"/>
    <p:sldId id="269" r:id="rId19"/>
    <p:sldId id="259" r:id="rId20"/>
    <p:sldId id="261" r:id="rId21"/>
    <p:sldId id="257" r:id="rId22"/>
    <p:sldId id="262" r:id="rId23"/>
    <p:sldId id="263" r:id="rId24"/>
    <p:sldId id="264" r:id="rId25"/>
    <p:sldId id="265" r:id="rId26"/>
    <p:sldId id="266" r:id="rId27"/>
    <p:sldId id="377" r:id="rId28"/>
    <p:sldId id="380" r:id="rId29"/>
    <p:sldId id="402" r:id="rId30"/>
    <p:sldId id="431" r:id="rId31"/>
  </p:sldIdLst>
  <p:sldSz cx="24384000" cy="13716000"/>
  <p:notesSz cx="6858000" cy="9144000"/>
  <p:custDataLst>
    <p:tags r:id="rId32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8513" autoAdjust="0"/>
  </p:normalViewPr>
  <p:slideViewPr>
    <p:cSldViewPr snapToGrid="0">
      <p:cViewPr varScale="1">
        <p:scale>
          <a:sx n="50" d="100"/>
          <a:sy n="50" d="100"/>
        </p:scale>
        <p:origin x="960" y="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tags" Target="tags/tag242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6B9B-561B-497A-BAD7-0AE86D50782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46B9B-561B-497A-BAD7-0AE86D50782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7769226" y="17370427"/>
            <a:ext cx="5943600" cy="91757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24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28</a:t>
            </a:fld>
            <a:endParaRPr lang="zh-CN" altLang="en-US" sz="24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  <p:transition spd="med"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0"/>
            <a:ext cx="11303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5" name="Rectangle"/>
          <p:cNvSpPr/>
          <p:nvPr userDrawn="1"/>
        </p:nvSpPr>
        <p:spPr>
          <a:xfrm>
            <a:off x="889000" y="0"/>
            <a:ext cx="11303000" cy="13716000"/>
          </a:xfrm>
          <a:prstGeom prst="rect">
            <a:avLst/>
          </a:prstGeom>
          <a:solidFill>
            <a:srgbClr val="1F21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0" y="0"/>
            <a:ext cx="12192000" cy="6858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1602" y="2288381"/>
            <a:ext cx="12192397" cy="9139238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874782" y="2894342"/>
            <a:ext cx="3810000" cy="3809998"/>
          </a:xfrm>
          <a:custGeom>
            <a:gdLst>
              <a:gd name="connsiteX0" fmla="*/ 1905000 w 3810000"/>
              <a:gd name="connsiteY0" fmla="*/ 0 h 3809998"/>
              <a:gd name="connsiteX1" fmla="*/ 2672997 w 3810000"/>
              <a:gd name="connsiteY1" fmla="*/ 316794 h 3809998"/>
              <a:gd name="connsiteX2" fmla="*/ 3493206 w 3810000"/>
              <a:gd name="connsiteY2" fmla="*/ 1137002 h 3809998"/>
              <a:gd name="connsiteX3" fmla="*/ 3810000 w 3810000"/>
              <a:gd name="connsiteY3" fmla="*/ 1904999 h 3809998"/>
              <a:gd name="connsiteX4" fmla="*/ 3493206 w 3810000"/>
              <a:gd name="connsiteY4" fmla="*/ 2672996 h 3809998"/>
              <a:gd name="connsiteX5" fmla="*/ 2672997 w 3810000"/>
              <a:gd name="connsiteY5" fmla="*/ 3493204 h 3809998"/>
              <a:gd name="connsiteX6" fmla="*/ 1905000 w 3810000"/>
              <a:gd name="connsiteY6" fmla="*/ 3809998 h 3809998"/>
              <a:gd name="connsiteX7" fmla="*/ 1137002 w 3810000"/>
              <a:gd name="connsiteY7" fmla="*/ 3493204 h 3809998"/>
              <a:gd name="connsiteX8" fmla="*/ 316617 w 3810000"/>
              <a:gd name="connsiteY8" fmla="*/ 2672996 h 3809998"/>
              <a:gd name="connsiteX9" fmla="*/ 4944 w 3810000"/>
              <a:gd name="connsiteY9" fmla="*/ 2009297 h 3809998"/>
              <a:gd name="connsiteX10" fmla="*/ 0 w 3810000"/>
              <a:gd name="connsiteY10" fmla="*/ 1905021 h 3809998"/>
              <a:gd name="connsiteX11" fmla="*/ 0 w 3810000"/>
              <a:gd name="connsiteY11" fmla="*/ 1904978 h 3809998"/>
              <a:gd name="connsiteX12" fmla="*/ 4944 w 3810000"/>
              <a:gd name="connsiteY12" fmla="*/ 1800701 h 3809998"/>
              <a:gd name="connsiteX13" fmla="*/ 316617 w 3810000"/>
              <a:gd name="connsiteY13" fmla="*/ 1137002 h 3809998"/>
              <a:gd name="connsiteX14" fmla="*/ 1137002 w 3810000"/>
              <a:gd name="connsiteY14" fmla="*/ 316794 h 3809998"/>
              <a:gd name="connsiteX15" fmla="*/ 1905000 w 3810000"/>
              <a:gd name="connsiteY15" fmla="*/ 0 h 38099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0000" h="3809998">
                <a:moveTo>
                  <a:pt x="1905000" y="0"/>
                </a:moveTo>
                <a:cubicBezTo>
                  <a:pt x="2183518" y="0"/>
                  <a:pt x="2461683" y="105481"/>
                  <a:pt x="2672997" y="316794"/>
                </a:cubicBezTo>
                <a:lnTo>
                  <a:pt x="3493206" y="1137002"/>
                </a:lnTo>
                <a:cubicBezTo>
                  <a:pt x="3704520" y="1348316"/>
                  <a:pt x="3810000" y="1626481"/>
                  <a:pt x="3810000" y="1904999"/>
                </a:cubicBezTo>
                <a:cubicBezTo>
                  <a:pt x="3810000" y="2183517"/>
                  <a:pt x="3704520" y="2461682"/>
                  <a:pt x="3493206" y="2672996"/>
                </a:cubicBezTo>
                <a:lnTo>
                  <a:pt x="2672997" y="3493204"/>
                </a:lnTo>
                <a:cubicBezTo>
                  <a:pt x="2461683" y="3704518"/>
                  <a:pt x="2183518" y="3809998"/>
                  <a:pt x="1905000" y="3809998"/>
                </a:cubicBezTo>
                <a:cubicBezTo>
                  <a:pt x="1626482" y="3809998"/>
                  <a:pt x="1348316" y="3704518"/>
                  <a:pt x="1137002" y="3493204"/>
                </a:cubicBezTo>
                <a:lnTo>
                  <a:pt x="316617" y="2672996"/>
                </a:lnTo>
                <a:cubicBezTo>
                  <a:pt x="131872" y="2488096"/>
                  <a:pt x="28020" y="2252014"/>
                  <a:pt x="4944" y="2009297"/>
                </a:cubicBezTo>
                <a:lnTo>
                  <a:pt x="0" y="1905021"/>
                </a:lnTo>
                <a:lnTo>
                  <a:pt x="0" y="1904978"/>
                </a:lnTo>
                <a:lnTo>
                  <a:pt x="4944" y="1800701"/>
                </a:lnTo>
                <a:cubicBezTo>
                  <a:pt x="28020" y="1557985"/>
                  <a:pt x="131872" y="1321902"/>
                  <a:pt x="316617" y="1137002"/>
                </a:cubicBezTo>
                <a:lnTo>
                  <a:pt x="1137002" y="316794"/>
                </a:lnTo>
                <a:cubicBezTo>
                  <a:pt x="1348316" y="105481"/>
                  <a:pt x="1626482" y="0"/>
                  <a:pt x="1905000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0287000" y="2894342"/>
            <a:ext cx="3810000" cy="3809998"/>
          </a:xfrm>
          <a:custGeom>
            <a:gdLst>
              <a:gd name="connsiteX0" fmla="*/ 1905000 w 3810000"/>
              <a:gd name="connsiteY0" fmla="*/ 0 h 3809998"/>
              <a:gd name="connsiteX1" fmla="*/ 2672997 w 3810000"/>
              <a:gd name="connsiteY1" fmla="*/ 316794 h 3809998"/>
              <a:gd name="connsiteX2" fmla="*/ 3493206 w 3810000"/>
              <a:gd name="connsiteY2" fmla="*/ 1137002 h 3809998"/>
              <a:gd name="connsiteX3" fmla="*/ 3810000 w 3810000"/>
              <a:gd name="connsiteY3" fmla="*/ 1904999 h 3809998"/>
              <a:gd name="connsiteX4" fmla="*/ 3493206 w 3810000"/>
              <a:gd name="connsiteY4" fmla="*/ 2672996 h 3809998"/>
              <a:gd name="connsiteX5" fmla="*/ 2672997 w 3810000"/>
              <a:gd name="connsiteY5" fmla="*/ 3493204 h 3809998"/>
              <a:gd name="connsiteX6" fmla="*/ 1905000 w 3810000"/>
              <a:gd name="connsiteY6" fmla="*/ 3809998 h 3809998"/>
              <a:gd name="connsiteX7" fmla="*/ 1137002 w 3810000"/>
              <a:gd name="connsiteY7" fmla="*/ 3493204 h 3809998"/>
              <a:gd name="connsiteX8" fmla="*/ 316617 w 3810000"/>
              <a:gd name="connsiteY8" fmla="*/ 2672996 h 3809998"/>
              <a:gd name="connsiteX9" fmla="*/ 4944 w 3810000"/>
              <a:gd name="connsiteY9" fmla="*/ 2009297 h 3809998"/>
              <a:gd name="connsiteX10" fmla="*/ 0 w 3810000"/>
              <a:gd name="connsiteY10" fmla="*/ 1905021 h 3809998"/>
              <a:gd name="connsiteX11" fmla="*/ 0 w 3810000"/>
              <a:gd name="connsiteY11" fmla="*/ 1904978 h 3809998"/>
              <a:gd name="connsiteX12" fmla="*/ 4944 w 3810000"/>
              <a:gd name="connsiteY12" fmla="*/ 1800701 h 3809998"/>
              <a:gd name="connsiteX13" fmla="*/ 316617 w 3810000"/>
              <a:gd name="connsiteY13" fmla="*/ 1137002 h 3809998"/>
              <a:gd name="connsiteX14" fmla="*/ 1137002 w 3810000"/>
              <a:gd name="connsiteY14" fmla="*/ 316794 h 3809998"/>
              <a:gd name="connsiteX15" fmla="*/ 1905000 w 3810000"/>
              <a:gd name="connsiteY15" fmla="*/ 0 h 38099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0000" h="3809998">
                <a:moveTo>
                  <a:pt x="1905000" y="0"/>
                </a:moveTo>
                <a:cubicBezTo>
                  <a:pt x="2183518" y="0"/>
                  <a:pt x="2461683" y="105481"/>
                  <a:pt x="2672997" y="316794"/>
                </a:cubicBezTo>
                <a:lnTo>
                  <a:pt x="3493206" y="1137002"/>
                </a:lnTo>
                <a:cubicBezTo>
                  <a:pt x="3704520" y="1348316"/>
                  <a:pt x="3810000" y="1626481"/>
                  <a:pt x="3810000" y="1904999"/>
                </a:cubicBezTo>
                <a:cubicBezTo>
                  <a:pt x="3810000" y="2183517"/>
                  <a:pt x="3704520" y="2461682"/>
                  <a:pt x="3493206" y="2672996"/>
                </a:cubicBezTo>
                <a:lnTo>
                  <a:pt x="2672997" y="3493204"/>
                </a:lnTo>
                <a:cubicBezTo>
                  <a:pt x="2461683" y="3704518"/>
                  <a:pt x="2183518" y="3809998"/>
                  <a:pt x="1905000" y="3809998"/>
                </a:cubicBezTo>
                <a:cubicBezTo>
                  <a:pt x="1626482" y="3809998"/>
                  <a:pt x="1348316" y="3704518"/>
                  <a:pt x="1137002" y="3493204"/>
                </a:cubicBezTo>
                <a:lnTo>
                  <a:pt x="316617" y="2672996"/>
                </a:lnTo>
                <a:cubicBezTo>
                  <a:pt x="131872" y="2488096"/>
                  <a:pt x="28020" y="2252014"/>
                  <a:pt x="4944" y="2009297"/>
                </a:cubicBezTo>
                <a:lnTo>
                  <a:pt x="0" y="1905021"/>
                </a:lnTo>
                <a:lnTo>
                  <a:pt x="0" y="1904978"/>
                </a:lnTo>
                <a:lnTo>
                  <a:pt x="4944" y="1800701"/>
                </a:lnTo>
                <a:cubicBezTo>
                  <a:pt x="28020" y="1557985"/>
                  <a:pt x="131872" y="1321902"/>
                  <a:pt x="316617" y="1137002"/>
                </a:cubicBezTo>
                <a:lnTo>
                  <a:pt x="1137002" y="316794"/>
                </a:lnTo>
                <a:cubicBezTo>
                  <a:pt x="1348316" y="105481"/>
                  <a:pt x="1626482" y="0"/>
                  <a:pt x="1905000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7698830" y="2894342"/>
            <a:ext cx="3810000" cy="3809998"/>
          </a:xfrm>
          <a:custGeom>
            <a:gdLst>
              <a:gd name="connsiteX0" fmla="*/ 1905000 w 3810000"/>
              <a:gd name="connsiteY0" fmla="*/ 0 h 3809998"/>
              <a:gd name="connsiteX1" fmla="*/ 2672997 w 3810000"/>
              <a:gd name="connsiteY1" fmla="*/ 316794 h 3809998"/>
              <a:gd name="connsiteX2" fmla="*/ 3493206 w 3810000"/>
              <a:gd name="connsiteY2" fmla="*/ 1137002 h 3809998"/>
              <a:gd name="connsiteX3" fmla="*/ 3810000 w 3810000"/>
              <a:gd name="connsiteY3" fmla="*/ 1904999 h 3809998"/>
              <a:gd name="connsiteX4" fmla="*/ 3493206 w 3810000"/>
              <a:gd name="connsiteY4" fmla="*/ 2672996 h 3809998"/>
              <a:gd name="connsiteX5" fmla="*/ 2672997 w 3810000"/>
              <a:gd name="connsiteY5" fmla="*/ 3493204 h 3809998"/>
              <a:gd name="connsiteX6" fmla="*/ 1905000 w 3810000"/>
              <a:gd name="connsiteY6" fmla="*/ 3809998 h 3809998"/>
              <a:gd name="connsiteX7" fmla="*/ 1137002 w 3810000"/>
              <a:gd name="connsiteY7" fmla="*/ 3493204 h 3809998"/>
              <a:gd name="connsiteX8" fmla="*/ 316617 w 3810000"/>
              <a:gd name="connsiteY8" fmla="*/ 2672996 h 3809998"/>
              <a:gd name="connsiteX9" fmla="*/ 4944 w 3810000"/>
              <a:gd name="connsiteY9" fmla="*/ 2009297 h 3809998"/>
              <a:gd name="connsiteX10" fmla="*/ 0 w 3810000"/>
              <a:gd name="connsiteY10" fmla="*/ 1905021 h 3809998"/>
              <a:gd name="connsiteX11" fmla="*/ 0 w 3810000"/>
              <a:gd name="connsiteY11" fmla="*/ 1904978 h 3809998"/>
              <a:gd name="connsiteX12" fmla="*/ 4944 w 3810000"/>
              <a:gd name="connsiteY12" fmla="*/ 1800701 h 3809998"/>
              <a:gd name="connsiteX13" fmla="*/ 316617 w 3810000"/>
              <a:gd name="connsiteY13" fmla="*/ 1137002 h 3809998"/>
              <a:gd name="connsiteX14" fmla="*/ 1137002 w 3810000"/>
              <a:gd name="connsiteY14" fmla="*/ 316794 h 3809998"/>
              <a:gd name="connsiteX15" fmla="*/ 1905000 w 3810000"/>
              <a:gd name="connsiteY15" fmla="*/ 0 h 38099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0000" h="3809998">
                <a:moveTo>
                  <a:pt x="1905000" y="0"/>
                </a:moveTo>
                <a:cubicBezTo>
                  <a:pt x="2183518" y="0"/>
                  <a:pt x="2461683" y="105481"/>
                  <a:pt x="2672997" y="316794"/>
                </a:cubicBezTo>
                <a:lnTo>
                  <a:pt x="3493206" y="1137002"/>
                </a:lnTo>
                <a:cubicBezTo>
                  <a:pt x="3704520" y="1348316"/>
                  <a:pt x="3810000" y="1626481"/>
                  <a:pt x="3810000" y="1904999"/>
                </a:cubicBezTo>
                <a:cubicBezTo>
                  <a:pt x="3810000" y="2183517"/>
                  <a:pt x="3704520" y="2461682"/>
                  <a:pt x="3493206" y="2672996"/>
                </a:cubicBezTo>
                <a:lnTo>
                  <a:pt x="2672997" y="3493204"/>
                </a:lnTo>
                <a:cubicBezTo>
                  <a:pt x="2461683" y="3704518"/>
                  <a:pt x="2183518" y="3809998"/>
                  <a:pt x="1905000" y="3809998"/>
                </a:cubicBezTo>
                <a:cubicBezTo>
                  <a:pt x="1626482" y="3809998"/>
                  <a:pt x="1348316" y="3704518"/>
                  <a:pt x="1137002" y="3493204"/>
                </a:cubicBezTo>
                <a:lnTo>
                  <a:pt x="316617" y="2672996"/>
                </a:lnTo>
                <a:cubicBezTo>
                  <a:pt x="131872" y="2488096"/>
                  <a:pt x="28020" y="2252014"/>
                  <a:pt x="4944" y="2009297"/>
                </a:cubicBezTo>
                <a:lnTo>
                  <a:pt x="0" y="1905021"/>
                </a:lnTo>
                <a:lnTo>
                  <a:pt x="0" y="1904978"/>
                </a:lnTo>
                <a:lnTo>
                  <a:pt x="4944" y="1800701"/>
                </a:lnTo>
                <a:cubicBezTo>
                  <a:pt x="28020" y="1557985"/>
                  <a:pt x="131872" y="1321902"/>
                  <a:pt x="316617" y="1137002"/>
                </a:cubicBezTo>
                <a:lnTo>
                  <a:pt x="1137002" y="316794"/>
                </a:lnTo>
                <a:cubicBezTo>
                  <a:pt x="1348316" y="105481"/>
                  <a:pt x="1626482" y="0"/>
                  <a:pt x="1905000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718185" y="2289240"/>
            <a:ext cx="2540001" cy="2540000"/>
          </a:xfrm>
          <a:custGeom>
            <a:gdLst>
              <a:gd name="connsiteX0" fmla="*/ 1270001 w 2540001"/>
              <a:gd name="connsiteY0" fmla="*/ 0 h 2540000"/>
              <a:gd name="connsiteX1" fmla="*/ 1781999 w 2540001"/>
              <a:gd name="connsiteY1" fmla="*/ 211196 h 2540000"/>
              <a:gd name="connsiteX2" fmla="*/ 2328805 w 2540001"/>
              <a:gd name="connsiteY2" fmla="*/ 758002 h 2540000"/>
              <a:gd name="connsiteX3" fmla="*/ 2540001 w 2540001"/>
              <a:gd name="connsiteY3" fmla="*/ 1270000 h 2540000"/>
              <a:gd name="connsiteX4" fmla="*/ 2328805 w 2540001"/>
              <a:gd name="connsiteY4" fmla="*/ 1781998 h 2540000"/>
              <a:gd name="connsiteX5" fmla="*/ 1781999 w 2540001"/>
              <a:gd name="connsiteY5" fmla="*/ 2328804 h 2540000"/>
              <a:gd name="connsiteX6" fmla="*/ 1270001 w 2540001"/>
              <a:gd name="connsiteY6" fmla="*/ 2540000 h 2540000"/>
              <a:gd name="connsiteX7" fmla="*/ 758002 w 2540001"/>
              <a:gd name="connsiteY7" fmla="*/ 2328804 h 2540000"/>
              <a:gd name="connsiteX8" fmla="*/ 211079 w 2540001"/>
              <a:gd name="connsiteY8" fmla="*/ 1781998 h 2540000"/>
              <a:gd name="connsiteX9" fmla="*/ 0 w 2540001"/>
              <a:gd name="connsiteY9" fmla="*/ 1270000 h 2540000"/>
              <a:gd name="connsiteX10" fmla="*/ 211079 w 2540001"/>
              <a:gd name="connsiteY10" fmla="*/ 758002 h 2540000"/>
              <a:gd name="connsiteX11" fmla="*/ 758002 w 2540001"/>
              <a:gd name="connsiteY11" fmla="*/ 211196 h 2540000"/>
              <a:gd name="connsiteX12" fmla="*/ 1270001 w 2540001"/>
              <a:gd name="connsiteY12" fmla="*/ 0 h 25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001" h="2540000">
                <a:moveTo>
                  <a:pt x="1270001" y="0"/>
                </a:moveTo>
                <a:cubicBezTo>
                  <a:pt x="1455679" y="0"/>
                  <a:pt x="1641123" y="70320"/>
                  <a:pt x="1781999" y="211196"/>
                </a:cubicBezTo>
                <a:lnTo>
                  <a:pt x="2328805" y="758002"/>
                </a:lnTo>
                <a:cubicBezTo>
                  <a:pt x="2469681" y="898878"/>
                  <a:pt x="2540001" y="1084321"/>
                  <a:pt x="2540001" y="1270000"/>
                </a:cubicBezTo>
                <a:cubicBezTo>
                  <a:pt x="2540001" y="1455679"/>
                  <a:pt x="2469681" y="1641122"/>
                  <a:pt x="2328805" y="1781998"/>
                </a:cubicBezTo>
                <a:lnTo>
                  <a:pt x="1781999" y="2328804"/>
                </a:lnTo>
                <a:cubicBezTo>
                  <a:pt x="1641123" y="2469680"/>
                  <a:pt x="1455679" y="2540000"/>
                  <a:pt x="1270001" y="2540000"/>
                </a:cubicBezTo>
                <a:cubicBezTo>
                  <a:pt x="1084322" y="2540000"/>
                  <a:pt x="898878" y="2469680"/>
                  <a:pt x="758002" y="2328804"/>
                </a:cubicBezTo>
                <a:lnTo>
                  <a:pt x="211079" y="1781998"/>
                </a:lnTo>
                <a:cubicBezTo>
                  <a:pt x="70320" y="1641122"/>
                  <a:pt x="0" y="1455679"/>
                  <a:pt x="0" y="1270000"/>
                </a:cubicBezTo>
                <a:cubicBezTo>
                  <a:pt x="0" y="1084321"/>
                  <a:pt x="70320" y="898878"/>
                  <a:pt x="211079" y="758002"/>
                </a:cubicBezTo>
                <a:lnTo>
                  <a:pt x="758002" y="211196"/>
                </a:lnTo>
                <a:cubicBezTo>
                  <a:pt x="898878" y="70320"/>
                  <a:pt x="1084322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718185" y="5587999"/>
            <a:ext cx="2540001" cy="2540000"/>
          </a:xfrm>
          <a:custGeom>
            <a:gdLst>
              <a:gd name="connsiteX0" fmla="*/ 1270001 w 2540001"/>
              <a:gd name="connsiteY0" fmla="*/ 0 h 2540000"/>
              <a:gd name="connsiteX1" fmla="*/ 1781999 w 2540001"/>
              <a:gd name="connsiteY1" fmla="*/ 211196 h 2540000"/>
              <a:gd name="connsiteX2" fmla="*/ 2328805 w 2540001"/>
              <a:gd name="connsiteY2" fmla="*/ 758002 h 2540000"/>
              <a:gd name="connsiteX3" fmla="*/ 2540001 w 2540001"/>
              <a:gd name="connsiteY3" fmla="*/ 1270000 h 2540000"/>
              <a:gd name="connsiteX4" fmla="*/ 2328805 w 2540001"/>
              <a:gd name="connsiteY4" fmla="*/ 1781998 h 2540000"/>
              <a:gd name="connsiteX5" fmla="*/ 1781999 w 2540001"/>
              <a:gd name="connsiteY5" fmla="*/ 2328804 h 2540000"/>
              <a:gd name="connsiteX6" fmla="*/ 1270001 w 2540001"/>
              <a:gd name="connsiteY6" fmla="*/ 2540000 h 2540000"/>
              <a:gd name="connsiteX7" fmla="*/ 758002 w 2540001"/>
              <a:gd name="connsiteY7" fmla="*/ 2328804 h 2540000"/>
              <a:gd name="connsiteX8" fmla="*/ 211079 w 2540001"/>
              <a:gd name="connsiteY8" fmla="*/ 1781998 h 2540000"/>
              <a:gd name="connsiteX9" fmla="*/ 0 w 2540001"/>
              <a:gd name="connsiteY9" fmla="*/ 1270000 h 2540000"/>
              <a:gd name="connsiteX10" fmla="*/ 211079 w 2540001"/>
              <a:gd name="connsiteY10" fmla="*/ 758002 h 2540000"/>
              <a:gd name="connsiteX11" fmla="*/ 758002 w 2540001"/>
              <a:gd name="connsiteY11" fmla="*/ 211196 h 2540000"/>
              <a:gd name="connsiteX12" fmla="*/ 1270001 w 2540001"/>
              <a:gd name="connsiteY12" fmla="*/ 0 h 25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001" h="2540000">
                <a:moveTo>
                  <a:pt x="1270001" y="0"/>
                </a:moveTo>
                <a:cubicBezTo>
                  <a:pt x="1455679" y="0"/>
                  <a:pt x="1641123" y="70320"/>
                  <a:pt x="1781999" y="211196"/>
                </a:cubicBezTo>
                <a:lnTo>
                  <a:pt x="2328805" y="758002"/>
                </a:lnTo>
                <a:cubicBezTo>
                  <a:pt x="2469681" y="898878"/>
                  <a:pt x="2540001" y="1084321"/>
                  <a:pt x="2540001" y="1270000"/>
                </a:cubicBezTo>
                <a:cubicBezTo>
                  <a:pt x="2540001" y="1455679"/>
                  <a:pt x="2469681" y="1641122"/>
                  <a:pt x="2328805" y="1781998"/>
                </a:cubicBezTo>
                <a:lnTo>
                  <a:pt x="1781999" y="2328804"/>
                </a:lnTo>
                <a:cubicBezTo>
                  <a:pt x="1641123" y="2469680"/>
                  <a:pt x="1455679" y="2540000"/>
                  <a:pt x="1270001" y="2540000"/>
                </a:cubicBezTo>
                <a:cubicBezTo>
                  <a:pt x="1084322" y="2540000"/>
                  <a:pt x="898878" y="2469680"/>
                  <a:pt x="758002" y="2328804"/>
                </a:cubicBezTo>
                <a:lnTo>
                  <a:pt x="211079" y="1781998"/>
                </a:lnTo>
                <a:cubicBezTo>
                  <a:pt x="70320" y="1641122"/>
                  <a:pt x="0" y="1455679"/>
                  <a:pt x="0" y="1270000"/>
                </a:cubicBezTo>
                <a:cubicBezTo>
                  <a:pt x="0" y="1084321"/>
                  <a:pt x="70320" y="898878"/>
                  <a:pt x="211079" y="758002"/>
                </a:cubicBezTo>
                <a:lnTo>
                  <a:pt x="758002" y="211196"/>
                </a:lnTo>
                <a:cubicBezTo>
                  <a:pt x="898878" y="70320"/>
                  <a:pt x="1084322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1718185" y="8886759"/>
            <a:ext cx="2540001" cy="2540000"/>
          </a:xfrm>
          <a:custGeom>
            <a:gdLst>
              <a:gd name="connsiteX0" fmla="*/ 1270001 w 2540001"/>
              <a:gd name="connsiteY0" fmla="*/ 0 h 2540000"/>
              <a:gd name="connsiteX1" fmla="*/ 1781999 w 2540001"/>
              <a:gd name="connsiteY1" fmla="*/ 211196 h 2540000"/>
              <a:gd name="connsiteX2" fmla="*/ 2328805 w 2540001"/>
              <a:gd name="connsiteY2" fmla="*/ 758002 h 2540000"/>
              <a:gd name="connsiteX3" fmla="*/ 2540001 w 2540001"/>
              <a:gd name="connsiteY3" fmla="*/ 1270000 h 2540000"/>
              <a:gd name="connsiteX4" fmla="*/ 2328805 w 2540001"/>
              <a:gd name="connsiteY4" fmla="*/ 1781998 h 2540000"/>
              <a:gd name="connsiteX5" fmla="*/ 1781999 w 2540001"/>
              <a:gd name="connsiteY5" fmla="*/ 2328804 h 2540000"/>
              <a:gd name="connsiteX6" fmla="*/ 1270001 w 2540001"/>
              <a:gd name="connsiteY6" fmla="*/ 2540000 h 2540000"/>
              <a:gd name="connsiteX7" fmla="*/ 758002 w 2540001"/>
              <a:gd name="connsiteY7" fmla="*/ 2328804 h 2540000"/>
              <a:gd name="connsiteX8" fmla="*/ 211079 w 2540001"/>
              <a:gd name="connsiteY8" fmla="*/ 1781998 h 2540000"/>
              <a:gd name="connsiteX9" fmla="*/ 0 w 2540001"/>
              <a:gd name="connsiteY9" fmla="*/ 1270000 h 2540000"/>
              <a:gd name="connsiteX10" fmla="*/ 211079 w 2540001"/>
              <a:gd name="connsiteY10" fmla="*/ 758002 h 2540000"/>
              <a:gd name="connsiteX11" fmla="*/ 758002 w 2540001"/>
              <a:gd name="connsiteY11" fmla="*/ 211196 h 2540000"/>
              <a:gd name="connsiteX12" fmla="*/ 1270001 w 2540001"/>
              <a:gd name="connsiteY12" fmla="*/ 0 h 254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0001" h="2540000">
                <a:moveTo>
                  <a:pt x="1270001" y="0"/>
                </a:moveTo>
                <a:cubicBezTo>
                  <a:pt x="1455679" y="0"/>
                  <a:pt x="1641123" y="70320"/>
                  <a:pt x="1781999" y="211196"/>
                </a:cubicBezTo>
                <a:lnTo>
                  <a:pt x="2328805" y="758002"/>
                </a:lnTo>
                <a:cubicBezTo>
                  <a:pt x="2469681" y="898878"/>
                  <a:pt x="2540001" y="1084321"/>
                  <a:pt x="2540001" y="1270000"/>
                </a:cubicBezTo>
                <a:cubicBezTo>
                  <a:pt x="2540001" y="1455679"/>
                  <a:pt x="2469681" y="1641122"/>
                  <a:pt x="2328805" y="1781998"/>
                </a:cubicBezTo>
                <a:lnTo>
                  <a:pt x="1781999" y="2328804"/>
                </a:lnTo>
                <a:cubicBezTo>
                  <a:pt x="1641123" y="2469680"/>
                  <a:pt x="1455679" y="2540000"/>
                  <a:pt x="1270001" y="2540000"/>
                </a:cubicBezTo>
                <a:cubicBezTo>
                  <a:pt x="1084322" y="2540000"/>
                  <a:pt x="898878" y="2469680"/>
                  <a:pt x="758002" y="2328804"/>
                </a:cubicBezTo>
                <a:lnTo>
                  <a:pt x="211079" y="1781998"/>
                </a:lnTo>
                <a:cubicBezTo>
                  <a:pt x="70320" y="1641122"/>
                  <a:pt x="0" y="1455679"/>
                  <a:pt x="0" y="1270000"/>
                </a:cubicBezTo>
                <a:cubicBezTo>
                  <a:pt x="0" y="1084321"/>
                  <a:pt x="70320" y="898878"/>
                  <a:pt x="211079" y="758002"/>
                </a:cubicBezTo>
                <a:lnTo>
                  <a:pt x="758002" y="211196"/>
                </a:lnTo>
                <a:cubicBezTo>
                  <a:pt x="898878" y="70320"/>
                  <a:pt x="1084322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701765" y="3886431"/>
            <a:ext cx="2540001" cy="2743200"/>
          </a:xfrm>
          <a:custGeom>
            <a:gdLst>
              <a:gd name="connsiteX0" fmla="*/ 1270001 w 2540001"/>
              <a:gd name="connsiteY0" fmla="*/ 0 h 2743200"/>
              <a:gd name="connsiteX1" fmla="*/ 1553399 w 2540001"/>
              <a:gd name="connsiteY1" fmla="*/ 67437 h 2743200"/>
              <a:gd name="connsiteX2" fmla="*/ 2256250 w 2540001"/>
              <a:gd name="connsiteY2" fmla="*/ 473837 h 2743200"/>
              <a:gd name="connsiteX3" fmla="*/ 2540001 w 2540001"/>
              <a:gd name="connsiteY3" fmla="*/ 964439 h 2743200"/>
              <a:gd name="connsiteX4" fmla="*/ 2540001 w 2540001"/>
              <a:gd name="connsiteY4" fmla="*/ 1778763 h 2743200"/>
              <a:gd name="connsiteX5" fmla="*/ 2256250 w 2540001"/>
              <a:gd name="connsiteY5" fmla="*/ 2269364 h 2743200"/>
              <a:gd name="connsiteX6" fmla="*/ 1553399 w 2540001"/>
              <a:gd name="connsiteY6" fmla="*/ 2675764 h 2743200"/>
              <a:gd name="connsiteX7" fmla="*/ 1346677 w 2540001"/>
              <a:gd name="connsiteY7" fmla="*/ 2738986 h 2743200"/>
              <a:gd name="connsiteX8" fmla="*/ 1270019 w 2540001"/>
              <a:gd name="connsiteY8" fmla="*/ 2743200 h 2743200"/>
              <a:gd name="connsiteX9" fmla="*/ 1269983 w 2540001"/>
              <a:gd name="connsiteY9" fmla="*/ 2743200 h 2743200"/>
              <a:gd name="connsiteX10" fmla="*/ 1193325 w 2540001"/>
              <a:gd name="connsiteY10" fmla="*/ 2738986 h 2743200"/>
              <a:gd name="connsiteX11" fmla="*/ 986602 w 2540001"/>
              <a:gd name="connsiteY11" fmla="*/ 2675764 h 2743200"/>
              <a:gd name="connsiteX12" fmla="*/ 283751 w 2540001"/>
              <a:gd name="connsiteY12" fmla="*/ 2269364 h 2743200"/>
              <a:gd name="connsiteX13" fmla="*/ 0 w 2540001"/>
              <a:gd name="connsiteY13" fmla="*/ 1778763 h 2743200"/>
              <a:gd name="connsiteX14" fmla="*/ 0 w 2540001"/>
              <a:gd name="connsiteY14" fmla="*/ 964439 h 2743200"/>
              <a:gd name="connsiteX15" fmla="*/ 283751 w 2540001"/>
              <a:gd name="connsiteY15" fmla="*/ 473837 h 2743200"/>
              <a:gd name="connsiteX16" fmla="*/ 986602 w 2540001"/>
              <a:gd name="connsiteY16" fmla="*/ 67437 h 2743200"/>
              <a:gd name="connsiteX17" fmla="*/ 1270001 w 2540001"/>
              <a:gd name="connsiteY17" fmla="*/ 0 h 2743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0001" h="2743200">
                <a:moveTo>
                  <a:pt x="1270001" y="0"/>
                </a:moveTo>
                <a:cubicBezTo>
                  <a:pt x="1372777" y="0"/>
                  <a:pt x="1475435" y="22479"/>
                  <a:pt x="1553399" y="67437"/>
                </a:cubicBezTo>
                <a:lnTo>
                  <a:pt x="2256250" y="473837"/>
                </a:lnTo>
                <a:cubicBezTo>
                  <a:pt x="2412296" y="564007"/>
                  <a:pt x="2540001" y="784607"/>
                  <a:pt x="2540001" y="964439"/>
                </a:cubicBezTo>
                <a:lnTo>
                  <a:pt x="2540001" y="1778763"/>
                </a:lnTo>
                <a:cubicBezTo>
                  <a:pt x="2540001" y="1958595"/>
                  <a:pt x="2412296" y="2179194"/>
                  <a:pt x="2256250" y="2269364"/>
                </a:cubicBezTo>
                <a:lnTo>
                  <a:pt x="1553399" y="2675764"/>
                </a:lnTo>
                <a:cubicBezTo>
                  <a:pt x="1494926" y="2709483"/>
                  <a:pt x="1422563" y="2730557"/>
                  <a:pt x="1346677" y="2738986"/>
                </a:cubicBezTo>
                <a:lnTo>
                  <a:pt x="1270019" y="2743200"/>
                </a:lnTo>
                <a:lnTo>
                  <a:pt x="1269983" y="2743200"/>
                </a:lnTo>
                <a:lnTo>
                  <a:pt x="1193325" y="2738986"/>
                </a:lnTo>
                <a:cubicBezTo>
                  <a:pt x="1117439" y="2730557"/>
                  <a:pt x="1045075" y="2709483"/>
                  <a:pt x="986602" y="2675764"/>
                </a:cubicBezTo>
                <a:lnTo>
                  <a:pt x="283751" y="2269364"/>
                </a:lnTo>
                <a:cubicBezTo>
                  <a:pt x="127706" y="2179194"/>
                  <a:pt x="0" y="1958595"/>
                  <a:pt x="0" y="1778763"/>
                </a:cubicBezTo>
                <a:lnTo>
                  <a:pt x="0" y="964439"/>
                </a:lnTo>
                <a:cubicBezTo>
                  <a:pt x="0" y="784607"/>
                  <a:pt x="127706" y="564007"/>
                  <a:pt x="283751" y="473837"/>
                </a:cubicBezTo>
                <a:lnTo>
                  <a:pt x="986602" y="67437"/>
                </a:lnTo>
                <a:cubicBezTo>
                  <a:pt x="1064566" y="22479"/>
                  <a:pt x="1167225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0921999" y="3886431"/>
            <a:ext cx="2540001" cy="2743200"/>
          </a:xfrm>
          <a:custGeom>
            <a:gdLst>
              <a:gd name="connsiteX0" fmla="*/ 1270001 w 2540001"/>
              <a:gd name="connsiteY0" fmla="*/ 0 h 2743200"/>
              <a:gd name="connsiteX1" fmla="*/ 1553399 w 2540001"/>
              <a:gd name="connsiteY1" fmla="*/ 67437 h 2743200"/>
              <a:gd name="connsiteX2" fmla="*/ 2256250 w 2540001"/>
              <a:gd name="connsiteY2" fmla="*/ 473837 h 2743200"/>
              <a:gd name="connsiteX3" fmla="*/ 2540001 w 2540001"/>
              <a:gd name="connsiteY3" fmla="*/ 964439 h 2743200"/>
              <a:gd name="connsiteX4" fmla="*/ 2540001 w 2540001"/>
              <a:gd name="connsiteY4" fmla="*/ 1778763 h 2743200"/>
              <a:gd name="connsiteX5" fmla="*/ 2256250 w 2540001"/>
              <a:gd name="connsiteY5" fmla="*/ 2269364 h 2743200"/>
              <a:gd name="connsiteX6" fmla="*/ 1553399 w 2540001"/>
              <a:gd name="connsiteY6" fmla="*/ 2675764 h 2743200"/>
              <a:gd name="connsiteX7" fmla="*/ 1346677 w 2540001"/>
              <a:gd name="connsiteY7" fmla="*/ 2738986 h 2743200"/>
              <a:gd name="connsiteX8" fmla="*/ 1270019 w 2540001"/>
              <a:gd name="connsiteY8" fmla="*/ 2743200 h 2743200"/>
              <a:gd name="connsiteX9" fmla="*/ 1269983 w 2540001"/>
              <a:gd name="connsiteY9" fmla="*/ 2743200 h 2743200"/>
              <a:gd name="connsiteX10" fmla="*/ 1193325 w 2540001"/>
              <a:gd name="connsiteY10" fmla="*/ 2738986 h 2743200"/>
              <a:gd name="connsiteX11" fmla="*/ 986602 w 2540001"/>
              <a:gd name="connsiteY11" fmla="*/ 2675764 h 2743200"/>
              <a:gd name="connsiteX12" fmla="*/ 283751 w 2540001"/>
              <a:gd name="connsiteY12" fmla="*/ 2269364 h 2743200"/>
              <a:gd name="connsiteX13" fmla="*/ 0 w 2540001"/>
              <a:gd name="connsiteY13" fmla="*/ 1778763 h 2743200"/>
              <a:gd name="connsiteX14" fmla="*/ 0 w 2540001"/>
              <a:gd name="connsiteY14" fmla="*/ 964439 h 2743200"/>
              <a:gd name="connsiteX15" fmla="*/ 283751 w 2540001"/>
              <a:gd name="connsiteY15" fmla="*/ 473837 h 2743200"/>
              <a:gd name="connsiteX16" fmla="*/ 986602 w 2540001"/>
              <a:gd name="connsiteY16" fmla="*/ 67437 h 2743200"/>
              <a:gd name="connsiteX17" fmla="*/ 1270001 w 2540001"/>
              <a:gd name="connsiteY17" fmla="*/ 0 h 2743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0001" h="2743200">
                <a:moveTo>
                  <a:pt x="1270001" y="0"/>
                </a:moveTo>
                <a:cubicBezTo>
                  <a:pt x="1372777" y="0"/>
                  <a:pt x="1475435" y="22479"/>
                  <a:pt x="1553399" y="67437"/>
                </a:cubicBezTo>
                <a:lnTo>
                  <a:pt x="2256250" y="473837"/>
                </a:lnTo>
                <a:cubicBezTo>
                  <a:pt x="2412296" y="564007"/>
                  <a:pt x="2540001" y="784607"/>
                  <a:pt x="2540001" y="964439"/>
                </a:cubicBezTo>
                <a:lnTo>
                  <a:pt x="2540001" y="1778763"/>
                </a:lnTo>
                <a:cubicBezTo>
                  <a:pt x="2540001" y="1958595"/>
                  <a:pt x="2412296" y="2179194"/>
                  <a:pt x="2256250" y="2269364"/>
                </a:cubicBezTo>
                <a:lnTo>
                  <a:pt x="1553399" y="2675764"/>
                </a:lnTo>
                <a:cubicBezTo>
                  <a:pt x="1494926" y="2709483"/>
                  <a:pt x="1422563" y="2730557"/>
                  <a:pt x="1346677" y="2738986"/>
                </a:cubicBezTo>
                <a:lnTo>
                  <a:pt x="1270019" y="2743200"/>
                </a:lnTo>
                <a:lnTo>
                  <a:pt x="1269983" y="2743200"/>
                </a:lnTo>
                <a:lnTo>
                  <a:pt x="1193325" y="2738986"/>
                </a:lnTo>
                <a:cubicBezTo>
                  <a:pt x="1117439" y="2730557"/>
                  <a:pt x="1045075" y="2709483"/>
                  <a:pt x="986602" y="2675764"/>
                </a:cubicBezTo>
                <a:lnTo>
                  <a:pt x="283751" y="2269364"/>
                </a:lnTo>
                <a:cubicBezTo>
                  <a:pt x="127706" y="2179194"/>
                  <a:pt x="0" y="1958595"/>
                  <a:pt x="0" y="1778763"/>
                </a:cubicBezTo>
                <a:lnTo>
                  <a:pt x="0" y="964439"/>
                </a:lnTo>
                <a:cubicBezTo>
                  <a:pt x="0" y="784607"/>
                  <a:pt x="127706" y="564007"/>
                  <a:pt x="283751" y="473837"/>
                </a:cubicBezTo>
                <a:lnTo>
                  <a:pt x="986602" y="67437"/>
                </a:lnTo>
                <a:cubicBezTo>
                  <a:pt x="1064566" y="22479"/>
                  <a:pt x="1167225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8142234" y="3886431"/>
            <a:ext cx="2540001" cy="2743200"/>
          </a:xfrm>
          <a:custGeom>
            <a:gdLst>
              <a:gd name="connsiteX0" fmla="*/ 1270001 w 2540001"/>
              <a:gd name="connsiteY0" fmla="*/ 0 h 2743200"/>
              <a:gd name="connsiteX1" fmla="*/ 1553399 w 2540001"/>
              <a:gd name="connsiteY1" fmla="*/ 67437 h 2743200"/>
              <a:gd name="connsiteX2" fmla="*/ 2256250 w 2540001"/>
              <a:gd name="connsiteY2" fmla="*/ 473837 h 2743200"/>
              <a:gd name="connsiteX3" fmla="*/ 2540001 w 2540001"/>
              <a:gd name="connsiteY3" fmla="*/ 964439 h 2743200"/>
              <a:gd name="connsiteX4" fmla="*/ 2540001 w 2540001"/>
              <a:gd name="connsiteY4" fmla="*/ 1778763 h 2743200"/>
              <a:gd name="connsiteX5" fmla="*/ 2256250 w 2540001"/>
              <a:gd name="connsiteY5" fmla="*/ 2269364 h 2743200"/>
              <a:gd name="connsiteX6" fmla="*/ 1553399 w 2540001"/>
              <a:gd name="connsiteY6" fmla="*/ 2675764 h 2743200"/>
              <a:gd name="connsiteX7" fmla="*/ 1346677 w 2540001"/>
              <a:gd name="connsiteY7" fmla="*/ 2738986 h 2743200"/>
              <a:gd name="connsiteX8" fmla="*/ 1270019 w 2540001"/>
              <a:gd name="connsiteY8" fmla="*/ 2743200 h 2743200"/>
              <a:gd name="connsiteX9" fmla="*/ 1269983 w 2540001"/>
              <a:gd name="connsiteY9" fmla="*/ 2743200 h 2743200"/>
              <a:gd name="connsiteX10" fmla="*/ 1193325 w 2540001"/>
              <a:gd name="connsiteY10" fmla="*/ 2738986 h 2743200"/>
              <a:gd name="connsiteX11" fmla="*/ 986602 w 2540001"/>
              <a:gd name="connsiteY11" fmla="*/ 2675764 h 2743200"/>
              <a:gd name="connsiteX12" fmla="*/ 283751 w 2540001"/>
              <a:gd name="connsiteY12" fmla="*/ 2269364 h 2743200"/>
              <a:gd name="connsiteX13" fmla="*/ 0 w 2540001"/>
              <a:gd name="connsiteY13" fmla="*/ 1778763 h 2743200"/>
              <a:gd name="connsiteX14" fmla="*/ 0 w 2540001"/>
              <a:gd name="connsiteY14" fmla="*/ 964439 h 2743200"/>
              <a:gd name="connsiteX15" fmla="*/ 283751 w 2540001"/>
              <a:gd name="connsiteY15" fmla="*/ 473837 h 2743200"/>
              <a:gd name="connsiteX16" fmla="*/ 986602 w 2540001"/>
              <a:gd name="connsiteY16" fmla="*/ 67437 h 2743200"/>
              <a:gd name="connsiteX17" fmla="*/ 1270001 w 2540001"/>
              <a:gd name="connsiteY17" fmla="*/ 0 h 2743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0001" h="2743200">
                <a:moveTo>
                  <a:pt x="1270001" y="0"/>
                </a:moveTo>
                <a:cubicBezTo>
                  <a:pt x="1372777" y="0"/>
                  <a:pt x="1475435" y="22479"/>
                  <a:pt x="1553399" y="67437"/>
                </a:cubicBezTo>
                <a:lnTo>
                  <a:pt x="2256250" y="473837"/>
                </a:lnTo>
                <a:cubicBezTo>
                  <a:pt x="2412296" y="564007"/>
                  <a:pt x="2540001" y="784607"/>
                  <a:pt x="2540001" y="964439"/>
                </a:cubicBezTo>
                <a:lnTo>
                  <a:pt x="2540001" y="1778763"/>
                </a:lnTo>
                <a:cubicBezTo>
                  <a:pt x="2540001" y="1958595"/>
                  <a:pt x="2412296" y="2179194"/>
                  <a:pt x="2256250" y="2269364"/>
                </a:cubicBezTo>
                <a:lnTo>
                  <a:pt x="1553399" y="2675764"/>
                </a:lnTo>
                <a:cubicBezTo>
                  <a:pt x="1494926" y="2709483"/>
                  <a:pt x="1422563" y="2730557"/>
                  <a:pt x="1346677" y="2738986"/>
                </a:cubicBezTo>
                <a:lnTo>
                  <a:pt x="1270019" y="2743200"/>
                </a:lnTo>
                <a:lnTo>
                  <a:pt x="1269983" y="2743200"/>
                </a:lnTo>
                <a:lnTo>
                  <a:pt x="1193325" y="2738986"/>
                </a:lnTo>
                <a:cubicBezTo>
                  <a:pt x="1117439" y="2730557"/>
                  <a:pt x="1045075" y="2709483"/>
                  <a:pt x="986602" y="2675764"/>
                </a:cubicBezTo>
                <a:lnTo>
                  <a:pt x="283751" y="2269364"/>
                </a:lnTo>
                <a:cubicBezTo>
                  <a:pt x="127706" y="2179194"/>
                  <a:pt x="0" y="1958595"/>
                  <a:pt x="0" y="1778763"/>
                </a:cubicBezTo>
                <a:lnTo>
                  <a:pt x="0" y="964439"/>
                </a:lnTo>
                <a:cubicBezTo>
                  <a:pt x="0" y="784607"/>
                  <a:pt x="127706" y="564007"/>
                  <a:pt x="283751" y="473837"/>
                </a:cubicBezTo>
                <a:lnTo>
                  <a:pt x="986602" y="67437"/>
                </a:lnTo>
                <a:cubicBezTo>
                  <a:pt x="1064566" y="22479"/>
                  <a:pt x="1167225" y="0"/>
                  <a:pt x="1270001" y="0"/>
                </a:cubicBezTo>
                <a:close/>
              </a:path>
            </a:pathLst>
          </a:custGeom>
          <a:solidFill>
            <a:srgbClr val="DCE0E6"/>
          </a:solidFill>
        </p:spPr>
        <p:txBody>
          <a:bodyPr wrap="square">
            <a:noAutofit/>
          </a:bodyPr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0"/>
            <a:ext cx="15113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0"/>
            <a:ext cx="11303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8_Slide 0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891117"/>
            <a:ext cx="22606000" cy="698897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4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"/>
          <p:cNvSpPr/>
          <p:nvPr userDrawn="1"/>
        </p:nvSpPr>
        <p:spPr>
          <a:xfrm>
            <a:off x="889000" y="0"/>
            <a:ext cx="11303000" cy="13716000"/>
          </a:xfrm>
          <a:prstGeom prst="rect">
            <a:avLst/>
          </a:prstGeom>
          <a:solidFill>
            <a:srgbClr val="1F21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0" y="0"/>
            <a:ext cx="12192000" cy="6858000"/>
          </a:xfrm>
          <a:prstGeom prst="rect">
            <a:avLst/>
          </a:prstGeom>
          <a:solidFill>
            <a:srgbClr val="DCE0E6"/>
          </a:solidFill>
          <a:ln>
            <a:noFill/>
          </a:ln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x" preserve="1">
  <p:cSld name="6_Slide 0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Group"/>
          <p:cNvGrpSpPr/>
          <p:nvPr/>
        </p:nvGrpSpPr>
        <p:grpSpPr>
          <a:xfrm>
            <a:off x="22869523" y="12830637"/>
            <a:ext cx="630768" cy="254001"/>
            <a:chExt cx="630766" cy="254000"/>
          </a:xfrm>
        </p:grpSpPr>
        <p:sp>
          <p:nvSpPr>
            <p:cNvPr id="31" name=""/>
            <p:cNvSpPr txBox="1"/>
            <p:nvPr/>
          </p:nvSpPr>
          <p:spPr>
            <a:xfrm>
              <a:off x="50376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</a:t>
              </a:r>
            </a:p>
          </p:txBody>
        </p:sp>
        <p:sp>
          <p:nvSpPr>
            <p:cNvPr id="32" name=""/>
            <p:cNvSpPr txBox="1"/>
            <p:nvPr/>
          </p:nvSpPr>
          <p:spPr>
            <a:xfrm>
              <a:off x="-1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</a:t>
              </a:r>
            </a:p>
          </p:txBody>
        </p:sp>
      </p:grpSp>
    </p:spTree>
  </p:cSld>
  <p:clrMapOvr>
    <a:masterClrMapping/>
  </p:clrMapOvr>
  <p:transition spd="med"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99802-106B-44A0-9539-613418D5279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68972" y="12824287"/>
            <a:ext cx="351058" cy="276999"/>
          </a:xfrm>
        </p:spPr>
        <p:txBody>
          <a:bodyPr/>
          <a:lstStyle/>
          <a:p>
            <a:fld id="{07B83DE7-B5D6-421E-BC41-23539155F6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med"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397600" y="1828800"/>
            <a:ext cx="19598401" cy="5140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397600" y="7120800"/>
            <a:ext cx="19598401" cy="29448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4800" spc="4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6800" y="1216800"/>
            <a:ext cx="21938400" cy="1411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16800" y="2980800"/>
            <a:ext cx="21938400" cy="951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981600" y="7696800"/>
            <a:ext cx="15537600" cy="15336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88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3981600" y="9230400"/>
            <a:ext cx="15537600" cy="17352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6800" y="1216800"/>
            <a:ext cx="21938400" cy="1411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216800" y="3002400"/>
            <a:ext cx="10353600" cy="94968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2823200" y="3002400"/>
            <a:ext cx="10353600" cy="94968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6800" y="1216800"/>
            <a:ext cx="21938400" cy="1411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216800" y="2858400"/>
            <a:ext cx="10684800" cy="763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 spc="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216800" y="3708000"/>
            <a:ext cx="10684800" cy="87912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12471501" y="2843458"/>
            <a:ext cx="10684800" cy="763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 spc="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12471501" y="3708000"/>
            <a:ext cx="10684800" cy="87912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16800" y="1216800"/>
            <a:ext cx="21938400" cy="1411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144000" y="0"/>
            <a:ext cx="5080000" cy="762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224000" y="-2"/>
            <a:ext cx="5080000" cy="762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9304000" y="-2"/>
            <a:ext cx="5080000" cy="762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216800" y="3110400"/>
            <a:ext cx="10466154" cy="921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2700800" y="3110400"/>
            <a:ext cx="10454400" cy="921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16800" y="1216800"/>
            <a:ext cx="21938400" cy="1411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20469600" y="1828800"/>
            <a:ext cx="2088000" cy="100584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56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1828800" y="1828800"/>
            <a:ext cx="18338400" cy="10058400"/>
          </a:xfrm>
        </p:spPr>
        <p:txBody>
          <a:bodyPr vert="eaVert" lIns="46800" tIns="46800" rIns="46800" bIns="46800"/>
          <a:lstStyle>
            <a:lvl1pPr marL="457200" indent="-457200">
              <a:spcAft>
                <a:spcPts val="2000"/>
              </a:spcAft>
              <a:defRPr spc="600"/>
            </a:lvl1pPr>
            <a:lvl2pPr marL="1371600" indent="-457200">
              <a:defRPr spc="600"/>
            </a:lvl2pPr>
            <a:lvl3pPr marL="2286000" indent="-457200">
              <a:defRPr spc="600"/>
            </a:lvl3pPr>
            <a:lvl4pPr marL="3200400" indent="-457200">
              <a:defRPr spc="600"/>
            </a:lvl4pPr>
            <a:lvl5pPr marL="4114800" indent="-457200">
              <a:defRPr spc="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16800" y="1548000"/>
            <a:ext cx="21945600" cy="10965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397600" y="4968000"/>
            <a:ext cx="19598401" cy="20376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2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397600" y="7120800"/>
            <a:ext cx="19598401" cy="9432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4800" spc="4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082851" y="228838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133899" y="228838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9178851" y="228838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3082851" y="5339431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6133899" y="5339431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178851" y="5339431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3079806" y="8385905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6130854" y="8385905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19175806" y="8385905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89000" y="0"/>
            <a:ext cx="7620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082851" y="3813048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6133899" y="3813048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9178851" y="3813048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3082851" y="685800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6133899" y="685800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178851" y="6858000"/>
            <a:ext cx="3044952" cy="3044952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177918" y="2284809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186927" y="2284809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195936" y="2284809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204944" y="2284809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177918" y="6854428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186927" y="6859190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2195936" y="6859190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17204944" y="6859190"/>
            <a:ext cx="5020056" cy="4572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Main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80665" y="4953000"/>
            <a:ext cx="3809999" cy="381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978440" y="4953000"/>
            <a:ext cx="3809999" cy="381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5776223" y="4953000"/>
            <a:ext cx="3809999" cy="381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0573998" y="4953000"/>
            <a:ext cx="3809999" cy="3810000"/>
          </a:xfrm>
          <a:prstGeom prst="rect">
            <a:avLst/>
          </a:prstGeom>
          <a:solidFill>
            <a:srgbClr val="DCE0E6"/>
          </a:solidFill>
        </p:spPr>
        <p:txBody>
          <a:bodyPr/>
          <a:lstStyle>
            <a:lvl1pPr algn="l">
              <a:defRPr sz="1600"/>
            </a:lvl1pPr>
          </a:lstStyle>
          <a:p>
            <a:r>
              <a:rPr lang="en-US"/>
              <a:t>Insert Image</a:t>
            </a:r>
            <a:endParaRPr lang="en-US"/>
          </a:p>
        </p:txBody>
      </p:sp>
    </p:spTree>
  </p:cSld>
  <p:clrMapOvr>
    <a:masterClrMapping/>
  </p:clrMapOvr>
  <p:transition spd="med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0F2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"/>
          <p:cNvSpPr/>
          <p:nvPr/>
        </p:nvSpPr>
        <p:spPr>
          <a:xfrm>
            <a:off x="0" y="0"/>
            <a:ext cx="889001" cy="13716002"/>
          </a:xfrm>
          <a:prstGeom prst="rect">
            <a:avLst/>
          </a:prstGeom>
          <a:solidFill>
            <a:srgbClr val="F5F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" name="the kloe theme."/>
          <p:cNvSpPr txBox="1"/>
          <p:nvPr/>
        </p:nvSpPr>
        <p:spPr>
          <a:xfrm rot="16200000">
            <a:off x="-362865" y="6724650"/>
            <a:ext cx="1614730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the kloe </a:t>
            </a:r>
            <a:r>
              <a:rPr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rPr>
              <a:t>theme</a:t>
            </a:r>
            <a:r>
              <a:t>.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95275" y="12824287"/>
            <a:ext cx="298451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lvl1pPr>
          </a:lstStyle>
          <a:p>
            <a:fld id="{86CB4B4D-7CA3-9044-876B-883B54F8677D}" type="slidenum">
              <a:rPr/>
              <a:t/>
            </a:fld>
            <a:endParaRPr/>
          </a:p>
        </p:txBody>
      </p:sp>
      <p:sp>
        <p:nvSpPr>
          <p:cNvPr id="11" name="Minimal Menu"/>
          <p:cNvSpPr txBox="1"/>
          <p:nvPr userDrawn="1"/>
        </p:nvSpPr>
        <p:spPr>
          <a:xfrm>
            <a:off x="311149" y="679867"/>
            <a:ext cx="257175" cy="202066"/>
          </a:xfrm>
          <a:custGeom>
            <a:rect l="l" t="t" r="r" b="b"/>
            <a:pathLst>
              <a:path w="257175" h="202066">
                <a:moveTo>
                  <a:pt x="9185" y="165327"/>
                </a:moveTo>
                <a:lnTo>
                  <a:pt x="247990" y="165327"/>
                </a:lnTo>
                <a:cubicBezTo>
                  <a:pt x="250478" y="165327"/>
                  <a:pt x="252631" y="166236"/>
                  <a:pt x="254449" y="168054"/>
                </a:cubicBezTo>
                <a:cubicBezTo>
                  <a:pt x="256266" y="169871"/>
                  <a:pt x="257175" y="172024"/>
                  <a:pt x="257175" y="174512"/>
                </a:cubicBezTo>
                <a:lnTo>
                  <a:pt x="257175" y="192881"/>
                </a:lnTo>
                <a:cubicBezTo>
                  <a:pt x="257175" y="195369"/>
                  <a:pt x="256266" y="197522"/>
                  <a:pt x="254449" y="199339"/>
                </a:cubicBezTo>
                <a:cubicBezTo>
                  <a:pt x="252631" y="201157"/>
                  <a:pt x="250478" y="202066"/>
                  <a:pt x="247990" y="202066"/>
                </a:cubicBezTo>
                <a:lnTo>
                  <a:pt x="9185" y="202066"/>
                </a:lnTo>
                <a:cubicBezTo>
                  <a:pt x="6698" y="202066"/>
                  <a:pt x="4545" y="201157"/>
                  <a:pt x="2727" y="199339"/>
                </a:cubicBezTo>
                <a:cubicBezTo>
                  <a:pt x="909" y="197522"/>
                  <a:pt x="0" y="195369"/>
                  <a:pt x="0" y="192881"/>
                </a:cubicBezTo>
                <a:lnTo>
                  <a:pt x="0" y="174512"/>
                </a:lnTo>
                <a:cubicBezTo>
                  <a:pt x="0" y="172024"/>
                  <a:pt x="909" y="169871"/>
                  <a:pt x="2727" y="168054"/>
                </a:cubicBezTo>
                <a:cubicBezTo>
                  <a:pt x="4545" y="166236"/>
                  <a:pt x="6698" y="165327"/>
                  <a:pt x="9185" y="165327"/>
                </a:cubicBezTo>
                <a:close/>
                <a:moveTo>
                  <a:pt x="9185" y="110218"/>
                </a:moveTo>
                <a:lnTo>
                  <a:pt x="192881" y="110218"/>
                </a:lnTo>
                <a:cubicBezTo>
                  <a:pt x="195369" y="110218"/>
                  <a:pt x="197522" y="111127"/>
                  <a:pt x="199340" y="112945"/>
                </a:cubicBezTo>
                <a:cubicBezTo>
                  <a:pt x="201157" y="114762"/>
                  <a:pt x="202066" y="116915"/>
                  <a:pt x="202066" y="119403"/>
                </a:cubicBezTo>
                <a:lnTo>
                  <a:pt x="202066" y="137772"/>
                </a:lnTo>
                <a:cubicBezTo>
                  <a:pt x="202066" y="140260"/>
                  <a:pt x="201157" y="142413"/>
                  <a:pt x="199340" y="144230"/>
                </a:cubicBezTo>
                <a:cubicBezTo>
                  <a:pt x="197522" y="146048"/>
                  <a:pt x="195369" y="146957"/>
                  <a:pt x="192881" y="146957"/>
                </a:cubicBezTo>
                <a:lnTo>
                  <a:pt x="9185" y="146957"/>
                </a:lnTo>
                <a:cubicBezTo>
                  <a:pt x="6698" y="146957"/>
                  <a:pt x="4545" y="146048"/>
                  <a:pt x="2727" y="144230"/>
                </a:cubicBezTo>
                <a:cubicBezTo>
                  <a:pt x="909" y="142413"/>
                  <a:pt x="0" y="140260"/>
                  <a:pt x="0" y="137772"/>
                </a:cubicBezTo>
                <a:lnTo>
                  <a:pt x="0" y="119403"/>
                </a:lnTo>
                <a:cubicBezTo>
                  <a:pt x="0" y="116915"/>
                  <a:pt x="909" y="114762"/>
                  <a:pt x="2727" y="112945"/>
                </a:cubicBezTo>
                <a:cubicBezTo>
                  <a:pt x="4545" y="111127"/>
                  <a:pt x="6698" y="110218"/>
                  <a:pt x="9185" y="110218"/>
                </a:cubicBezTo>
                <a:close/>
                <a:moveTo>
                  <a:pt x="9185" y="55109"/>
                </a:moveTo>
                <a:lnTo>
                  <a:pt x="229621" y="55109"/>
                </a:lnTo>
                <a:cubicBezTo>
                  <a:pt x="232108" y="55109"/>
                  <a:pt x="234261" y="56018"/>
                  <a:pt x="236079" y="57836"/>
                </a:cubicBezTo>
                <a:cubicBezTo>
                  <a:pt x="237897" y="59654"/>
                  <a:pt x="238806" y="61806"/>
                  <a:pt x="238806" y="64294"/>
                </a:cubicBezTo>
                <a:lnTo>
                  <a:pt x="238806" y="82663"/>
                </a:lnTo>
                <a:cubicBezTo>
                  <a:pt x="238806" y="85151"/>
                  <a:pt x="237897" y="87304"/>
                  <a:pt x="236079" y="89122"/>
                </a:cubicBezTo>
                <a:cubicBezTo>
                  <a:pt x="234261" y="90939"/>
                  <a:pt x="232108" y="91848"/>
                  <a:pt x="229621" y="91848"/>
                </a:cubicBezTo>
                <a:lnTo>
                  <a:pt x="9185" y="91848"/>
                </a:lnTo>
                <a:cubicBezTo>
                  <a:pt x="6698" y="91848"/>
                  <a:pt x="4545" y="90939"/>
                  <a:pt x="2727" y="89122"/>
                </a:cubicBezTo>
                <a:cubicBezTo>
                  <a:pt x="909" y="87304"/>
                  <a:pt x="0" y="85151"/>
                  <a:pt x="0" y="82663"/>
                </a:cubicBezTo>
                <a:lnTo>
                  <a:pt x="0" y="64294"/>
                </a:lnTo>
                <a:cubicBezTo>
                  <a:pt x="0" y="61806"/>
                  <a:pt x="909" y="59654"/>
                  <a:pt x="2727" y="57836"/>
                </a:cubicBezTo>
                <a:cubicBezTo>
                  <a:pt x="4545" y="56018"/>
                  <a:pt x="6698" y="55109"/>
                  <a:pt x="9185" y="55109"/>
                </a:cubicBezTo>
                <a:close/>
                <a:moveTo>
                  <a:pt x="9185" y="0"/>
                </a:moveTo>
                <a:lnTo>
                  <a:pt x="174512" y="0"/>
                </a:lnTo>
                <a:cubicBezTo>
                  <a:pt x="176999" y="0"/>
                  <a:pt x="179152" y="909"/>
                  <a:pt x="180970" y="2727"/>
                </a:cubicBezTo>
                <a:cubicBezTo>
                  <a:pt x="182788" y="4545"/>
                  <a:pt x="183697" y="6697"/>
                  <a:pt x="183697" y="9185"/>
                </a:cubicBezTo>
                <a:lnTo>
                  <a:pt x="183697" y="27555"/>
                </a:lnTo>
                <a:cubicBezTo>
                  <a:pt x="183697" y="30042"/>
                  <a:pt x="182788" y="32195"/>
                  <a:pt x="180970" y="34013"/>
                </a:cubicBezTo>
                <a:cubicBezTo>
                  <a:pt x="179152" y="35830"/>
                  <a:pt x="176999" y="36739"/>
                  <a:pt x="174512" y="36739"/>
                </a:cubicBezTo>
                <a:lnTo>
                  <a:pt x="9185" y="36739"/>
                </a:lnTo>
                <a:cubicBezTo>
                  <a:pt x="6698" y="36739"/>
                  <a:pt x="4545" y="35830"/>
                  <a:pt x="2727" y="34013"/>
                </a:cubicBezTo>
                <a:cubicBezTo>
                  <a:pt x="909" y="32195"/>
                  <a:pt x="0" y="30042"/>
                  <a:pt x="0" y="27555"/>
                </a:cubicBezTo>
                <a:lnTo>
                  <a:pt x="0" y="9185"/>
                </a:lnTo>
                <a:cubicBezTo>
                  <a:pt x="0" y="6697"/>
                  <a:pt x="909" y="4545"/>
                  <a:pt x="2727" y="2727"/>
                </a:cubicBezTo>
                <a:cubicBezTo>
                  <a:pt x="4545" y="909"/>
                  <a:pt x="6698" y="0"/>
                  <a:pt x="9185" y="0"/>
                </a:cubicBezTo>
                <a:close/>
              </a:path>
            </a:pathLst>
          </a:custGeom>
          <a:solidFill>
            <a:srgbClr val="30353E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algn="l" defTabSz="914400">
              <a:defRPr sz="2000" b="0">
                <a:solidFill>
                  <a:srgbClr val="30353E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/>
        </p:txBody>
      </p:sp>
      <p:sp>
        <p:nvSpPr>
          <p:cNvPr id="15" name="Arrow"/>
          <p:cNvSpPr txBox="1"/>
          <p:nvPr/>
        </p:nvSpPr>
        <p:spPr>
          <a:xfrm>
            <a:off x="22893558" y="12886024"/>
            <a:ext cx="582701" cy="143226"/>
          </a:xfrm>
          <a:custGeom>
            <a:rect l="l" t="t" r="r" b="b"/>
            <a:pathLst>
              <a:path w="582701" h="143226">
                <a:moveTo>
                  <a:pt x="511088" y="0"/>
                </a:moveTo>
                <a:cubicBezTo>
                  <a:pt x="512332" y="0"/>
                  <a:pt x="513432" y="478"/>
                  <a:pt x="514389" y="1435"/>
                </a:cubicBezTo>
                <a:lnTo>
                  <a:pt x="581266" y="68312"/>
                </a:lnTo>
                <a:cubicBezTo>
                  <a:pt x="582223" y="69269"/>
                  <a:pt x="582701" y="70369"/>
                  <a:pt x="582701" y="71613"/>
                </a:cubicBezTo>
                <a:cubicBezTo>
                  <a:pt x="582701" y="72857"/>
                  <a:pt x="582223" y="73957"/>
                  <a:pt x="581266" y="74914"/>
                </a:cubicBezTo>
                <a:lnTo>
                  <a:pt x="514389" y="141791"/>
                </a:lnTo>
                <a:cubicBezTo>
                  <a:pt x="513432" y="142747"/>
                  <a:pt x="512332" y="143226"/>
                  <a:pt x="511088" y="143226"/>
                </a:cubicBezTo>
                <a:cubicBezTo>
                  <a:pt x="509844" y="143226"/>
                  <a:pt x="508744" y="142747"/>
                  <a:pt x="507787" y="141791"/>
                </a:cubicBezTo>
                <a:lnTo>
                  <a:pt x="500612" y="134615"/>
                </a:lnTo>
                <a:cubicBezTo>
                  <a:pt x="499655" y="133658"/>
                  <a:pt x="499177" y="132558"/>
                  <a:pt x="499177" y="131314"/>
                </a:cubicBezTo>
                <a:cubicBezTo>
                  <a:pt x="499177" y="130070"/>
                  <a:pt x="499655" y="128970"/>
                  <a:pt x="500612" y="128013"/>
                </a:cubicBezTo>
                <a:lnTo>
                  <a:pt x="557012" y="71613"/>
                </a:lnTo>
                <a:lnTo>
                  <a:pt x="500612" y="15212"/>
                </a:lnTo>
                <a:cubicBezTo>
                  <a:pt x="499655" y="14256"/>
                  <a:pt x="499177" y="13155"/>
                  <a:pt x="499177" y="11912"/>
                </a:cubicBezTo>
                <a:cubicBezTo>
                  <a:pt x="499177" y="10668"/>
                  <a:pt x="499655" y="9567"/>
                  <a:pt x="500612" y="8611"/>
                </a:cubicBezTo>
                <a:lnTo>
                  <a:pt x="507787" y="1435"/>
                </a:lnTo>
                <a:cubicBezTo>
                  <a:pt x="508744" y="478"/>
                  <a:pt x="509844" y="0"/>
                  <a:pt x="511088" y="0"/>
                </a:cubicBezTo>
                <a:close/>
                <a:moveTo>
                  <a:pt x="71613" y="0"/>
                </a:moveTo>
                <a:cubicBezTo>
                  <a:pt x="72857" y="0"/>
                  <a:pt x="73957" y="478"/>
                  <a:pt x="74914" y="1435"/>
                </a:cubicBezTo>
                <a:lnTo>
                  <a:pt x="82089" y="8611"/>
                </a:lnTo>
                <a:cubicBezTo>
                  <a:pt x="83046" y="9567"/>
                  <a:pt x="83525" y="10668"/>
                  <a:pt x="83525" y="11912"/>
                </a:cubicBezTo>
                <a:cubicBezTo>
                  <a:pt x="83525" y="13155"/>
                  <a:pt x="83046" y="14256"/>
                  <a:pt x="82089" y="15212"/>
                </a:cubicBezTo>
                <a:lnTo>
                  <a:pt x="25689" y="71613"/>
                </a:lnTo>
                <a:lnTo>
                  <a:pt x="82089" y="128013"/>
                </a:lnTo>
                <a:cubicBezTo>
                  <a:pt x="83046" y="128970"/>
                  <a:pt x="83525" y="130070"/>
                  <a:pt x="83525" y="131314"/>
                </a:cubicBezTo>
                <a:cubicBezTo>
                  <a:pt x="83525" y="132558"/>
                  <a:pt x="83046" y="133658"/>
                  <a:pt x="82089" y="134615"/>
                </a:cubicBezTo>
                <a:lnTo>
                  <a:pt x="74914" y="141791"/>
                </a:lnTo>
                <a:cubicBezTo>
                  <a:pt x="73957" y="142747"/>
                  <a:pt x="72857" y="143226"/>
                  <a:pt x="71613" y="143226"/>
                </a:cubicBezTo>
                <a:cubicBezTo>
                  <a:pt x="70369" y="143226"/>
                  <a:pt x="69269" y="142747"/>
                  <a:pt x="68312" y="141791"/>
                </a:cubicBezTo>
                <a:lnTo>
                  <a:pt x="1435" y="74914"/>
                </a:lnTo>
                <a:cubicBezTo>
                  <a:pt x="478" y="73957"/>
                  <a:pt x="0" y="72857"/>
                  <a:pt x="0" y="71613"/>
                </a:cubicBezTo>
                <a:cubicBezTo>
                  <a:pt x="0" y="70369"/>
                  <a:pt x="478" y="69269"/>
                  <a:pt x="1435" y="68312"/>
                </a:cubicBezTo>
                <a:lnTo>
                  <a:pt x="68312" y="1435"/>
                </a:lnTo>
                <a:cubicBezTo>
                  <a:pt x="69269" y="478"/>
                  <a:pt x="70369" y="0"/>
                  <a:pt x="71613" y="0"/>
                </a:cubicBezTo>
                <a:close/>
              </a:path>
            </a:pathLst>
          </a:custGeom>
          <a:solidFill>
            <a:srgbClr val="67718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defTabSz="914400">
              <a:defRPr sz="2000" b="0">
                <a:solidFill>
                  <a:srgbClr val="677180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/>
  <p:timing/>
  <p:txStyles>
    <p:titleStyle>
      <a:lvl1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2286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4572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6858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9144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1430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13716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6002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828800" algn="ctr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1pPr>
      <a:lvl2pPr marL="0" marR="0" indent="2286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2pPr>
      <a:lvl3pPr marL="0" marR="0" indent="4572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3pPr>
      <a:lvl4pPr marL="0" marR="0" indent="6858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4pPr>
      <a:lvl5pPr marL="0" marR="0" indent="9144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5pPr>
      <a:lvl6pPr marL="0" marR="0" indent="11430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6pPr>
      <a:lvl7pPr marL="0" marR="0" indent="13716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7pPr>
      <a:lvl8pPr marL="0" marR="0" indent="16002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8pPr>
      <a:lvl9pPr marL="0" marR="0" indent="1828800" algn="ctr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ilero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1224000" y="12628800"/>
            <a:ext cx="5400000" cy="6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1828800" rtl="0" eaLnBrk="1" latinLnBrk="0" hangingPunct="1"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8232000" y="12628800"/>
            <a:ext cx="7920000" cy="6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1828800" rtl="0" eaLnBrk="1" latinLnBrk="0" hangingPunct="1"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17755200" y="12628800"/>
            <a:ext cx="5400000" cy="6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1828800" rtl="0" eaLnBrk="1" latinLnBrk="0" hangingPunct="1"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270"/>
            <a:ext cx="24386539" cy="13713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iming/>
  <p:txStyles>
    <p:titleStyle>
      <a:lvl1pPr algn="l" defTabSz="1828800" rtl="0" eaLnBrk="1" fontAlgn="auto" latinLnBrk="0" hangingPunct="1">
        <a:lnSpc>
          <a:spcPct val="100000"/>
        </a:lnSpc>
        <a:spcBef>
          <a:spcPct val="0"/>
        </a:spcBef>
        <a:buNone/>
        <a:defRPr sz="7200" b="1" u="none" strike="noStrike" kern="1200" cap="none" spc="6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fontAlgn="auto" latinLnBrk="0" hangingPunct="1">
        <a:lnSpc>
          <a:spcPct val="130000"/>
        </a:lnSpc>
        <a:spcBef>
          <a:spcPct val="0"/>
        </a:spcBef>
        <a:spcAft>
          <a:spcPts val="2000"/>
        </a:spcAft>
        <a:buFont typeface="Arial" panose="020b0604020202020204" pitchFamily="34" charset="0"/>
        <a:buChar char="●"/>
        <a:defRPr sz="3600" u="none" strike="noStrike" kern="1200" cap="none" spc="30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371600" indent="-457200" algn="l" defTabSz="1828800" rtl="0" eaLnBrk="1" fontAlgn="auto" latinLnBrk="0" hangingPunct="1">
        <a:lnSpc>
          <a:spcPct val="12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●"/>
        <a:tabLst>
          <a:tab pos="3219450"/>
        </a:tabLst>
        <a:defRPr sz="3200" u="none" strike="noStrike" kern="1200" cap="none" spc="30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286000" indent="-457200" algn="l" defTabSz="1828800" rtl="0" eaLnBrk="1" fontAlgn="auto" latinLnBrk="0" hangingPunct="1">
        <a:lnSpc>
          <a:spcPct val="12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●"/>
        <a:defRPr sz="3200" u="none" strike="noStrike" kern="1200" cap="none" spc="30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200400" indent="-457200" algn="l" defTabSz="1828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Wingdings" panose="05000000000000000000" charset="0"/>
        <a:buChar char=""/>
        <a:defRPr sz="2800" u="none" strike="noStrike" kern="1200" cap="none" spc="30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114800" indent="-457200" algn="l" defTabSz="1828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800" u="none" strike="noStrike" kern="1200" cap="none" spc="30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67.xml" /><Relationship Id="rId11" Type="http://schemas.openxmlformats.org/officeDocument/2006/relationships/tags" Target="../tags/tag68.xml" /><Relationship Id="rId12" Type="http://schemas.openxmlformats.org/officeDocument/2006/relationships/tags" Target="../tags/tag69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61.xml" /><Relationship Id="rId4" Type="http://schemas.openxmlformats.org/officeDocument/2006/relationships/image" Target="../media/image1.jpeg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tags" Target="../tags/tag65.xml" /><Relationship Id="rId9" Type="http://schemas.openxmlformats.org/officeDocument/2006/relationships/tags" Target="../tags/tag6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27.xml" /><Relationship Id="rId4" Type="http://schemas.openxmlformats.org/officeDocument/2006/relationships/image" Target="../media/image19.png" /><Relationship Id="rId5" Type="http://schemas.microsoft.com/office/2007/relationships/hdphoto" Target="../media/image20.wdp" /><Relationship Id="rId6" Type="http://schemas.openxmlformats.org/officeDocument/2006/relationships/tags" Target="../tags/tag12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1.jpeg" /><Relationship Id="rId4" Type="http://schemas.openxmlformats.org/officeDocument/2006/relationships/tags" Target="../tags/tag129.xml" /><Relationship Id="rId5" Type="http://schemas.openxmlformats.org/officeDocument/2006/relationships/tags" Target="../tags/tag130.xml" /><Relationship Id="rId6" Type="http://schemas.openxmlformats.org/officeDocument/2006/relationships/tags" Target="../tags/tag13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tags" Target="../tags/tag138.xml" /><Relationship Id="rId11" Type="http://schemas.openxmlformats.org/officeDocument/2006/relationships/tags" Target="../tags/tag139.xml" /><Relationship Id="rId12" Type="http://schemas.openxmlformats.org/officeDocument/2006/relationships/tags" Target="../tags/tag140.xml" /><Relationship Id="rId13" Type="http://schemas.openxmlformats.org/officeDocument/2006/relationships/tags" Target="../tags/tag141.xml" /><Relationship Id="rId14" Type="http://schemas.openxmlformats.org/officeDocument/2006/relationships/tags" Target="../tags/tag142.xml" /><Relationship Id="rId15" Type="http://schemas.openxmlformats.org/officeDocument/2006/relationships/tags" Target="../tags/tag14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2.jpeg" /><Relationship Id="rId4" Type="http://schemas.openxmlformats.org/officeDocument/2006/relationships/tags" Target="../tags/tag132.xml" /><Relationship Id="rId5" Type="http://schemas.openxmlformats.org/officeDocument/2006/relationships/tags" Target="../tags/tag133.xml" /><Relationship Id="rId6" Type="http://schemas.openxmlformats.org/officeDocument/2006/relationships/tags" Target="../tags/tag134.xml" /><Relationship Id="rId7" Type="http://schemas.openxmlformats.org/officeDocument/2006/relationships/tags" Target="../tags/tag135.xml" /><Relationship Id="rId8" Type="http://schemas.openxmlformats.org/officeDocument/2006/relationships/tags" Target="../tags/tag136.xml" /><Relationship Id="rId9" Type="http://schemas.openxmlformats.org/officeDocument/2006/relationships/tags" Target="../tags/tag13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4.jpeg" /><Relationship Id="rId4" Type="http://schemas.openxmlformats.org/officeDocument/2006/relationships/tags" Target="../tags/tag144.xml" /><Relationship Id="rId5" Type="http://schemas.openxmlformats.org/officeDocument/2006/relationships/tags" Target="../tags/tag145.xml" /><Relationship Id="rId6" Type="http://schemas.openxmlformats.org/officeDocument/2006/relationships/tags" Target="../tags/tag146.xml" /><Relationship Id="rId7" Type="http://schemas.openxmlformats.org/officeDocument/2006/relationships/tags" Target="../tags/tag147.xml" /><Relationship Id="rId8" Type="http://schemas.openxmlformats.org/officeDocument/2006/relationships/tags" Target="../tags/tag148.xml" /><Relationship Id="rId9" Type="http://schemas.openxmlformats.org/officeDocument/2006/relationships/tags" Target="../tags/tag149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6.xml" /><Relationship Id="rId11" Type="http://schemas.openxmlformats.org/officeDocument/2006/relationships/tags" Target="../tags/tag157.xml" /><Relationship Id="rId12" Type="http://schemas.openxmlformats.org/officeDocument/2006/relationships/tags" Target="../tags/tag158.xml" /><Relationship Id="rId13" Type="http://schemas.openxmlformats.org/officeDocument/2006/relationships/tags" Target="../tags/tag159.xml" /><Relationship Id="rId14" Type="http://schemas.openxmlformats.org/officeDocument/2006/relationships/tags" Target="../tags/tag160.xml" /><Relationship Id="rId15" Type="http://schemas.openxmlformats.org/officeDocument/2006/relationships/tags" Target="../tags/tag16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jpeg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tags" Target="../tags/tag152.xml" /><Relationship Id="rId7" Type="http://schemas.openxmlformats.org/officeDocument/2006/relationships/tags" Target="../tags/tag153.xml" /><Relationship Id="rId8" Type="http://schemas.openxmlformats.org/officeDocument/2006/relationships/tags" Target="../tags/tag154.xml" /><Relationship Id="rId9" Type="http://schemas.openxmlformats.org/officeDocument/2006/relationships/tags" Target="../tags/tag15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image" Target="../media/image30.jpeg" /><Relationship Id="rId11" Type="http://schemas.openxmlformats.org/officeDocument/2006/relationships/tags" Target="../tags/tag16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6.jpeg" /><Relationship Id="rId4" Type="http://schemas.openxmlformats.org/officeDocument/2006/relationships/tags" Target="../tags/tag162.xml" /><Relationship Id="rId5" Type="http://schemas.openxmlformats.org/officeDocument/2006/relationships/image" Target="../media/image27.jpeg" /><Relationship Id="rId6" Type="http://schemas.openxmlformats.org/officeDocument/2006/relationships/tags" Target="../tags/tag163.xml" /><Relationship Id="rId7" Type="http://schemas.openxmlformats.org/officeDocument/2006/relationships/image" Target="../media/image28.jpeg" /><Relationship Id="rId8" Type="http://schemas.openxmlformats.org/officeDocument/2006/relationships/image" Target="../media/image29.jpeg" /><Relationship Id="rId9" Type="http://schemas.openxmlformats.org/officeDocument/2006/relationships/tags" Target="../tags/tag16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1.jpeg" /><Relationship Id="rId4" Type="http://schemas.openxmlformats.org/officeDocument/2006/relationships/tags" Target="../tags/tag166.xml" /><Relationship Id="rId5" Type="http://schemas.openxmlformats.org/officeDocument/2006/relationships/image" Target="../media/image32.jpeg" /><Relationship Id="rId6" Type="http://schemas.openxmlformats.org/officeDocument/2006/relationships/tags" Target="../tags/tag167.xml" /><Relationship Id="rId7" Type="http://schemas.openxmlformats.org/officeDocument/2006/relationships/image" Target="../media/image33.jpeg" /><Relationship Id="rId8" Type="http://schemas.openxmlformats.org/officeDocument/2006/relationships/tags" Target="../tags/tag16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72.xml" /><Relationship Id="rId11" Type="http://schemas.openxmlformats.org/officeDocument/2006/relationships/image" Target="../media/image38.jpeg" /><Relationship Id="rId12" Type="http://schemas.openxmlformats.org/officeDocument/2006/relationships/tags" Target="../tags/tag173.xml" /><Relationship Id="rId13" Type="http://schemas.openxmlformats.org/officeDocument/2006/relationships/image" Target="../media/image39.jpeg" /><Relationship Id="rId14" Type="http://schemas.openxmlformats.org/officeDocument/2006/relationships/tags" Target="../tags/tag174.xml" /><Relationship Id="rId15" Type="http://schemas.openxmlformats.org/officeDocument/2006/relationships/image" Target="../media/image40.jpeg" /><Relationship Id="rId16" Type="http://schemas.openxmlformats.org/officeDocument/2006/relationships/tags" Target="../tags/tag175.xml" /><Relationship Id="rId17" Type="http://schemas.openxmlformats.org/officeDocument/2006/relationships/image" Target="../media/image41.jpeg" /><Relationship Id="rId18" Type="http://schemas.openxmlformats.org/officeDocument/2006/relationships/tags" Target="../tags/tag176.xml" /><Relationship Id="rId19" Type="http://schemas.openxmlformats.org/officeDocument/2006/relationships/image" Target="../media/image42.jpeg" /><Relationship Id="rId2" Type="http://schemas.openxmlformats.org/officeDocument/2006/relationships/notesSlide" Target="../notesSlides/notesSlide18.xml" /><Relationship Id="rId20" Type="http://schemas.openxmlformats.org/officeDocument/2006/relationships/tags" Target="../tags/tag177.xml" /><Relationship Id="rId3" Type="http://schemas.openxmlformats.org/officeDocument/2006/relationships/image" Target="../media/image34.jpeg" /><Relationship Id="rId4" Type="http://schemas.openxmlformats.org/officeDocument/2006/relationships/tags" Target="../tags/tag169.xml" /><Relationship Id="rId5" Type="http://schemas.openxmlformats.org/officeDocument/2006/relationships/image" Target="../media/image35.jpeg" /><Relationship Id="rId6" Type="http://schemas.openxmlformats.org/officeDocument/2006/relationships/tags" Target="../tags/tag170.xml" /><Relationship Id="rId7" Type="http://schemas.openxmlformats.org/officeDocument/2006/relationships/image" Target="../media/image36.jpeg" /><Relationship Id="rId8" Type="http://schemas.openxmlformats.org/officeDocument/2006/relationships/tags" Target="../tags/tag171.xml" /><Relationship Id="rId9" Type="http://schemas.openxmlformats.org/officeDocument/2006/relationships/image" Target="../media/image3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43.jpeg" /><Relationship Id="rId4" Type="http://schemas.openxmlformats.org/officeDocument/2006/relationships/tags" Target="../tags/tag17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73.xml" /><Relationship Id="rId11" Type="http://schemas.openxmlformats.org/officeDocument/2006/relationships/tags" Target="../tags/tag74.xml" /><Relationship Id="rId12" Type="http://schemas.openxmlformats.org/officeDocument/2006/relationships/tags" Target="../tags/tag75.xml" /><Relationship Id="rId13" Type="http://schemas.openxmlformats.org/officeDocument/2006/relationships/tags" Target="../tags/tag76.xml" /><Relationship Id="rId14" Type="http://schemas.openxmlformats.org/officeDocument/2006/relationships/tags" Target="../tags/tag7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Relationship Id="rId4" Type="http://schemas.openxmlformats.org/officeDocument/2006/relationships/tags" Target="../tags/tag70.xml" /><Relationship Id="rId5" Type="http://schemas.openxmlformats.org/officeDocument/2006/relationships/image" Target="../media/image3.jpeg" /><Relationship Id="rId6" Type="http://schemas.openxmlformats.org/officeDocument/2006/relationships/tags" Target="../tags/tag71.xml" /><Relationship Id="rId7" Type="http://schemas.openxmlformats.org/officeDocument/2006/relationships/image" Target="../media/image4.jpeg" /><Relationship Id="rId8" Type="http://schemas.openxmlformats.org/officeDocument/2006/relationships/tags" Target="../tags/tag72.xml" /><Relationship Id="rId9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185.xml" /><Relationship Id="rId11" Type="http://schemas.openxmlformats.org/officeDocument/2006/relationships/tags" Target="../tags/tag186.xml" /><Relationship Id="rId12" Type="http://schemas.openxmlformats.org/officeDocument/2006/relationships/tags" Target="../tags/tag187.xml" /><Relationship Id="rId13" Type="http://schemas.openxmlformats.org/officeDocument/2006/relationships/tags" Target="../tags/tag188.xml" /><Relationship Id="rId14" Type="http://schemas.openxmlformats.org/officeDocument/2006/relationships/tags" Target="../tags/tag189.xml" /><Relationship Id="rId15" Type="http://schemas.openxmlformats.org/officeDocument/2006/relationships/tags" Target="../tags/tag190.xml" /><Relationship Id="rId16" Type="http://schemas.openxmlformats.org/officeDocument/2006/relationships/tags" Target="../tags/tag19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4.jpeg" /><Relationship Id="rId4" Type="http://schemas.openxmlformats.org/officeDocument/2006/relationships/tags" Target="../tags/tag179.xml" /><Relationship Id="rId5" Type="http://schemas.openxmlformats.org/officeDocument/2006/relationships/tags" Target="../tags/tag180.xml" /><Relationship Id="rId6" Type="http://schemas.openxmlformats.org/officeDocument/2006/relationships/tags" Target="../tags/tag181.xml" /><Relationship Id="rId7" Type="http://schemas.openxmlformats.org/officeDocument/2006/relationships/tags" Target="../tags/tag182.xml" /><Relationship Id="rId8" Type="http://schemas.openxmlformats.org/officeDocument/2006/relationships/tags" Target="../tags/tag183.xml" /><Relationship Id="rId9" Type="http://schemas.openxmlformats.org/officeDocument/2006/relationships/tags" Target="../tags/tag18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99.xml" /><Relationship Id="rId11" Type="http://schemas.openxmlformats.org/officeDocument/2006/relationships/tags" Target="../tags/tag200.xml" /><Relationship Id="rId12" Type="http://schemas.openxmlformats.org/officeDocument/2006/relationships/tags" Target="../tags/tag201.xml" /><Relationship Id="rId13" Type="http://schemas.openxmlformats.org/officeDocument/2006/relationships/tags" Target="../tags/tag202.xml" /><Relationship Id="rId14" Type="http://schemas.openxmlformats.org/officeDocument/2006/relationships/tags" Target="../tags/tag203.xml" /><Relationship Id="rId15" Type="http://schemas.openxmlformats.org/officeDocument/2006/relationships/tags" Target="../tags/tag204.xml" /><Relationship Id="rId16" Type="http://schemas.openxmlformats.org/officeDocument/2006/relationships/tags" Target="../tags/tag205.xml" /><Relationship Id="rId17" Type="http://schemas.openxmlformats.org/officeDocument/2006/relationships/tags" Target="../tags/tag206.xml" /><Relationship Id="rId18" Type="http://schemas.openxmlformats.org/officeDocument/2006/relationships/tags" Target="../tags/tag207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tags" Target="../tags/tag194.xml" /><Relationship Id="rId6" Type="http://schemas.openxmlformats.org/officeDocument/2006/relationships/tags" Target="../tags/tag195.xml" /><Relationship Id="rId7" Type="http://schemas.openxmlformats.org/officeDocument/2006/relationships/tags" Target="../tags/tag196.xml" /><Relationship Id="rId8" Type="http://schemas.openxmlformats.org/officeDocument/2006/relationships/tags" Target="../tags/tag197.xml" /><Relationship Id="rId9" Type="http://schemas.openxmlformats.org/officeDocument/2006/relationships/tags" Target="../tags/tag19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15.xml" /><Relationship Id="rId11" Type="http://schemas.openxmlformats.org/officeDocument/2006/relationships/tags" Target="../tags/tag216.xml" /><Relationship Id="rId12" Type="http://schemas.openxmlformats.org/officeDocument/2006/relationships/tags" Target="../tags/tag217.xml" /><Relationship Id="rId13" Type="http://schemas.openxmlformats.org/officeDocument/2006/relationships/tags" Target="../tags/tag218.xml" /><Relationship Id="rId14" Type="http://schemas.openxmlformats.org/officeDocument/2006/relationships/tags" Target="../tags/tag219.xml" /><Relationship Id="rId15" Type="http://schemas.openxmlformats.org/officeDocument/2006/relationships/tags" Target="../tags/tag220.xml" /><Relationship Id="rId16" Type="http://schemas.openxmlformats.org/officeDocument/2006/relationships/tags" Target="../tags/tag221.xml" /><Relationship Id="rId17" Type="http://schemas.openxmlformats.org/officeDocument/2006/relationships/tags" Target="../tags/tag222.xml" /><Relationship Id="rId18" Type="http://schemas.openxmlformats.org/officeDocument/2006/relationships/tags" Target="../tags/tag223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208.xml" /><Relationship Id="rId4" Type="http://schemas.openxmlformats.org/officeDocument/2006/relationships/tags" Target="../tags/tag209.xml" /><Relationship Id="rId5" Type="http://schemas.openxmlformats.org/officeDocument/2006/relationships/tags" Target="../tags/tag210.xml" /><Relationship Id="rId6" Type="http://schemas.openxmlformats.org/officeDocument/2006/relationships/tags" Target="../tags/tag211.xml" /><Relationship Id="rId7" Type="http://schemas.openxmlformats.org/officeDocument/2006/relationships/tags" Target="../tags/tag212.xml" /><Relationship Id="rId8" Type="http://schemas.openxmlformats.org/officeDocument/2006/relationships/tags" Target="../tags/tag213.xml" /><Relationship Id="rId9" Type="http://schemas.openxmlformats.org/officeDocument/2006/relationships/tags" Target="../tags/tag21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2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228.xml" /><Relationship Id="rId11" Type="http://schemas.openxmlformats.org/officeDocument/2006/relationships/image" Target="../media/image48.jpeg" /><Relationship Id="rId12" Type="http://schemas.openxmlformats.org/officeDocument/2006/relationships/tags" Target="../tags/tag229.xml" /><Relationship Id="rId13" Type="http://schemas.openxmlformats.org/officeDocument/2006/relationships/image" Target="../media/image36.jpeg" /><Relationship Id="rId14" Type="http://schemas.openxmlformats.org/officeDocument/2006/relationships/tags" Target="../tags/tag230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5.jpeg" /><Relationship Id="rId4" Type="http://schemas.openxmlformats.org/officeDocument/2006/relationships/tags" Target="../tags/tag225.xml" /><Relationship Id="rId5" Type="http://schemas.openxmlformats.org/officeDocument/2006/relationships/image" Target="../media/image42.jpeg" /><Relationship Id="rId6" Type="http://schemas.openxmlformats.org/officeDocument/2006/relationships/tags" Target="../tags/tag226.xml" /><Relationship Id="rId7" Type="http://schemas.openxmlformats.org/officeDocument/2006/relationships/image" Target="../media/image46.jpeg" /><Relationship Id="rId8" Type="http://schemas.openxmlformats.org/officeDocument/2006/relationships/tags" Target="../tags/tag227.xml" /><Relationship Id="rId9" Type="http://schemas.openxmlformats.org/officeDocument/2006/relationships/image" Target="../media/image4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49.jpeg" /><Relationship Id="rId4" Type="http://schemas.openxmlformats.org/officeDocument/2006/relationships/tags" Target="../tags/tag231.xml" /><Relationship Id="rId5" Type="http://schemas.openxmlformats.org/officeDocument/2006/relationships/tags" Target="../tags/tag2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239.xml" /><Relationship Id="rId11" Type="http://schemas.openxmlformats.org/officeDocument/2006/relationships/tags" Target="../tags/tag240.xml" /><Relationship Id="rId12" Type="http://schemas.openxmlformats.org/officeDocument/2006/relationships/tags" Target="../tags/tag241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233.xml" /><Relationship Id="rId4" Type="http://schemas.openxmlformats.org/officeDocument/2006/relationships/image" Target="../media/image1.jpeg" /><Relationship Id="rId5" Type="http://schemas.openxmlformats.org/officeDocument/2006/relationships/tags" Target="../tags/tag234.xml" /><Relationship Id="rId6" Type="http://schemas.openxmlformats.org/officeDocument/2006/relationships/tags" Target="../tags/tag235.xml" /><Relationship Id="rId7" Type="http://schemas.openxmlformats.org/officeDocument/2006/relationships/tags" Target="../tags/tag236.xml" /><Relationship Id="rId8" Type="http://schemas.openxmlformats.org/officeDocument/2006/relationships/tags" Target="../tags/tag237.xml" /><Relationship Id="rId9" Type="http://schemas.openxmlformats.org/officeDocument/2006/relationships/tags" Target="../tags/tag23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27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50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10" Type="http://schemas.openxmlformats.org/officeDocument/2006/relationships/image" Target="../media/image50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8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jpeg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tags" Target="../tags/tag88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jpeg" /><Relationship Id="rId4" Type="http://schemas.openxmlformats.org/officeDocument/2006/relationships/tags" Target="../tags/tag82.xml" /><Relationship Id="rId5" Type="http://schemas.openxmlformats.org/officeDocument/2006/relationships/tags" Target="../tags/tag83.xml" /><Relationship Id="rId6" Type="http://schemas.openxmlformats.org/officeDocument/2006/relationships/tags" Target="../tags/tag84.xml" /><Relationship Id="rId7" Type="http://schemas.openxmlformats.org/officeDocument/2006/relationships/tags" Target="../tags/tag85.xml" /><Relationship Id="rId8" Type="http://schemas.openxmlformats.org/officeDocument/2006/relationships/tags" Target="../tags/tag86.xml" /><Relationship Id="rId9" Type="http://schemas.openxmlformats.org/officeDocument/2006/relationships/tags" Target="../tags/tag8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jpeg" /><Relationship Id="rId4" Type="http://schemas.openxmlformats.org/officeDocument/2006/relationships/tags" Target="../tags/tag89.xml" /><Relationship Id="rId5" Type="http://schemas.openxmlformats.org/officeDocument/2006/relationships/tags" Target="../tags/tag90.xml" /><Relationship Id="rId6" Type="http://schemas.openxmlformats.org/officeDocument/2006/relationships/tags" Target="../tags/tag91.xml" /><Relationship Id="rId7" Type="http://schemas.openxmlformats.org/officeDocument/2006/relationships/tags" Target="../tags/tag92.xml" /><Relationship Id="rId8" Type="http://schemas.openxmlformats.org/officeDocument/2006/relationships/tags" Target="../tags/tag93.xml" /><Relationship Id="rId9" Type="http://schemas.openxmlformats.org/officeDocument/2006/relationships/tags" Target="../tags/tag9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jpeg" /><Relationship Id="rId4" Type="http://schemas.openxmlformats.org/officeDocument/2006/relationships/tags" Target="../tags/tag95.xml" /><Relationship Id="rId5" Type="http://schemas.openxmlformats.org/officeDocument/2006/relationships/tags" Target="../tags/tag9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101.xml" /><Relationship Id="rId11" Type="http://schemas.openxmlformats.org/officeDocument/2006/relationships/tags" Target="../tags/tag102.xml" /><Relationship Id="rId12" Type="http://schemas.openxmlformats.org/officeDocument/2006/relationships/tags" Target="../tags/tag103.xml" /><Relationship Id="rId13" Type="http://schemas.openxmlformats.org/officeDocument/2006/relationships/tags" Target="../tags/tag104.xml" /><Relationship Id="rId14" Type="http://schemas.openxmlformats.org/officeDocument/2006/relationships/tags" Target="../tags/tag105.xml" /><Relationship Id="rId15" Type="http://schemas.openxmlformats.org/officeDocument/2006/relationships/tags" Target="../tags/tag106.xml" /><Relationship Id="rId16" Type="http://schemas.openxmlformats.org/officeDocument/2006/relationships/tags" Target="../tags/tag107.xml" /><Relationship Id="rId17" Type="http://schemas.openxmlformats.org/officeDocument/2006/relationships/tags" Target="../tags/tag108.xml" /><Relationship Id="rId18" Type="http://schemas.openxmlformats.org/officeDocument/2006/relationships/tags" Target="../tags/tag109.xml" /><Relationship Id="rId19" Type="http://schemas.openxmlformats.org/officeDocument/2006/relationships/tags" Target="../tags/tag110.xml" /><Relationship Id="rId2" Type="http://schemas.openxmlformats.org/officeDocument/2006/relationships/notesSlide" Target="../notesSlides/notesSlide7.xml" /><Relationship Id="rId20" Type="http://schemas.openxmlformats.org/officeDocument/2006/relationships/tags" Target="../tags/tag111.xml" /><Relationship Id="rId3" Type="http://schemas.openxmlformats.org/officeDocument/2006/relationships/image" Target="../media/image10.png" /><Relationship Id="rId4" Type="http://schemas.openxmlformats.org/officeDocument/2006/relationships/tags" Target="../tags/tag97.xml" /><Relationship Id="rId5" Type="http://schemas.openxmlformats.org/officeDocument/2006/relationships/image" Target="../media/image11.png" /><Relationship Id="rId6" Type="http://schemas.openxmlformats.org/officeDocument/2006/relationships/tags" Target="../tags/tag98.xml" /><Relationship Id="rId7" Type="http://schemas.openxmlformats.org/officeDocument/2006/relationships/image" Target="../media/image12.jpeg" /><Relationship Id="rId8" Type="http://schemas.openxmlformats.org/officeDocument/2006/relationships/tags" Target="../tags/tag99.xml" /><Relationship Id="rId9" Type="http://schemas.openxmlformats.org/officeDocument/2006/relationships/tags" Target="../tags/tag10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tags" Target="../tags/tag116.xml" /><Relationship Id="rId11" Type="http://schemas.openxmlformats.org/officeDocument/2006/relationships/tags" Target="../tags/tag117.xml" /><Relationship Id="rId12" Type="http://schemas.openxmlformats.org/officeDocument/2006/relationships/tags" Target="../tags/tag118.xml" /><Relationship Id="rId13" Type="http://schemas.openxmlformats.org/officeDocument/2006/relationships/tags" Target="../tags/tag119.xml" /><Relationship Id="rId14" Type="http://schemas.openxmlformats.org/officeDocument/2006/relationships/tags" Target="../tags/tag120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3.jpeg" /><Relationship Id="rId4" Type="http://schemas.openxmlformats.org/officeDocument/2006/relationships/tags" Target="../tags/tag112.xml" /><Relationship Id="rId5" Type="http://schemas.openxmlformats.org/officeDocument/2006/relationships/image" Target="../media/image14.jpeg" /><Relationship Id="rId6" Type="http://schemas.openxmlformats.org/officeDocument/2006/relationships/tags" Target="../tags/tag113.xml" /><Relationship Id="rId7" Type="http://schemas.openxmlformats.org/officeDocument/2006/relationships/image" Target="../media/image15.jpeg" /><Relationship Id="rId8" Type="http://schemas.openxmlformats.org/officeDocument/2006/relationships/tags" Target="../tags/tag114.xml" /><Relationship Id="rId9" Type="http://schemas.openxmlformats.org/officeDocument/2006/relationships/tags" Target="../tags/tag11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10" Type="http://schemas.openxmlformats.org/officeDocument/2006/relationships/tags" Target="../tags/tag125.xml" /><Relationship Id="rId11" Type="http://schemas.openxmlformats.org/officeDocument/2006/relationships/tags" Target="../tags/tag126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6.jpeg" /><Relationship Id="rId4" Type="http://schemas.openxmlformats.org/officeDocument/2006/relationships/tags" Target="../tags/tag121.xml" /><Relationship Id="rId5" Type="http://schemas.openxmlformats.org/officeDocument/2006/relationships/image" Target="../media/image17.jpeg" /><Relationship Id="rId6" Type="http://schemas.openxmlformats.org/officeDocument/2006/relationships/tags" Target="../tags/tag122.xml" /><Relationship Id="rId7" Type="http://schemas.openxmlformats.org/officeDocument/2006/relationships/image" Target="../media/image18.jpeg" /><Relationship Id="rId8" Type="http://schemas.openxmlformats.org/officeDocument/2006/relationships/tags" Target="../tags/tag123.xml" /><Relationship Id="rId9" Type="http://schemas.openxmlformats.org/officeDocument/2006/relationships/tags" Target="../tags/tag12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5" name="PA_库_BreakSlideHere "/>
          <p:cNvSpPr txBox="1"/>
          <p:nvPr>
            <p:custDataLst>
              <p:tags r:id="rId3"/>
            </p:custDataLst>
          </p:nvPr>
        </p:nvSpPr>
        <p:spPr>
          <a:xfrm>
            <a:off x="13578742" y="8106247"/>
            <a:ext cx="10125618" cy="276998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defRPr sz="150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rPr lang="zh-CN" altLang="en-US" smtClean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甜炸粉色趴</a:t>
            </a:r>
            <a:endParaRPr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grpSp>
        <p:nvGrpSpPr>
          <p:cNvPr id="1588" name="Group"/>
          <p:cNvGrpSpPr/>
          <p:nvPr/>
        </p:nvGrpSpPr>
        <p:grpSpPr>
          <a:xfrm>
            <a:off x="2154435" y="9020637"/>
            <a:ext cx="630768" cy="254001"/>
            <a:chExt cx="630766" cy="254000"/>
          </a:xfrm>
        </p:grpSpPr>
        <p:sp>
          <p:nvSpPr>
            <p:cNvPr id="1586" name=""/>
            <p:cNvSpPr txBox="1"/>
            <p:nvPr/>
          </p:nvSpPr>
          <p:spPr>
            <a:xfrm>
              <a:off x="50376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</a:t>
              </a:r>
            </a:p>
          </p:txBody>
        </p:sp>
        <p:sp>
          <p:nvSpPr>
            <p:cNvPr id="1587" name=""/>
            <p:cNvSpPr txBox="1"/>
            <p:nvPr/>
          </p:nvSpPr>
          <p:spPr>
            <a:xfrm>
              <a:off x="-1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</a:t>
              </a:r>
            </a:p>
          </p:txBody>
        </p:sp>
      </p:grp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/>
      </p:pic>
      <p:grpSp>
        <p:nvGrpSpPr>
          <p:cNvPr id="10" name="PA_库_组合 4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617912" y="10591965"/>
            <a:ext cx="17116099" cy="1923052"/>
            <a:chOff x="0" y="145"/>
            <a:chExt cx="4142" cy="1515"/>
          </a:xfrm>
        </p:grpSpPr>
        <p:sp>
          <p:nvSpPr>
            <p:cNvPr id="11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PA_组合 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 flipH="1">
            <a:off x="1870334" y="2028640"/>
            <a:ext cx="3463663" cy="1654175"/>
            <a:chOff x="0" y="145"/>
            <a:chExt cx="4142" cy="1042"/>
          </a:xfrm>
        </p:grpSpPr>
        <p:sp>
          <p:nvSpPr>
            <p:cNvPr id="31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PA_库_组合 35"/>
          <p:cNvGrpSpPr/>
          <p:nvPr>
            <p:custDataLst>
              <p:tags r:id="rId8"/>
            </p:custDataLst>
          </p:nvPr>
        </p:nvGrpSpPr>
        <p:grpSpPr>
          <a:xfrm>
            <a:off x="4258436" y="6179159"/>
            <a:ext cx="4359475" cy="6648697"/>
            <a:chOff x="8425871" y="1157973"/>
            <a:chExt cx="2781300" cy="4241800"/>
          </a:xfrm>
        </p:grpSpPr>
        <p:sp>
          <p:nvSpPr>
            <p:cNvPr id="37" name="矩形 36"/>
            <p:cNvSpPr/>
            <p:nvPr/>
          </p:nvSpPr>
          <p:spPr>
            <a:xfrm>
              <a:off x="8425871" y="1157973"/>
              <a:ext cx="2781300" cy="4241800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425871" y="1157973"/>
              <a:ext cx="432017" cy="432017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775154" y="4967756"/>
              <a:ext cx="432017" cy="432017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</p:grpSp>
      <p:sp>
        <p:nvSpPr>
          <p:cNvPr id="40" name="PA_库_文本框 39"/>
          <p:cNvSpPr txBox="1"/>
          <p:nvPr>
            <p:custDataLst>
              <p:tags r:id="rId9"/>
            </p:custDataLst>
          </p:nvPr>
        </p:nvSpPr>
        <p:spPr>
          <a:xfrm rot="5400000">
            <a:off x="6884265" y="7379045"/>
            <a:ext cx="2805576" cy="1154162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altLang="zh-CN" sz="7200" smtClean="0">
                <a:solidFill>
                  <a:srgbClr val="2B2B2B"/>
                </a:solidFill>
                <a:latin typeface="Imprint MT Shadow" panose="04020605060303030202" pitchFamily="82" charset="0"/>
              </a:rPr>
              <a:t>T</a:t>
            </a:r>
            <a:r>
              <a:rPr lang="en-US" altLang="zh-CN" sz="6000" smtClean="0">
                <a:solidFill>
                  <a:srgbClr val="2B2B2B"/>
                </a:solidFill>
                <a:latin typeface="Imprint MT Shadow" panose="04020605060303030202" pitchFamily="82" charset="0"/>
              </a:rPr>
              <a:t>ITLE</a:t>
            </a:r>
            <a:endParaRPr lang="zh-CN" altLang="en-US" sz="6000">
              <a:solidFill>
                <a:srgbClr val="2B2B2B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1" name="PA_库_文本框 40"/>
          <p:cNvSpPr txBox="1"/>
          <p:nvPr>
            <p:custDataLst>
              <p:tags r:id="rId10"/>
            </p:custDataLst>
          </p:nvPr>
        </p:nvSpPr>
        <p:spPr>
          <a:xfrm>
            <a:off x="6795761" y="8493607"/>
            <a:ext cx="551547" cy="189282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6000" smtClean="0">
                <a:solidFill>
                  <a:srgbClr val="2B2B2B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时</a:t>
            </a:r>
            <a:endParaRPr lang="en-US" altLang="zh-CN" sz="6000" smtClean="0">
              <a:solidFill>
                <a:srgbClr val="2B2B2B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  <a:p>
            <a:r>
              <a:rPr lang="zh-CN" altLang="en-US" sz="6000" smtClean="0">
                <a:solidFill>
                  <a:srgbClr val="2B2B2B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尚</a:t>
            </a:r>
            <a:endParaRPr lang="zh-CN" altLang="en-US" sz="6000">
              <a:solidFill>
                <a:srgbClr val="2B2B2B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42" name="PA_库_矩形 41"/>
          <p:cNvSpPr/>
          <p:nvPr>
            <p:custDataLst>
              <p:tags r:id="rId11"/>
            </p:custDataLst>
          </p:nvPr>
        </p:nvSpPr>
        <p:spPr>
          <a:xfrm>
            <a:off x="5676344" y="10524256"/>
            <a:ext cx="2790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0">
                <a:solidFill>
                  <a:srgbClr val="2B2B2B"/>
                </a:solidFill>
                <a:latin typeface="Imprint MT Shadow" panose="04020605060303030202" pitchFamily="82" charset="0"/>
              </a:rPr>
              <a:t>Lorem ipsum dolor sit amet, consectetur adipisicing elit, sed do eiusmod </a:t>
            </a:r>
            <a:r>
              <a:rPr lang="zh-CN" altLang="en-US" sz="2000" b="0" smtClean="0">
                <a:solidFill>
                  <a:srgbClr val="2B2B2B"/>
                </a:solidFill>
                <a:latin typeface="Imprint MT Shadow" panose="04020605060303030202" pitchFamily="82" charset="0"/>
              </a:rPr>
              <a:t>tempor</a:t>
            </a:r>
            <a:endParaRPr lang="zh-CN" altLang="en-US" sz="2000" b="0">
              <a:solidFill>
                <a:srgbClr val="2B2B2B"/>
              </a:solidFill>
              <a:latin typeface="Imprint MT Shadow" panose="04020605060303030202" pitchFamily="82" charset="0"/>
            </a:endParaRPr>
          </a:p>
        </p:txBody>
      </p:sp>
      <p:grpSp>
        <p:nvGrpSpPr>
          <p:cNvPr id="43" name="PA_库_组合 4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4266382" y="8054893"/>
            <a:ext cx="2865808" cy="720949"/>
            <a:chOff x="0" y="145"/>
            <a:chExt cx="4142" cy="1042"/>
          </a:xfrm>
        </p:grpSpPr>
        <p:sp>
          <p:nvSpPr>
            <p:cNvPr id="44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40" grpId="0"/>
      <p:bldP spid="41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A_库_椭圆 2"/>
          <p:cNvSpPr/>
          <p:nvPr>
            <p:custDataLst>
              <p:tags r:id="rId3"/>
            </p:custDataLst>
          </p:nvPr>
        </p:nvSpPr>
        <p:spPr>
          <a:xfrm>
            <a:off x="11462742" y="838454"/>
            <a:ext cx="12103768" cy="12103768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" name="PA_库_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8176" y="4111550"/>
            <a:ext cx="5492900" cy="5492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59298" y="1503381"/>
            <a:ext cx="1169551" cy="9680446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640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YOUR TITLE HERE</a:t>
            </a:r>
            <a:endParaRPr lang="zh-CN" altLang="en-US" sz="6400">
              <a:solidFill>
                <a:srgbClr val="2B2B2B"/>
              </a:solidFill>
              <a:latin typeface="Imprint MT Shadow" panose="04020605060303030202" pitchFamily="82" charset="0"/>
              <a:ea typeface="造字工房悦黑演示版纤细体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5490" y="1579578"/>
            <a:ext cx="553998" cy="10621520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240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Lorem ipsum dolor sit amet, consectetur adipisicing elit, sed do magna aliqua.</a:t>
            </a:r>
            <a:endParaRPr lang="zh-CN" altLang="en-US" sz="2400">
              <a:solidFill>
                <a:srgbClr val="2B2B2B"/>
              </a:solidFill>
              <a:latin typeface="Imprint MT Shadow" panose="04020605060303030202" pitchFamily="82" charset="0"/>
              <a:ea typeface="造字工房悦黑演示版纤细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8686" y="1579578"/>
            <a:ext cx="553998" cy="10621520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240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Lorem ipsum dolor sit amet, consectetur adipisicing elit, sed do magna aliqua.</a:t>
            </a:r>
            <a:endParaRPr lang="zh-CN" altLang="en-US" sz="2400">
              <a:solidFill>
                <a:srgbClr val="2B2B2B"/>
              </a:solidFill>
              <a:latin typeface="Imprint MT Shadow" panose="04020605060303030202" pitchFamily="82" charset="0"/>
              <a:ea typeface="造字工房悦黑演示版纤细体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49406" y="1579578"/>
            <a:ext cx="553998" cy="10621520"/>
          </a:xfrm>
          <a:prstGeom prst="rect">
            <a:avLst/>
          </a:prstGeom>
          <a:noFill/>
        </p:spPr>
        <p:txBody>
          <a:bodyPr vert="eaVert" wrap="square" bIns="0" rtlCol="0">
            <a:spAutoFit/>
          </a:bodyPr>
          <a:lstStyle/>
          <a:p>
            <a:r>
              <a:rPr lang="en-US" altLang="zh-CN" sz="2400">
                <a:solidFill>
                  <a:srgbClr val="2B2B2B"/>
                </a:solidFill>
                <a:latin typeface="Imprint MT Shadow" panose="04020605060303030202" pitchFamily="82" charset="0"/>
                <a:ea typeface="造字工房悦黑演示版纤细体" pitchFamily="50" charset="-122"/>
              </a:rPr>
              <a:t>Lorem ipsum dolor sit amet, consectetur adipisicing elit, sed do magna aliqua.</a:t>
            </a:r>
            <a:endParaRPr lang="zh-CN" altLang="en-US" sz="2400">
              <a:solidFill>
                <a:srgbClr val="2B2B2B"/>
              </a:solidFill>
              <a:latin typeface="Imprint MT Shadow" panose="04020605060303030202" pitchFamily="82" charset="0"/>
              <a:ea typeface="造字工房悦黑演示版纤细体" pitchFamily="50" charset="-122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>
          <a:xfrm rot="16200000">
            <a:off x="15838629" y="7175501"/>
            <a:ext cx="11268076" cy="1812926"/>
            <a:chOff x="0" y="1089"/>
            <a:chExt cx="3549" cy="571"/>
          </a:xfrm>
        </p:grpSpPr>
        <p:sp>
          <p:nvSpPr>
            <p:cNvPr id="10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348" name="PA_库_矩形 "/>
          <p:cNvSpPr/>
          <p:nvPr>
            <p:custDataLst>
              <p:tags r:id="rId4"/>
            </p:custDataLst>
          </p:nvPr>
        </p:nvSpPr>
        <p:spPr>
          <a:xfrm>
            <a:off x="12192000" y="-1"/>
            <a:ext cx="3810000" cy="13716002"/>
          </a:xfrm>
          <a:prstGeom prst="rect">
            <a:avLst/>
          </a:prstGeom>
          <a:solidFill>
            <a:srgbClr val="1F2125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9" name="90%…"/>
          <p:cNvSpPr txBox="1"/>
          <p:nvPr/>
        </p:nvSpPr>
        <p:spPr>
          <a:xfrm>
            <a:off x="12936220" y="3577075"/>
            <a:ext cx="2321561" cy="1104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55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90</a:t>
            </a:r>
            <a:r>
              <a:rPr sz="1800"/>
              <a:t>%</a:t>
            </a:r>
            <a:r>
              <a:t> </a:t>
            </a:r>
          </a:p>
          <a:p>
            <a:pPr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</p:txBody>
      </p:sp>
      <p:sp>
        <p:nvSpPr>
          <p:cNvPr id="350" name="Shape"/>
          <p:cNvSpPr/>
          <p:nvPr/>
        </p:nvSpPr>
        <p:spPr>
          <a:xfrm>
            <a:off x="13652500" y="2288381"/>
            <a:ext cx="889001" cy="8889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1" name="Shape"/>
          <p:cNvSpPr/>
          <p:nvPr/>
        </p:nvSpPr>
        <p:spPr>
          <a:xfrm>
            <a:off x="13652500" y="9194789"/>
            <a:ext cx="889001" cy="72731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2" name="Shape"/>
          <p:cNvSpPr/>
          <p:nvPr/>
        </p:nvSpPr>
        <p:spPr>
          <a:xfrm>
            <a:off x="13652500" y="5741284"/>
            <a:ext cx="889000" cy="88953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3" name="40%…"/>
          <p:cNvSpPr txBox="1"/>
          <p:nvPr/>
        </p:nvSpPr>
        <p:spPr>
          <a:xfrm>
            <a:off x="12936220" y="10321859"/>
            <a:ext cx="2321561" cy="1104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55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40</a:t>
            </a:r>
            <a:r>
              <a:rPr sz="1800"/>
              <a:t>%</a:t>
            </a:r>
            <a:r>
              <a:t> </a:t>
            </a:r>
          </a:p>
          <a:p>
            <a:pPr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</p:txBody>
      </p:sp>
      <p:sp>
        <p:nvSpPr>
          <p:cNvPr id="354" name="70%…"/>
          <p:cNvSpPr txBox="1"/>
          <p:nvPr/>
        </p:nvSpPr>
        <p:spPr>
          <a:xfrm>
            <a:off x="12936220" y="7030580"/>
            <a:ext cx="2321561" cy="1104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defRPr sz="55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70</a:t>
            </a:r>
            <a:r>
              <a:rPr sz="1800"/>
              <a:t>%</a:t>
            </a:r>
            <a:r>
              <a:t> </a:t>
            </a:r>
          </a:p>
          <a:p>
            <a:pPr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</p:txBody>
      </p:sp>
      <p:sp>
        <p:nvSpPr>
          <p:cNvPr id="355" name="PA_库_I had an idea…"/>
          <p:cNvSpPr txBox="1"/>
          <p:nvPr>
            <p:custDataLst>
              <p:tags r:id="rId5"/>
            </p:custDataLst>
          </p:nvPr>
        </p:nvSpPr>
        <p:spPr>
          <a:xfrm>
            <a:off x="17666219" y="5559358"/>
            <a:ext cx="4560634" cy="5867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I had an idea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which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i believed.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Others came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afteryears of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hard work.</a:t>
            </a:r>
          </a:p>
        </p:txBody>
      </p:sp>
      <p:sp>
        <p:nvSpPr>
          <p:cNvPr id="356" name="PA_库_形状 "/>
          <p:cNvSpPr/>
          <p:nvPr>
            <p:custDataLst>
              <p:tags r:id="rId6"/>
            </p:custDataLst>
          </p:nvPr>
        </p:nvSpPr>
        <p:spPr>
          <a:xfrm>
            <a:off x="17666219" y="4366592"/>
            <a:ext cx="630767" cy="63076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600"/>
                  <a:pt x="10800" y="21600"/>
                </a:cubicBezTo>
                <a:cubicBezTo>
                  <a:pt x="16762" y="21600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lose/>
                <a:moveTo>
                  <a:pt x="15187" y="8831"/>
                </a:moveTo>
                <a:cubicBezTo>
                  <a:pt x="15187" y="8944"/>
                  <a:pt x="15187" y="9000"/>
                  <a:pt x="15187" y="9113"/>
                </a:cubicBezTo>
                <a:cubicBezTo>
                  <a:pt x="15187" y="11925"/>
                  <a:pt x="13050" y="15187"/>
                  <a:pt x="9113" y="15187"/>
                </a:cubicBezTo>
                <a:cubicBezTo>
                  <a:pt x="7931" y="15187"/>
                  <a:pt x="6806" y="14794"/>
                  <a:pt x="5850" y="14231"/>
                </a:cubicBezTo>
                <a:cubicBezTo>
                  <a:pt x="6019" y="14231"/>
                  <a:pt x="6187" y="14231"/>
                  <a:pt x="6356" y="14231"/>
                </a:cubicBezTo>
                <a:cubicBezTo>
                  <a:pt x="7369" y="14231"/>
                  <a:pt x="8269" y="13894"/>
                  <a:pt x="9000" y="13331"/>
                </a:cubicBezTo>
                <a:cubicBezTo>
                  <a:pt x="8100" y="13331"/>
                  <a:pt x="7312" y="12713"/>
                  <a:pt x="7031" y="11869"/>
                </a:cubicBezTo>
                <a:cubicBezTo>
                  <a:pt x="7144" y="11869"/>
                  <a:pt x="7312" y="11869"/>
                  <a:pt x="7425" y="11869"/>
                </a:cubicBezTo>
                <a:cubicBezTo>
                  <a:pt x="7650" y="11869"/>
                  <a:pt x="7819" y="11869"/>
                  <a:pt x="7987" y="11812"/>
                </a:cubicBezTo>
                <a:cubicBezTo>
                  <a:pt x="7031" y="11644"/>
                  <a:pt x="6300" y="10744"/>
                  <a:pt x="6300" y="9731"/>
                </a:cubicBezTo>
                <a:cubicBezTo>
                  <a:pt x="6300" y="9731"/>
                  <a:pt x="6300" y="9731"/>
                  <a:pt x="6300" y="9731"/>
                </a:cubicBezTo>
                <a:cubicBezTo>
                  <a:pt x="6581" y="9844"/>
                  <a:pt x="6919" y="9956"/>
                  <a:pt x="7256" y="9956"/>
                </a:cubicBezTo>
                <a:cubicBezTo>
                  <a:pt x="6694" y="9619"/>
                  <a:pt x="6300" y="8944"/>
                  <a:pt x="6300" y="8213"/>
                </a:cubicBezTo>
                <a:cubicBezTo>
                  <a:pt x="6300" y="7819"/>
                  <a:pt x="6412" y="7425"/>
                  <a:pt x="6581" y="7144"/>
                </a:cubicBezTo>
                <a:cubicBezTo>
                  <a:pt x="7650" y="8437"/>
                  <a:pt x="9225" y="9281"/>
                  <a:pt x="10969" y="9338"/>
                </a:cubicBezTo>
                <a:cubicBezTo>
                  <a:pt x="10913" y="9225"/>
                  <a:pt x="10913" y="9056"/>
                  <a:pt x="10913" y="8888"/>
                </a:cubicBezTo>
                <a:cubicBezTo>
                  <a:pt x="10913" y="7706"/>
                  <a:pt x="11869" y="6750"/>
                  <a:pt x="13050" y="6750"/>
                </a:cubicBezTo>
                <a:cubicBezTo>
                  <a:pt x="13669" y="6750"/>
                  <a:pt x="14231" y="6975"/>
                  <a:pt x="14625" y="7425"/>
                </a:cubicBezTo>
                <a:cubicBezTo>
                  <a:pt x="15075" y="7312"/>
                  <a:pt x="15525" y="7144"/>
                  <a:pt x="15975" y="6919"/>
                </a:cubicBezTo>
                <a:cubicBezTo>
                  <a:pt x="15806" y="7369"/>
                  <a:pt x="15469" y="7819"/>
                  <a:pt x="15019" y="8100"/>
                </a:cubicBezTo>
                <a:cubicBezTo>
                  <a:pt x="15469" y="8044"/>
                  <a:pt x="15863" y="7931"/>
                  <a:pt x="16256" y="7762"/>
                </a:cubicBezTo>
                <a:cubicBezTo>
                  <a:pt x="15975" y="8156"/>
                  <a:pt x="15581" y="8550"/>
                  <a:pt x="15187" y="8831"/>
                </a:cubicBezTo>
                <a:close/>
              </a:path>
            </a:pathLst>
          </a:custGeom>
          <a:solidFill>
            <a:srgbClr val="65D5D1"/>
          </a:solidFill>
          <a:ln w="12700">
            <a:miter lim="400000"/>
          </a:ln>
        </p:spPr>
        <p:txBody>
          <a:bodyPr lIns="45719" rIns="45719"/>
          <a:lstStyle/>
          <a:p>
            <a:pPr algn="l" defTabSz="914400">
              <a:defRPr sz="1800" b="0">
                <a:solidFill>
                  <a:srgbClr val="32363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55" grpId="0"/>
      <p:bldP spid="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3" name="PA_库_PicturePlaceholder 2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360" name="PA_库_Globally administrate…"/>
          <p:cNvSpPr txBox="1"/>
          <p:nvPr>
            <p:custDataLst>
              <p:tags r:id="rId5"/>
            </p:custDataLst>
          </p:nvPr>
        </p:nvSpPr>
        <p:spPr>
          <a:xfrm>
            <a:off x="13663327" y="6974647"/>
            <a:ext cx="3373349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361" name="PA_库_形状 "/>
          <p:cNvSpPr/>
          <p:nvPr>
            <p:custDataLst>
              <p:tags r:id="rId6"/>
            </p:custDataLst>
          </p:nvPr>
        </p:nvSpPr>
        <p:spPr>
          <a:xfrm>
            <a:off x="15032503" y="5674552"/>
            <a:ext cx="635001" cy="63495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2" name="PA_库_形状 "/>
          <p:cNvSpPr/>
          <p:nvPr>
            <p:custDataLst>
              <p:tags r:id="rId7"/>
            </p:custDataLst>
          </p:nvPr>
        </p:nvSpPr>
        <p:spPr>
          <a:xfrm>
            <a:off x="20024789" y="9117561"/>
            <a:ext cx="635001" cy="57725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3" name="PA_库_形状 "/>
          <p:cNvSpPr/>
          <p:nvPr>
            <p:custDataLst>
              <p:tags r:id="rId8"/>
            </p:custDataLst>
          </p:nvPr>
        </p:nvSpPr>
        <p:spPr>
          <a:xfrm>
            <a:off x="15032503" y="9059863"/>
            <a:ext cx="635001" cy="63495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4" name="PA_库_形状 "/>
          <p:cNvSpPr/>
          <p:nvPr>
            <p:custDataLst>
              <p:tags r:id="rId9"/>
            </p:custDataLst>
          </p:nvPr>
        </p:nvSpPr>
        <p:spPr>
          <a:xfrm>
            <a:off x="20024789" y="5789998"/>
            <a:ext cx="635001" cy="51950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5" name="PA_库_Globally administrate…"/>
          <p:cNvSpPr txBox="1"/>
          <p:nvPr>
            <p:custDataLst>
              <p:tags r:id="rId10"/>
            </p:custDataLst>
          </p:nvPr>
        </p:nvSpPr>
        <p:spPr>
          <a:xfrm>
            <a:off x="13663327" y="10359959"/>
            <a:ext cx="3373349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366" name="PA_库_Globally administrate…"/>
          <p:cNvSpPr txBox="1"/>
          <p:nvPr>
            <p:custDataLst>
              <p:tags r:id="rId11"/>
            </p:custDataLst>
          </p:nvPr>
        </p:nvSpPr>
        <p:spPr>
          <a:xfrm>
            <a:off x="18655615" y="6974647"/>
            <a:ext cx="3373350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367" name="PA_库_Globally administrate…"/>
          <p:cNvSpPr txBox="1"/>
          <p:nvPr>
            <p:custDataLst>
              <p:tags r:id="rId12"/>
            </p:custDataLst>
          </p:nvPr>
        </p:nvSpPr>
        <p:spPr>
          <a:xfrm>
            <a:off x="18655615" y="10359959"/>
            <a:ext cx="3373350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368" name="PA_库_“ There is no greatness where there is not simlicity,…"/>
          <p:cNvSpPr txBox="1"/>
          <p:nvPr>
            <p:custDataLst>
              <p:tags r:id="rId13"/>
            </p:custDataLst>
          </p:nvPr>
        </p:nvSpPr>
        <p:spPr>
          <a:xfrm>
            <a:off x="14082678" y="2288381"/>
            <a:ext cx="7526935" cy="81026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24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There is no greatness where there is not simlicity, </a:t>
            </a:r>
          </a:p>
          <a:p>
            <a:pPr>
              <a:lnSpc>
                <a:spcPct val="120000"/>
              </a:lnSpc>
              <a:defRPr sz="24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goodness, and truth. “</a:t>
            </a:r>
          </a:p>
        </p:txBody>
      </p:sp>
      <p:sp>
        <p:nvSpPr>
          <p:cNvPr id="369" name="PA_库_Globally administrate client-focused meta services with B2C processes.…"/>
          <p:cNvSpPr txBox="1"/>
          <p:nvPr>
            <p:custDataLst>
              <p:tags r:id="rId14"/>
            </p:custDataLst>
          </p:nvPr>
        </p:nvSpPr>
        <p:spPr>
          <a:xfrm>
            <a:off x="14322099" y="4053221"/>
            <a:ext cx="7048095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communities.</a:t>
            </a:r>
          </a:p>
        </p:txBody>
      </p:sp>
      <p:sp>
        <p:nvSpPr>
          <p:cNvPr id="370" name="PA_库_Line "/>
          <p:cNvSpPr/>
          <p:nvPr>
            <p:custDataLst>
              <p:tags r:id="rId15"/>
            </p:custDataLst>
          </p:nvPr>
        </p:nvSpPr>
        <p:spPr>
          <a:xfrm>
            <a:off x="17530762" y="3575931"/>
            <a:ext cx="630767" cy="1"/>
          </a:xfrm>
          <a:prstGeom prst="line">
            <a:avLst/>
          </a:prstGeom>
          <a:ln w="12700">
            <a:solidFill>
              <a:srgbClr val="67718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>
          <a:xfrm rot="16200000">
            <a:off x="3424313" y="7431696"/>
            <a:ext cx="11268076" cy="1812926"/>
            <a:chOff x="0" y="1089"/>
            <a:chExt cx="3549" cy="571"/>
          </a:xfrm>
        </p:grpSpPr>
        <p:sp>
          <p:nvSpPr>
            <p:cNvPr id="17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9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7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9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7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361" grpId="0"/>
      <p:bldP spid="362" grpId="0"/>
      <p:bldP spid="363" grpId="0"/>
      <p:bldP spid="364" grpId="0"/>
      <p:bldP spid="365" grpId="0"/>
      <p:bldP spid="366" grpId="0"/>
      <p:bldP spid="367" grpId="0"/>
      <p:bldP spid="368" grpId="0"/>
      <p:bldP spid="369" grpId="0"/>
      <p:bldP spid="3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155" y="-54592"/>
            <a:ext cx="9207690" cy="138115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FFE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/>
          </a:p>
        </p:txBody>
      </p:sp>
      <p:sp>
        <p:nvSpPr>
          <p:cNvPr id="5" name="文本框 4"/>
          <p:cNvSpPr txBox="1"/>
          <p:nvPr/>
        </p:nvSpPr>
        <p:spPr>
          <a:xfrm>
            <a:off x="2745779" y="4875812"/>
            <a:ext cx="7787709" cy="263149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altLang="zh-CN" sz="5600" b="0">
                <a:solidFill>
                  <a:schemeClr val="tx1"/>
                </a:solidFill>
                <a:latin typeface="Imprint MT Shadow" panose="04020605060303030202" pitchFamily="82" charset="0"/>
              </a:rPr>
              <a:t>“LOVE ALL,TRUSTA</a:t>
            </a:r>
            <a:endParaRPr lang="en-US" altLang="zh-CN" sz="5600" b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en-US" altLang="zh-CN" sz="5600" b="0">
                <a:solidFill>
                  <a:schemeClr val="tx1"/>
                </a:solidFill>
                <a:latin typeface="Imprint MT Shadow" panose="04020605060303030202" pitchFamily="82" charset="0"/>
              </a:rPr>
              <a:t>FEW,DO WRONG TO</a:t>
            </a:r>
            <a:endParaRPr lang="en-US" altLang="zh-CN" sz="5600" b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en-US" altLang="zh-CN" sz="5600" b="0">
                <a:solidFill>
                  <a:schemeClr val="tx1"/>
                </a:solidFill>
                <a:latin typeface="Imprint MT Shadow" panose="04020605060303030202" pitchFamily="82" charset="0"/>
              </a:rPr>
              <a:t>DONE”</a:t>
            </a:r>
            <a:endParaRPr lang="zh-CN" altLang="en-US" sz="5600" b="0">
              <a:solidFill>
                <a:schemeClr val="tx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48980" y="8155825"/>
            <a:ext cx="5990743" cy="907941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altLang="zh-CN" sz="5600" b="0">
                <a:solidFill>
                  <a:srgbClr val="695C54"/>
                </a:solidFill>
                <a:latin typeface="Blackadder ITC" panose="04020505051007020d02" pitchFamily="82" charset="0"/>
              </a:rPr>
              <a:t>~William Shakespease</a:t>
            </a:r>
            <a:endParaRPr lang="zh-CN" altLang="en-US" sz="5600" b="0">
              <a:solidFill>
                <a:srgbClr val="695C54"/>
              </a:solidFill>
              <a:latin typeface="Blackadder ITC" panose="04020505051007020d02" pitchFamily="82" charset="0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>
          <a:xfrm rot="16200000">
            <a:off x="15838629" y="7175501"/>
            <a:ext cx="11268076" cy="1812926"/>
            <a:chOff x="0" y="1089"/>
            <a:chExt cx="3549" cy="571"/>
          </a:xfrm>
        </p:grpSpPr>
        <p:sp>
          <p:nvSpPr>
            <p:cNvPr id="11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768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18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4" name="PA_库_PicturePlaceholder 3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grpSp>
        <p:nvGrpSpPr>
          <p:cNvPr id="57" name="PA_库_组合 "/>
          <p:cNvGrpSpPr/>
          <p:nvPr>
            <p:custDataLst>
              <p:tags r:id="rId5"/>
            </p:custDataLst>
          </p:nvPr>
        </p:nvGrpSpPr>
        <p:grpSpPr>
          <a:xfrm>
            <a:off x="2154435" y="9450375"/>
            <a:ext cx="8279335" cy="1472895"/>
            <a:chExt cx="8279333" cy="1472894"/>
          </a:xfrm>
        </p:grpSpPr>
        <p:sp>
          <p:nvSpPr>
            <p:cNvPr id="55" name="Globally administrate client-focused meta services with B2C processes. Distinctively…"/>
            <p:cNvSpPr txBox="1"/>
            <p:nvPr/>
          </p:nvSpPr>
          <p:spPr>
            <a:xfrm>
              <a:off x="0" y="406094"/>
              <a:ext cx="827933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F5FAFF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with B2C processes. Distinctively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F5FAFF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synergize excellent communities and global manufactured products. Objectively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F5FAFF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integrate distributed internal functional resources.</a:t>
              </a:r>
            </a:p>
          </p:txBody>
        </p:sp>
        <p:sp>
          <p:nvSpPr>
            <p:cNvPr id="56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F6F8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58" name="PA_库_350…"/>
          <p:cNvSpPr txBox="1"/>
          <p:nvPr>
            <p:custDataLst>
              <p:tags r:id="rId6"/>
            </p:custDataLst>
          </p:nvPr>
        </p:nvSpPr>
        <p:spPr>
          <a:xfrm>
            <a:off x="13710941" y="9650730"/>
            <a:ext cx="2397685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350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Application Special User</a:t>
            </a:r>
          </a:p>
        </p:txBody>
      </p:sp>
      <p:sp>
        <p:nvSpPr>
          <p:cNvPr id="59" name="PA_库_95%…"/>
          <p:cNvSpPr txBox="1"/>
          <p:nvPr>
            <p:custDataLst>
              <p:tags r:id="rId7"/>
            </p:custDataLst>
          </p:nvPr>
        </p:nvSpPr>
        <p:spPr>
          <a:xfrm>
            <a:off x="17134787" y="9650730"/>
            <a:ext cx="19875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95</a:t>
            </a:r>
            <a:r>
              <a:rPr sz="1800"/>
              <a:t>%</a:t>
            </a:r>
            <a:endParaRPr sz="1800"/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Facebook Marleting</a:t>
            </a:r>
          </a:p>
        </p:txBody>
      </p:sp>
      <p:sp>
        <p:nvSpPr>
          <p:cNvPr id="60" name="PA_库_60m…"/>
          <p:cNvSpPr txBox="1"/>
          <p:nvPr>
            <p:custDataLst>
              <p:tags r:id="rId8"/>
            </p:custDataLst>
          </p:nvPr>
        </p:nvSpPr>
        <p:spPr>
          <a:xfrm>
            <a:off x="20467876" y="9650730"/>
            <a:ext cx="17589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60</a:t>
            </a:r>
            <a:r>
              <a:rPr sz="1800"/>
              <a:t>m</a:t>
            </a:r>
            <a:endParaRPr sz="1800"/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Essential Systems</a:t>
            </a:r>
          </a:p>
        </p:txBody>
      </p:sp>
      <p:sp>
        <p:nvSpPr>
          <p:cNvPr id="61" name="PA_库_“ Any half - awake…"/>
          <p:cNvSpPr txBox="1"/>
          <p:nvPr>
            <p:custDataLst>
              <p:tags r:id="rId9"/>
            </p:custDataLst>
          </p:nvPr>
        </p:nvSpPr>
        <p:spPr>
          <a:xfrm>
            <a:off x="2154435" y="2288381"/>
            <a:ext cx="7752780" cy="38557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/>
              <a:t>“ Any half - awake </a:t>
            </a:r>
            <a:endParaRPr/>
          </a:p>
          <a:p>
            <a:pPr algn="l"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/>
              <a:t>materialist well lnows, </a:t>
            </a:r>
            <a:endParaRPr/>
          </a:p>
          <a:p>
            <a:pPr algn="l"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/>
              <a:t>that which you hold </a:t>
            </a:r>
            <a:endParaRPr/>
          </a:p>
          <a:p>
            <a:pPr algn="l"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/>
              <a:t>holds you. “</a:t>
            </a:r>
            <a:endParaRPr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180" name="Rectangle"/>
          <p:cNvSpPr/>
          <p:nvPr/>
        </p:nvSpPr>
        <p:spPr>
          <a:xfrm>
            <a:off x="12182757" y="22588"/>
            <a:ext cx="12192000" cy="13716002"/>
          </a:xfrm>
          <a:prstGeom prst="rect">
            <a:avLst/>
          </a:prstGeom>
          <a:solidFill>
            <a:srgbClr val="1F2125">
              <a:alpha val="7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PA_库_Square "/>
          <p:cNvSpPr/>
          <p:nvPr>
            <p:custDataLst>
              <p:tags r:id="rId4"/>
            </p:custDataLst>
          </p:nvPr>
        </p:nvSpPr>
        <p:spPr>
          <a:xfrm>
            <a:off x="13078619" y="2288811"/>
            <a:ext cx="4546601" cy="4546601"/>
          </a:xfrm>
          <a:prstGeom prst="rect">
            <a:avLst/>
          </a:prstGeom>
          <a:solidFill>
            <a:srgbClr val="1F2125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PA_库_Square "/>
          <p:cNvSpPr/>
          <p:nvPr>
            <p:custDataLst>
              <p:tags r:id="rId5"/>
            </p:custDataLst>
          </p:nvPr>
        </p:nvSpPr>
        <p:spPr>
          <a:xfrm>
            <a:off x="13078619" y="6880589"/>
            <a:ext cx="4546601" cy="4546601"/>
          </a:xfrm>
          <a:prstGeom prst="rect">
            <a:avLst/>
          </a:prstGeom>
          <a:solidFill>
            <a:srgbClr val="F6F8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5" name="PA_库_Square "/>
          <p:cNvSpPr/>
          <p:nvPr>
            <p:custDataLst>
              <p:tags r:id="rId6"/>
            </p:custDataLst>
          </p:nvPr>
        </p:nvSpPr>
        <p:spPr>
          <a:xfrm>
            <a:off x="17680253" y="2288811"/>
            <a:ext cx="4546601" cy="4546601"/>
          </a:xfrm>
          <a:prstGeom prst="rect">
            <a:avLst/>
          </a:prstGeom>
          <a:solidFill>
            <a:srgbClr val="F6F8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6" name="PA_库_Square "/>
          <p:cNvSpPr/>
          <p:nvPr>
            <p:custDataLst>
              <p:tags r:id="rId7"/>
            </p:custDataLst>
          </p:nvPr>
        </p:nvSpPr>
        <p:spPr>
          <a:xfrm>
            <a:off x="17680253" y="6880589"/>
            <a:ext cx="4546601" cy="4546601"/>
          </a:xfrm>
          <a:prstGeom prst="rect">
            <a:avLst/>
          </a:prstGeom>
          <a:solidFill>
            <a:schemeClr val="accent6">
              <a:alpha val="7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PA_库_形状 "/>
          <p:cNvSpPr/>
          <p:nvPr>
            <p:custDataLst>
              <p:tags r:id="rId8"/>
            </p:custDataLst>
          </p:nvPr>
        </p:nvSpPr>
        <p:spPr>
          <a:xfrm>
            <a:off x="19572553" y="8069730"/>
            <a:ext cx="762001" cy="62340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" name="PA_库_形状 "/>
          <p:cNvSpPr/>
          <p:nvPr>
            <p:custDataLst>
              <p:tags r:id="rId9"/>
            </p:custDataLst>
          </p:nvPr>
        </p:nvSpPr>
        <p:spPr>
          <a:xfrm>
            <a:off x="19572553" y="3408558"/>
            <a:ext cx="762001" cy="76194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9" name="PA_库_形状 "/>
          <p:cNvSpPr/>
          <p:nvPr>
            <p:custDataLst>
              <p:tags r:id="rId10"/>
            </p:custDataLst>
          </p:nvPr>
        </p:nvSpPr>
        <p:spPr>
          <a:xfrm>
            <a:off x="14970919" y="3408558"/>
            <a:ext cx="762001" cy="69292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0" name="PA_库_Globally administrate client.…"/>
          <p:cNvSpPr txBox="1"/>
          <p:nvPr>
            <p:custDataLst>
              <p:tags r:id="rId11"/>
            </p:custDataLst>
          </p:nvPr>
        </p:nvSpPr>
        <p:spPr>
          <a:xfrm>
            <a:off x="13786172" y="4648863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91" name="PA_库_Globally administrate client.…"/>
          <p:cNvSpPr txBox="1"/>
          <p:nvPr>
            <p:custDataLst>
              <p:tags r:id="rId12"/>
            </p:custDataLst>
          </p:nvPr>
        </p:nvSpPr>
        <p:spPr>
          <a:xfrm>
            <a:off x="13786172" y="9240515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92" name="PA_库_形状 "/>
          <p:cNvSpPr/>
          <p:nvPr>
            <p:custDataLst>
              <p:tags r:id="rId13"/>
            </p:custDataLst>
          </p:nvPr>
        </p:nvSpPr>
        <p:spPr>
          <a:xfrm>
            <a:off x="14970919" y="8000462"/>
            <a:ext cx="762001" cy="69267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" name="PA_库_Globally administrate client.…"/>
          <p:cNvSpPr txBox="1"/>
          <p:nvPr>
            <p:custDataLst>
              <p:tags r:id="rId14"/>
            </p:custDataLst>
          </p:nvPr>
        </p:nvSpPr>
        <p:spPr>
          <a:xfrm>
            <a:off x="18387806" y="4648863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94" name="PA_库_Globally administrate client.…"/>
          <p:cNvSpPr txBox="1"/>
          <p:nvPr>
            <p:custDataLst>
              <p:tags r:id="rId15"/>
            </p:custDataLst>
          </p:nvPr>
        </p:nvSpPr>
        <p:spPr>
          <a:xfrm>
            <a:off x="18387806" y="9240515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2154435" y="9260590"/>
            <a:ext cx="7236686" cy="527597"/>
            <a:chExt cx="7236684" cy="527595"/>
          </a:xfrm>
        </p:grpSpPr>
        <p:sp>
          <p:nvSpPr>
            <p:cNvPr id="195" name="Rectangle"/>
            <p:cNvSpPr/>
            <p:nvPr/>
          </p:nvSpPr>
          <p:spPr>
            <a:xfrm>
              <a:off x="0" y="425995"/>
              <a:ext cx="7236685" cy="101601"/>
            </a:xfrm>
            <a:prstGeom prst="rect">
              <a:avLst/>
            </a:prstGeom>
            <a:solidFill>
              <a:srgbClr val="30353E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96" name="Rectangle"/>
            <p:cNvSpPr/>
            <p:nvPr/>
          </p:nvSpPr>
          <p:spPr>
            <a:xfrm>
              <a:off x="0" y="425995"/>
              <a:ext cx="6350000" cy="101601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97" name="Picture 01"/>
            <p:cNvSpPr txBox="1"/>
            <p:nvPr/>
          </p:nvSpPr>
          <p:spPr>
            <a:xfrm>
              <a:off x="0" y="0"/>
              <a:ext cx="998881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lvl1pPr>
            </a:lstStyle>
            <a:p>
              <a:r>
                <a:t>Picture 01</a:t>
              </a:r>
            </a:p>
          </p:txBody>
        </p:sp>
        <p:sp>
          <p:nvSpPr>
            <p:cNvPr id="198" name="90%"/>
            <p:cNvSpPr txBox="1"/>
            <p:nvPr/>
          </p:nvSpPr>
          <p:spPr>
            <a:xfrm>
              <a:off x="6801760" y="0"/>
              <a:ext cx="434925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lvl1pPr>
            </a:lstStyle>
            <a:p>
              <a:r>
                <a:t>90%</a:t>
              </a:r>
            </a:p>
          </p:txBody>
        </p:sp>
      </p:grpSp>
      <p:sp>
        <p:nvSpPr>
          <p:cNvPr id="200" name="Rectangle"/>
          <p:cNvSpPr/>
          <p:nvPr/>
        </p:nvSpPr>
        <p:spPr>
          <a:xfrm>
            <a:off x="2154435" y="11325159"/>
            <a:ext cx="7236686" cy="101601"/>
          </a:xfrm>
          <a:prstGeom prst="rect">
            <a:avLst/>
          </a:prstGeom>
          <a:solidFill>
            <a:srgbClr val="30353E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1" name="Rectangle"/>
          <p:cNvSpPr/>
          <p:nvPr/>
        </p:nvSpPr>
        <p:spPr>
          <a:xfrm>
            <a:off x="2154435" y="11325159"/>
            <a:ext cx="4699001" cy="1016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Picture 02"/>
          <p:cNvSpPr txBox="1"/>
          <p:nvPr/>
        </p:nvSpPr>
        <p:spPr>
          <a:xfrm>
            <a:off x="2154435" y="10899163"/>
            <a:ext cx="998882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Picture 02</a:t>
            </a:r>
          </a:p>
        </p:txBody>
      </p:sp>
      <p:sp>
        <p:nvSpPr>
          <p:cNvPr id="203" name="65%"/>
          <p:cNvSpPr txBox="1"/>
          <p:nvPr/>
        </p:nvSpPr>
        <p:spPr>
          <a:xfrm>
            <a:off x="8956196" y="10899163"/>
            <a:ext cx="434925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65%</a:t>
            </a:r>
          </a:p>
        </p:txBody>
      </p:sp>
      <p:sp>
        <p:nvSpPr>
          <p:cNvPr id="204" name="“ There is no greatness…"/>
          <p:cNvSpPr txBox="1"/>
          <p:nvPr/>
        </p:nvSpPr>
        <p:spPr>
          <a:xfrm>
            <a:off x="2128020" y="2288811"/>
            <a:ext cx="7924610" cy="38557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/>
              <a:t>“ There is no greatness </a:t>
            </a:r>
            <a:endParaRPr/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/>
              <a:t>where there is not </a:t>
            </a:r>
            <a:endParaRPr/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 err="1"/>
              <a:t>simlicity, goodness, </a:t>
            </a:r>
            <a:endParaRPr/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/>
              <a:t>and truth. “</a:t>
            </a:r>
            <a:endParaRPr/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29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10" name="PA_库_PicturePlaceholder 9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11" name="PA_库_PicturePlaceholder 10"/>
          <p:cNvPicPr>
            <a:picLocks noGrp="1" noChangeAspect="1"/>
          </p:cNvPicPr>
          <p:nvPr>
            <p:ph type="pic" sz="quarter" idx="11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/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/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tretch>
            <a:fillRect/>
          </a:stretch>
        </p:blipFill>
        <p:spPr/>
      </p:pic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/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/>
        </p:txBody>
      </p:sp>
      <p:pic>
        <p:nvPicPr>
          <p:cNvPr id="13" name="PA_库_PicturePlaceholder 12"/>
          <p:cNvPicPr>
            <a:picLocks noGrp="1" noChangeAspect="1"/>
          </p:cNvPicPr>
          <p:nvPr>
            <p:ph type="pic" sz="quarter" idx="16"/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/>
      </p:pic>
      <p:pic>
        <p:nvPicPr>
          <p:cNvPr id="14" name="PA_库_PicturePlaceholder 13"/>
          <p:cNvPicPr>
            <a:picLocks noGrp="1" noChangeAspect="1"/>
          </p:cNvPicPr>
          <p:nvPr>
            <p:ph type="pic" sz="quarter" idx="17"/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/>
      </p:pic>
      <p:sp>
        <p:nvSpPr>
          <p:cNvPr id="211" name="Rectangle"/>
          <p:cNvSpPr/>
          <p:nvPr/>
        </p:nvSpPr>
        <p:spPr>
          <a:xfrm>
            <a:off x="2173982" y="6858000"/>
            <a:ext cx="10018018" cy="4572000"/>
          </a:xfrm>
          <a:prstGeom prst="rect">
            <a:avLst/>
          </a:prstGeom>
          <a:solidFill>
            <a:srgbClr val="1F2125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2" name="Rectangle"/>
          <p:cNvSpPr/>
          <p:nvPr/>
        </p:nvSpPr>
        <p:spPr>
          <a:xfrm>
            <a:off x="12192000" y="2288381"/>
            <a:ext cx="5016500" cy="4572001"/>
          </a:xfrm>
          <a:prstGeom prst="rect">
            <a:avLst/>
          </a:prstGeom>
          <a:solidFill>
            <a:srgbClr val="1F2125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Awesome team work…"/>
          <p:cNvSpPr txBox="1"/>
          <p:nvPr/>
        </p:nvSpPr>
        <p:spPr>
          <a:xfrm>
            <a:off x="2995557" y="8434816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Awesome team work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grpSp>
        <p:nvGrpSpPr>
          <p:cNvPr id="226" name="Group"/>
          <p:cNvGrpSpPr/>
          <p:nvPr/>
        </p:nvGrpSpPr>
        <p:grpSpPr>
          <a:xfrm>
            <a:off x="3802563" y="9557448"/>
            <a:ext cx="1759338" cy="295735"/>
            <a:chExt cx="1759337" cy="295734"/>
          </a:xfrm>
        </p:grpSpPr>
        <p:sp>
          <p:nvSpPr>
            <p:cNvPr id="223" name="Shape"/>
            <p:cNvSpPr/>
            <p:nvPr/>
          </p:nvSpPr>
          <p:spPr>
            <a:xfrm>
              <a:off x="731789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Shape"/>
            <p:cNvSpPr/>
            <p:nvPr/>
          </p:nvSpPr>
          <p:spPr>
            <a:xfrm>
              <a:off x="0" y="0"/>
              <a:ext cx="295757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Shape"/>
            <p:cNvSpPr/>
            <p:nvPr/>
          </p:nvSpPr>
          <p:spPr>
            <a:xfrm>
              <a:off x="1463580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27" name="Awesome team work…"/>
          <p:cNvSpPr txBox="1"/>
          <p:nvPr/>
        </p:nvSpPr>
        <p:spPr>
          <a:xfrm>
            <a:off x="13013575" y="3865198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Awesome team work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grpSp>
        <p:nvGrpSpPr>
          <p:cNvPr id="231" name="Group"/>
          <p:cNvGrpSpPr/>
          <p:nvPr/>
        </p:nvGrpSpPr>
        <p:grpSpPr>
          <a:xfrm>
            <a:off x="13820581" y="4987830"/>
            <a:ext cx="1759338" cy="295735"/>
            <a:chExt cx="1759337" cy="295734"/>
          </a:xfrm>
        </p:grpSpPr>
        <p:sp>
          <p:nvSpPr>
            <p:cNvPr id="228" name="Shape"/>
            <p:cNvSpPr/>
            <p:nvPr/>
          </p:nvSpPr>
          <p:spPr>
            <a:xfrm>
              <a:off x="731789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" name="Shape"/>
            <p:cNvSpPr/>
            <p:nvPr/>
          </p:nvSpPr>
          <p:spPr>
            <a:xfrm>
              <a:off x="0" y="0"/>
              <a:ext cx="295757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" name="Shape"/>
            <p:cNvSpPr/>
            <p:nvPr/>
          </p:nvSpPr>
          <p:spPr>
            <a:xfrm>
              <a:off x="1463580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32" name="Awesome team work…"/>
          <p:cNvSpPr txBox="1"/>
          <p:nvPr/>
        </p:nvSpPr>
        <p:spPr>
          <a:xfrm>
            <a:off x="7997075" y="8434816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Awesome team work</a:t>
            </a:r>
          </a:p>
          <a:p>
            <a:pPr>
              <a:lnSpc>
                <a:spcPct val="150000"/>
              </a:lnSpc>
              <a:defRPr sz="1800" b="0">
                <a:solidFill>
                  <a:srgbClr val="F6F8FF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grpSp>
        <p:nvGrpSpPr>
          <p:cNvPr id="236" name="Group"/>
          <p:cNvGrpSpPr/>
          <p:nvPr/>
        </p:nvGrpSpPr>
        <p:grpSpPr>
          <a:xfrm>
            <a:off x="8804081" y="9557448"/>
            <a:ext cx="1759338" cy="295735"/>
            <a:chExt cx="1759337" cy="295734"/>
          </a:xfrm>
        </p:grpSpPr>
        <p:sp>
          <p:nvSpPr>
            <p:cNvPr id="233" name="Shape"/>
            <p:cNvSpPr/>
            <p:nvPr/>
          </p:nvSpPr>
          <p:spPr>
            <a:xfrm>
              <a:off x="731789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" name="Shape"/>
            <p:cNvSpPr/>
            <p:nvPr/>
          </p:nvSpPr>
          <p:spPr>
            <a:xfrm>
              <a:off x="0" y="0"/>
              <a:ext cx="295757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" name="Shape"/>
            <p:cNvSpPr/>
            <p:nvPr/>
          </p:nvSpPr>
          <p:spPr>
            <a:xfrm>
              <a:off x="1463580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F6F8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3" name="Group 4"/>
          <p:cNvGrpSpPr>
            <a:grpSpLocks noChangeAspect="1"/>
          </p:cNvGrpSpPr>
          <p:nvPr/>
        </p:nvGrpSpPr>
        <p:grpSpPr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34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6" name="PA_库_PicturePlaceholder 5"/>
          <p:cNvPicPr>
            <a:picLocks noGrp="1" noChangeAspect="1"/>
          </p:cNvPicPr>
          <p:nvPr>
            <p:ph type="pic" sz="quarter" idx="11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/>
      </p:pic>
      <p:pic>
        <p:nvPicPr>
          <p:cNvPr id="7" name="PA_库_PicturePlaceholder 6"/>
          <p:cNvPicPr>
            <a:picLocks noGrp="1" noChangeAspect="1"/>
          </p:cNvPicPr>
          <p:nvPr>
            <p:ph type="pic" sz="quarter" idx="12"/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/>
      </p:pic>
      <p:sp>
        <p:nvSpPr>
          <p:cNvPr id="67" name="“ Simplicity is the…"/>
          <p:cNvSpPr txBox="1"/>
          <p:nvPr/>
        </p:nvSpPr>
        <p:spPr>
          <a:xfrm>
            <a:off x="2154435" y="8845509"/>
            <a:ext cx="8457566" cy="18440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Simplicity is the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ultimate sophistication. “</a:t>
            </a:r>
          </a:p>
        </p:txBody>
      </p:sp>
      <p:grpSp>
        <p:nvGrpSpPr>
          <p:cNvPr id="70" name="Group"/>
          <p:cNvGrpSpPr/>
          <p:nvPr/>
        </p:nvGrpSpPr>
        <p:grpSpPr>
          <a:xfrm>
            <a:off x="2154435" y="2301081"/>
            <a:ext cx="4282035" cy="2673046"/>
            <a:chExt cx="4282033" cy="2673045"/>
          </a:xfrm>
        </p:grpSpPr>
        <p:sp>
          <p:nvSpPr>
            <p:cNvPr id="68" name="Globally administrate client-focused meta…"/>
            <p:cNvSpPr txBox="1"/>
            <p:nvPr/>
          </p:nvSpPr>
          <p:spPr>
            <a:xfrm>
              <a:off x="0" y="406095"/>
              <a:ext cx="4282034" cy="2266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services with B2C processes. Distinctively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synergize excellent communities and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 manufactured products. Objectively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integrate distributed internal or "organic"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sources before cross functional resources.</a:t>
              </a:r>
            </a:p>
          </p:txBody>
        </p:sp>
        <p:sp>
          <p:nvSpPr>
            <p:cNvPr id="69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71" name="1452 - Leonardo Da Vinci"/>
          <p:cNvSpPr txBox="1"/>
          <p:nvPr/>
        </p:nvSpPr>
        <p:spPr>
          <a:xfrm>
            <a:off x="8052011" y="11160059"/>
            <a:ext cx="2559991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rPr b="1">
                <a:latin typeface="Aileron"/>
                <a:ea typeface="Aileron"/>
                <a:cs typeface="Aileron"/>
                <a:sym typeface="Aileron"/>
              </a:rPr>
              <a:t>1452</a:t>
            </a:r>
            <a:r>
              <a:t> - Leonardo Da Vinci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pic>
        <p:nvPicPr>
          <p:cNvPr id="11" name="PA_库_PicturePlaceholder 10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12" name="PA_库_PicturePlaceholder 11"/>
          <p:cNvPicPr>
            <a:picLocks noGrp="1" noChangeAspect="1"/>
          </p:cNvPicPr>
          <p:nvPr>
            <p:ph type="pic" sz="quarter" idx="11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/>
      </p:pic>
      <p:pic>
        <p:nvPicPr>
          <p:cNvPr id="13" name="PA_库_PicturePlaceholder 12"/>
          <p:cNvPicPr>
            <a:picLocks noGrp="1" noChangeAspect="1"/>
          </p:cNvPicPr>
          <p:nvPr>
            <p:ph type="pic" sz="quarter" idx="12"/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/>
      </p:pic>
      <p:pic>
        <p:nvPicPr>
          <p:cNvPr id="14" name="PA_库_PicturePlaceholder 13"/>
          <p:cNvPicPr>
            <a:picLocks noGrp="1" noChangeAspect="1"/>
          </p:cNvPicPr>
          <p:nvPr>
            <p:ph type="pic" sz="quarter" idx="13"/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/>
      </p:pic>
      <p:pic>
        <p:nvPicPr>
          <p:cNvPr id="15" name="PA_库_PicturePlaceholder 14"/>
          <p:cNvPicPr>
            <a:picLocks noGrp="1" noChangeAspect="1"/>
          </p:cNvPicPr>
          <p:nvPr>
            <p:ph type="pic" sz="quarter" idx="14"/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/>
      </p:pic>
      <p:pic>
        <p:nvPicPr>
          <p:cNvPr id="17" name="PA_库_PicturePlaceholder 16"/>
          <p:cNvPicPr>
            <a:picLocks noGrp="1" noChangeAspect="1"/>
          </p:cNvPicPr>
          <p:nvPr>
            <p:ph type="pic" sz="quarter" idx="15"/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/>
      </p:pic>
      <p:pic>
        <p:nvPicPr>
          <p:cNvPr id="18" name="PA_库_PicturePlaceholder 17"/>
          <p:cNvPicPr>
            <a:picLocks noGrp="1" noChangeAspect="1"/>
          </p:cNvPicPr>
          <p:nvPr>
            <p:ph type="pic" sz="quarter" idx="16"/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/>
      </p:pic>
      <p:pic>
        <p:nvPicPr>
          <p:cNvPr id="19" name="PA_库_PicturePlaceholder 18"/>
          <p:cNvPicPr>
            <a:picLocks noGrp="1" noChangeAspect="1"/>
          </p:cNvPicPr>
          <p:nvPr>
            <p:ph type="pic" sz="quarter" idx="17"/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/>
      </p:pic>
      <p:pic>
        <p:nvPicPr>
          <p:cNvPr id="21" name="PA_库_PicturePlaceholder 20"/>
          <p:cNvPicPr>
            <a:picLocks noGrp="1" noChangeAspect="1"/>
          </p:cNvPicPr>
          <p:nvPr>
            <p:ph type="pic" sz="quarter" idx="18"/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/>
      </p:pic>
      <p:sp>
        <p:nvSpPr>
          <p:cNvPr id="89" name="Square"/>
          <p:cNvSpPr/>
          <p:nvPr/>
        </p:nvSpPr>
        <p:spPr>
          <a:xfrm>
            <a:off x="2224285" y="8339931"/>
            <a:ext cx="889001" cy="889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90" name="Square"/>
          <p:cNvSpPr/>
          <p:nvPr/>
        </p:nvSpPr>
        <p:spPr>
          <a:xfrm>
            <a:off x="2160785" y="8276431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91" name="Squared Features &amp; Services.…"/>
          <p:cNvSpPr txBox="1"/>
          <p:nvPr/>
        </p:nvSpPr>
        <p:spPr>
          <a:xfrm>
            <a:off x="2154435" y="9965530"/>
            <a:ext cx="4152505" cy="14668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</a:t>
            </a:r>
          </a:p>
        </p:txBody>
      </p:sp>
      <p:sp>
        <p:nvSpPr>
          <p:cNvPr id="92" name="Square"/>
          <p:cNvSpPr/>
          <p:nvPr/>
        </p:nvSpPr>
        <p:spPr>
          <a:xfrm>
            <a:off x="7394706" y="8339931"/>
            <a:ext cx="889001" cy="889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93" name="Square"/>
          <p:cNvSpPr/>
          <p:nvPr/>
        </p:nvSpPr>
        <p:spPr>
          <a:xfrm>
            <a:off x="7331206" y="8276431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94" name="Squared Features &amp; Services.…"/>
          <p:cNvSpPr txBox="1"/>
          <p:nvPr/>
        </p:nvSpPr>
        <p:spPr>
          <a:xfrm>
            <a:off x="7324856" y="9965530"/>
            <a:ext cx="4152504" cy="14668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</a:t>
            </a:r>
          </a:p>
        </p:txBody>
      </p:sp>
      <p:sp>
        <p:nvSpPr>
          <p:cNvPr id="95" name="Shape"/>
          <p:cNvSpPr/>
          <p:nvPr/>
        </p:nvSpPr>
        <p:spPr>
          <a:xfrm>
            <a:off x="2414785" y="8536225"/>
            <a:ext cx="508001" cy="49641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6" name="Shape"/>
          <p:cNvSpPr/>
          <p:nvPr/>
        </p:nvSpPr>
        <p:spPr>
          <a:xfrm>
            <a:off x="7585206" y="8553530"/>
            <a:ext cx="508001" cy="46180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" name="Special simple image…"/>
          <p:cNvSpPr txBox="1"/>
          <p:nvPr/>
        </p:nvSpPr>
        <p:spPr>
          <a:xfrm>
            <a:off x="2154435" y="2288381"/>
            <a:ext cx="7841489" cy="18440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Special simple image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option and description.</a:t>
            </a:r>
          </a:p>
        </p:txBody>
      </p:sp>
      <p:sp>
        <p:nvSpPr>
          <p:cNvPr id="98" name="2017 - SimpleSmart Theme"/>
          <p:cNvSpPr txBox="1"/>
          <p:nvPr/>
        </p:nvSpPr>
        <p:spPr>
          <a:xfrm>
            <a:off x="7293342" y="4886689"/>
            <a:ext cx="2740585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rPr b="1">
                <a:latin typeface="Aileron"/>
                <a:ea typeface="Aileron"/>
                <a:cs typeface="Aileron"/>
                <a:sym typeface="Aileron"/>
              </a:rPr>
              <a:t>2017</a:t>
            </a:r>
            <a:r>
              <a:t> - SimpleSmart Theme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1F2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5" name="PA_库_Opacity "/>
          <p:cNvSpPr/>
          <p:nvPr>
            <p:custDataLst>
              <p:tags r:id="rId4"/>
            </p:custDataLst>
          </p:nvPr>
        </p:nvSpPr>
        <p:spPr>
          <a:xfrm>
            <a:off x="0" y="0"/>
            <a:ext cx="24387048" cy="13716000"/>
          </a:xfrm>
          <a:prstGeom prst="rect">
            <a:avLst/>
          </a:prstGeom>
          <a:solidFill>
            <a:schemeClr val="accent6">
              <a:alpha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9" name="“ Just because something doesn’t do…"/>
          <p:cNvSpPr txBox="1"/>
          <p:nvPr/>
        </p:nvSpPr>
        <p:spPr>
          <a:xfrm>
            <a:off x="4629833" y="5236078"/>
            <a:ext cx="15124333" cy="2977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>
                <a:latin typeface="方正幼线简体" panose="03000509000000000000" pitchFamily="65" charset="-122"/>
                <a:ea typeface="方正幼线简体" panose="03000509000000000000" pitchFamily="65" charset="-122"/>
              </a:rPr>
              <a:t>“ Just because something doesn’t do</a:t>
            </a:r>
            <a:endParaRPr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>
                <a:latin typeface="方正幼线简体" panose="03000509000000000000" pitchFamily="65" charset="-122"/>
                <a:ea typeface="方正幼线简体" panose="03000509000000000000" pitchFamily="65" charset="-122"/>
              </a:rPr>
              <a:t>what you planned it to do doesn’t mean it’s</a:t>
            </a:r>
            <a:endParaRPr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>
                <a:latin typeface="方正幼线简体" panose="03000509000000000000" pitchFamily="65" charset="-122"/>
                <a:ea typeface="方正幼线简体" panose="03000509000000000000" pitchFamily="65" charset="-122"/>
              </a:rPr>
              <a:t>useless. “</a:t>
            </a:r>
            <a:endParaRPr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50" name="Thomas A. Edison"/>
          <p:cNvSpPr txBox="1"/>
          <p:nvPr/>
        </p:nvSpPr>
        <p:spPr>
          <a:xfrm>
            <a:off x="11175696" y="11160059"/>
            <a:ext cx="2032608" cy="37253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1800">
                <a:solidFill>
                  <a:srgbClr val="F6F8FF"/>
                </a:solidFill>
                <a:latin typeface="Aileron"/>
                <a:ea typeface="Aileron"/>
                <a:cs typeface="Aileron"/>
                <a:sym typeface="Aileron"/>
              </a:defRPr>
            </a:lvl1pPr>
          </a:lstStyle>
          <a:p>
            <a:r>
              <a:rPr lang="en-US"/>
              <a:t>Melbourne, Australia</a:t>
            </a:r>
            <a:endParaRPr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6" name="PA_库_PicturePlaceholder 5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7" name="PA_库_PicturePlaceholder 6"/>
          <p:cNvPicPr>
            <a:picLocks noGrp="1" noChangeAspect="1"/>
          </p:cNvPicPr>
          <p:nvPr>
            <p:ph type="pic" sz="quarter" idx="11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/>
      </p:pic>
      <p:pic>
        <p:nvPicPr>
          <p:cNvPr id="8" name="PA_库_PicturePlaceholder 7"/>
          <p:cNvPicPr>
            <a:picLocks noGrp="1" noChangeAspect="1"/>
          </p:cNvPicPr>
          <p:nvPr>
            <p:ph type="pic" sz="quarter" idx="12"/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/>
      </p:pic>
      <p:pic>
        <p:nvPicPr>
          <p:cNvPr id="9" name="PA_库_PicturePlaceholder 8"/>
          <p:cNvPicPr>
            <a:picLocks noGrp="1" noChangeAspect="1"/>
          </p:cNvPicPr>
          <p:nvPr>
            <p:ph type="pic" sz="quarter" idx="13"/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/>
      </p:pic>
      <p:sp>
        <p:nvSpPr>
          <p:cNvPr id="243" name="Meet…"/>
          <p:cNvSpPr txBox="1"/>
          <p:nvPr/>
        </p:nvSpPr>
        <p:spPr>
          <a:xfrm>
            <a:off x="2154435" y="3528060"/>
            <a:ext cx="6441695" cy="28498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Meet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Creative Awesome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Team work</a:t>
            </a:r>
          </a:p>
        </p:txBody>
      </p:sp>
      <p:sp>
        <p:nvSpPr>
          <p:cNvPr id="244" name="Line"/>
          <p:cNvSpPr/>
          <p:nvPr/>
        </p:nvSpPr>
        <p:spPr>
          <a:xfrm>
            <a:off x="2154435" y="6851650"/>
            <a:ext cx="630768" cy="0"/>
          </a:xfrm>
          <a:prstGeom prst="line">
            <a:avLst/>
          </a:prstGeom>
          <a:ln w="12700">
            <a:solidFill>
              <a:srgbClr val="67718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5" name="PA_库_Globally administrate.…"/>
          <p:cNvSpPr txBox="1"/>
          <p:nvPr>
            <p:custDataLst>
              <p:tags r:id="rId11"/>
            </p:custDataLst>
          </p:nvPr>
        </p:nvSpPr>
        <p:spPr>
          <a:xfrm>
            <a:off x="6180666" y="9839628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246" name="PA_库_Globally administrate.…"/>
          <p:cNvSpPr txBox="1"/>
          <p:nvPr>
            <p:custDataLst>
              <p:tags r:id="rId12"/>
            </p:custDataLst>
          </p:nvPr>
        </p:nvSpPr>
        <p:spPr>
          <a:xfrm>
            <a:off x="10978444" y="9839628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247" name="PA_库_Globally administrate.…"/>
          <p:cNvSpPr txBox="1"/>
          <p:nvPr>
            <p:custDataLst>
              <p:tags r:id="rId13"/>
            </p:custDataLst>
          </p:nvPr>
        </p:nvSpPr>
        <p:spPr>
          <a:xfrm>
            <a:off x="15776222" y="9839628"/>
            <a:ext cx="3373350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sp>
        <p:nvSpPr>
          <p:cNvPr id="248" name="PA_库_Globally administrate.…"/>
          <p:cNvSpPr txBox="1"/>
          <p:nvPr>
            <p:custDataLst>
              <p:tags r:id="rId14"/>
            </p:custDataLst>
          </p:nvPr>
        </p:nvSpPr>
        <p:spPr>
          <a:xfrm>
            <a:off x="20574000" y="9839628"/>
            <a:ext cx="3373349" cy="6667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processes.</a:t>
            </a: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8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46" grpId="0"/>
      <p:bldP spid="247" grpId="0"/>
      <p:bldP spid="2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102" name="PA_库_BUSINESS LAYERED SERVICE…"/>
          <p:cNvSpPr txBox="1"/>
          <p:nvPr>
            <p:custDataLst>
              <p:tags r:id="rId4"/>
            </p:custDataLst>
          </p:nvPr>
        </p:nvSpPr>
        <p:spPr>
          <a:xfrm>
            <a:off x="11215423" y="5629131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BUSINESS LAYERED SERVICE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03" name="PA_库_Circle "/>
          <p:cNvSpPr/>
          <p:nvPr>
            <p:custDataLst>
              <p:tags r:id="rId5"/>
            </p:custDataLst>
          </p:nvPr>
        </p:nvSpPr>
        <p:spPr>
          <a:xfrm>
            <a:off x="9920023" y="5629131"/>
            <a:ext cx="762001" cy="7620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4" name="PA_库_形状 "/>
          <p:cNvSpPr/>
          <p:nvPr>
            <p:custDataLst>
              <p:tags r:id="rId6"/>
            </p:custDataLst>
          </p:nvPr>
        </p:nvSpPr>
        <p:spPr>
          <a:xfrm>
            <a:off x="10110523" y="5845620"/>
            <a:ext cx="381001" cy="3290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5" name="PA_库_Circle "/>
          <p:cNvSpPr/>
          <p:nvPr>
            <p:custDataLst>
              <p:tags r:id="rId7"/>
            </p:custDataLst>
          </p:nvPr>
        </p:nvSpPr>
        <p:spPr>
          <a:xfrm>
            <a:off x="16778949" y="5629131"/>
            <a:ext cx="762001" cy="76200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06" name="PA_库_形状 "/>
          <p:cNvSpPr/>
          <p:nvPr>
            <p:custDataLst>
              <p:tags r:id="rId8"/>
            </p:custDataLst>
          </p:nvPr>
        </p:nvSpPr>
        <p:spPr>
          <a:xfrm>
            <a:off x="16969449" y="5854279"/>
            <a:ext cx="381001" cy="31170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7" name="PA_库_DEVELOPMENT PLAN…"/>
          <p:cNvSpPr txBox="1"/>
          <p:nvPr>
            <p:custDataLst>
              <p:tags r:id="rId9"/>
            </p:custDataLst>
          </p:nvPr>
        </p:nvSpPr>
        <p:spPr>
          <a:xfrm>
            <a:off x="18074349" y="5629131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DEVELOPMENT PLAN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08" name="PA_库_EDUCATION SERVICE…"/>
          <p:cNvSpPr txBox="1"/>
          <p:nvPr>
            <p:custDataLst>
              <p:tags r:id="rId10"/>
            </p:custDataLst>
          </p:nvPr>
        </p:nvSpPr>
        <p:spPr>
          <a:xfrm>
            <a:off x="11215423" y="9559859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EDUCATION SERVICE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09" name="PA_库_Circle "/>
          <p:cNvSpPr/>
          <p:nvPr>
            <p:custDataLst>
              <p:tags r:id="rId11"/>
            </p:custDataLst>
          </p:nvPr>
        </p:nvSpPr>
        <p:spPr>
          <a:xfrm>
            <a:off x="9920023" y="9559859"/>
            <a:ext cx="762001" cy="762001"/>
          </a:xfrm>
          <a:prstGeom prst="ellips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0" name="PA_库_Circle "/>
          <p:cNvSpPr/>
          <p:nvPr>
            <p:custDataLst>
              <p:tags r:id="rId12"/>
            </p:custDataLst>
          </p:nvPr>
        </p:nvSpPr>
        <p:spPr>
          <a:xfrm>
            <a:off x="16778949" y="9559859"/>
            <a:ext cx="762001" cy="762001"/>
          </a:xfrm>
          <a:prstGeom prst="ellipse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1" name="PA_库_MARKETING PROMOTION…"/>
          <p:cNvSpPr txBox="1"/>
          <p:nvPr>
            <p:custDataLst>
              <p:tags r:id="rId13"/>
            </p:custDataLst>
          </p:nvPr>
        </p:nvSpPr>
        <p:spPr>
          <a:xfrm>
            <a:off x="18074349" y="9559859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MARKETING PROMOTION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12" name="PA_库_形状 "/>
          <p:cNvSpPr/>
          <p:nvPr>
            <p:custDataLst>
              <p:tags r:id="rId14"/>
            </p:custDataLst>
          </p:nvPr>
        </p:nvSpPr>
        <p:spPr>
          <a:xfrm>
            <a:off x="10074803" y="9776348"/>
            <a:ext cx="452440" cy="3290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3" name="PA_库_形状 "/>
          <p:cNvSpPr/>
          <p:nvPr>
            <p:custDataLst>
              <p:tags r:id="rId15"/>
            </p:custDataLst>
          </p:nvPr>
        </p:nvSpPr>
        <p:spPr>
          <a:xfrm>
            <a:off x="16995536" y="9776348"/>
            <a:ext cx="328825" cy="3290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4" name="PA_库_New services."/>
          <p:cNvSpPr txBox="1"/>
          <p:nvPr>
            <p:custDataLst>
              <p:tags r:id="rId16"/>
            </p:custDataLst>
          </p:nvPr>
        </p:nvSpPr>
        <p:spPr>
          <a:xfrm>
            <a:off x="9920023" y="2288381"/>
            <a:ext cx="4679379" cy="838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t>New services.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0365" y="12824287"/>
            <a:ext cx="128270" cy="27706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117" name="PA_库_Square "/>
          <p:cNvSpPr/>
          <p:nvPr>
            <p:custDataLst>
              <p:tags r:id="rId3"/>
            </p:custDataLst>
          </p:nvPr>
        </p:nvSpPr>
        <p:spPr>
          <a:xfrm>
            <a:off x="4331030" y="3656646"/>
            <a:ext cx="889001" cy="889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8" name="PA_库_Square "/>
          <p:cNvSpPr/>
          <p:nvPr>
            <p:custDataLst>
              <p:tags r:id="rId4"/>
            </p:custDataLst>
          </p:nvPr>
        </p:nvSpPr>
        <p:spPr>
          <a:xfrm>
            <a:off x="4267530" y="3593146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19" name="PA_库_Squared Features &amp; Services.…"/>
          <p:cNvSpPr txBox="1"/>
          <p:nvPr>
            <p:custDataLst>
              <p:tags r:id="rId5"/>
            </p:custDataLst>
          </p:nvPr>
        </p:nvSpPr>
        <p:spPr>
          <a:xfrm>
            <a:off x="5935463" y="3586796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20" name="PA_库_Square "/>
          <p:cNvSpPr/>
          <p:nvPr>
            <p:custDataLst>
              <p:tags r:id="rId6"/>
            </p:custDataLst>
          </p:nvPr>
        </p:nvSpPr>
        <p:spPr>
          <a:xfrm>
            <a:off x="14365881" y="3586796"/>
            <a:ext cx="889001" cy="889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1" name="PA_库_Square "/>
          <p:cNvSpPr/>
          <p:nvPr>
            <p:custDataLst>
              <p:tags r:id="rId7"/>
            </p:custDataLst>
          </p:nvPr>
        </p:nvSpPr>
        <p:spPr>
          <a:xfrm>
            <a:off x="14302381" y="3523296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2" name="PA_库_Squared Features &amp; Services.…"/>
          <p:cNvSpPr txBox="1"/>
          <p:nvPr>
            <p:custDataLst>
              <p:tags r:id="rId8"/>
            </p:custDataLst>
          </p:nvPr>
        </p:nvSpPr>
        <p:spPr>
          <a:xfrm>
            <a:off x="15970317" y="3516946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23" name="PA_库_Square "/>
          <p:cNvSpPr/>
          <p:nvPr>
            <p:custDataLst>
              <p:tags r:id="rId9"/>
            </p:custDataLst>
          </p:nvPr>
        </p:nvSpPr>
        <p:spPr>
          <a:xfrm>
            <a:off x="4331030" y="8402003"/>
            <a:ext cx="889001" cy="889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4" name="PA_库_Square "/>
          <p:cNvSpPr/>
          <p:nvPr>
            <p:custDataLst>
              <p:tags r:id="rId10"/>
            </p:custDataLst>
          </p:nvPr>
        </p:nvSpPr>
        <p:spPr>
          <a:xfrm>
            <a:off x="4267530" y="8338503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5" name="PA_库_Squared Features &amp; Services.…"/>
          <p:cNvSpPr txBox="1"/>
          <p:nvPr>
            <p:custDataLst>
              <p:tags r:id="rId11"/>
            </p:custDataLst>
          </p:nvPr>
        </p:nvSpPr>
        <p:spPr>
          <a:xfrm>
            <a:off x="5935464" y="8332153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26" name="PA_库_Square "/>
          <p:cNvSpPr/>
          <p:nvPr>
            <p:custDataLst>
              <p:tags r:id="rId12"/>
            </p:custDataLst>
          </p:nvPr>
        </p:nvSpPr>
        <p:spPr>
          <a:xfrm>
            <a:off x="14365881" y="8332153"/>
            <a:ext cx="889001" cy="8890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" name="PA_库_Square "/>
          <p:cNvSpPr/>
          <p:nvPr>
            <p:custDataLst>
              <p:tags r:id="rId13"/>
            </p:custDataLst>
          </p:nvPr>
        </p:nvSpPr>
        <p:spPr>
          <a:xfrm>
            <a:off x="14302381" y="8268653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8" name="PA_库_Squared Features &amp; Services.…"/>
          <p:cNvSpPr txBox="1"/>
          <p:nvPr>
            <p:custDataLst>
              <p:tags r:id="rId14"/>
            </p:custDataLst>
          </p:nvPr>
        </p:nvSpPr>
        <p:spPr>
          <a:xfrm>
            <a:off x="15970317" y="8262303"/>
            <a:ext cx="4152504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29" name="PA_库_形状 "/>
          <p:cNvSpPr/>
          <p:nvPr>
            <p:custDataLst>
              <p:tags r:id="rId15"/>
            </p:custDataLst>
          </p:nvPr>
        </p:nvSpPr>
        <p:spPr>
          <a:xfrm>
            <a:off x="4521530" y="8615612"/>
            <a:ext cx="508001" cy="46178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0" name="PA_库_形状 "/>
          <p:cNvSpPr/>
          <p:nvPr>
            <p:custDataLst>
              <p:tags r:id="rId16"/>
            </p:custDataLst>
          </p:nvPr>
        </p:nvSpPr>
        <p:spPr>
          <a:xfrm>
            <a:off x="4521530" y="3852941"/>
            <a:ext cx="508001" cy="49641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1" name="PA_库_形状 "/>
          <p:cNvSpPr/>
          <p:nvPr>
            <p:custDataLst>
              <p:tags r:id="rId17"/>
            </p:custDataLst>
          </p:nvPr>
        </p:nvSpPr>
        <p:spPr>
          <a:xfrm>
            <a:off x="14556381" y="8522672"/>
            <a:ext cx="508001" cy="50796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2" name="PA_库_形状 "/>
          <p:cNvSpPr/>
          <p:nvPr>
            <p:custDataLst>
              <p:tags r:id="rId18"/>
            </p:custDataLst>
          </p:nvPr>
        </p:nvSpPr>
        <p:spPr>
          <a:xfrm>
            <a:off x="14556381" y="3800395"/>
            <a:ext cx="508001" cy="46180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0365" y="12824287"/>
            <a:ext cx="128270" cy="27706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135" name="PA_库_Square "/>
          <p:cNvSpPr/>
          <p:nvPr>
            <p:custDataLst>
              <p:tags r:id="rId3"/>
            </p:custDataLst>
          </p:nvPr>
        </p:nvSpPr>
        <p:spPr>
          <a:xfrm>
            <a:off x="11792016" y="2358231"/>
            <a:ext cx="889001" cy="8890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PA_库_Square "/>
          <p:cNvSpPr/>
          <p:nvPr>
            <p:custDataLst>
              <p:tags r:id="rId4"/>
            </p:custDataLst>
          </p:nvPr>
        </p:nvSpPr>
        <p:spPr>
          <a:xfrm>
            <a:off x="11728516" y="2294731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7" name="PA_库_Squared Features &amp; Services.…"/>
          <p:cNvSpPr txBox="1"/>
          <p:nvPr>
            <p:custDataLst>
              <p:tags r:id="rId5"/>
            </p:custDataLst>
          </p:nvPr>
        </p:nvSpPr>
        <p:spPr>
          <a:xfrm>
            <a:off x="9404119" y="3989161"/>
            <a:ext cx="566479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38" name="PA_库_Square "/>
          <p:cNvSpPr/>
          <p:nvPr>
            <p:custDataLst>
              <p:tags r:id="rId6"/>
            </p:custDataLst>
          </p:nvPr>
        </p:nvSpPr>
        <p:spPr>
          <a:xfrm>
            <a:off x="11792016" y="7928928"/>
            <a:ext cx="889001" cy="889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9" name="PA_库_Square "/>
          <p:cNvSpPr/>
          <p:nvPr>
            <p:custDataLst>
              <p:tags r:id="rId7"/>
            </p:custDataLst>
          </p:nvPr>
        </p:nvSpPr>
        <p:spPr>
          <a:xfrm>
            <a:off x="11728516" y="7865428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0" name="PA_库_Square "/>
          <p:cNvSpPr/>
          <p:nvPr>
            <p:custDataLst>
              <p:tags r:id="rId8"/>
            </p:custDataLst>
          </p:nvPr>
        </p:nvSpPr>
        <p:spPr>
          <a:xfrm>
            <a:off x="18949953" y="2358231"/>
            <a:ext cx="889001" cy="889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1" name="PA_库_Square "/>
          <p:cNvSpPr/>
          <p:nvPr>
            <p:custDataLst>
              <p:tags r:id="rId9"/>
            </p:custDataLst>
          </p:nvPr>
        </p:nvSpPr>
        <p:spPr>
          <a:xfrm>
            <a:off x="18886453" y="2294731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" name="PA_库_Square "/>
          <p:cNvSpPr/>
          <p:nvPr>
            <p:custDataLst>
              <p:tags r:id="rId10"/>
            </p:custDataLst>
          </p:nvPr>
        </p:nvSpPr>
        <p:spPr>
          <a:xfrm>
            <a:off x="18967200" y="7928928"/>
            <a:ext cx="889001" cy="889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3" name="PA_库_Square "/>
          <p:cNvSpPr/>
          <p:nvPr>
            <p:custDataLst>
              <p:tags r:id="rId11"/>
            </p:custDataLst>
          </p:nvPr>
        </p:nvSpPr>
        <p:spPr>
          <a:xfrm>
            <a:off x="18903700" y="7865428"/>
            <a:ext cx="1016001" cy="10160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4" name="PA_库_形状 "/>
          <p:cNvSpPr/>
          <p:nvPr>
            <p:custDataLst>
              <p:tags r:id="rId12"/>
            </p:custDataLst>
          </p:nvPr>
        </p:nvSpPr>
        <p:spPr>
          <a:xfrm>
            <a:off x="19140453" y="2571839"/>
            <a:ext cx="508001" cy="46178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" name="PA_库_形状 "/>
          <p:cNvSpPr/>
          <p:nvPr>
            <p:custDataLst>
              <p:tags r:id="rId13"/>
            </p:custDataLst>
          </p:nvPr>
        </p:nvSpPr>
        <p:spPr>
          <a:xfrm>
            <a:off x="11982516" y="2554525"/>
            <a:ext cx="508001" cy="49641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6" name="PA_库_形状 "/>
          <p:cNvSpPr/>
          <p:nvPr>
            <p:custDataLst>
              <p:tags r:id="rId14"/>
            </p:custDataLst>
          </p:nvPr>
        </p:nvSpPr>
        <p:spPr>
          <a:xfrm>
            <a:off x="19157700" y="8119447"/>
            <a:ext cx="508001" cy="50796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7" name="PA_库_形状 "/>
          <p:cNvSpPr/>
          <p:nvPr>
            <p:custDataLst>
              <p:tags r:id="rId15"/>
            </p:custDataLst>
          </p:nvPr>
        </p:nvSpPr>
        <p:spPr>
          <a:xfrm>
            <a:off x="11982516" y="8142527"/>
            <a:ext cx="508001" cy="46180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rgbClr val="F6F8FF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8" name="PA_库_Squared Features &amp; Services.…"/>
          <p:cNvSpPr txBox="1"/>
          <p:nvPr>
            <p:custDataLst>
              <p:tags r:id="rId16"/>
            </p:custDataLst>
          </p:nvPr>
        </p:nvSpPr>
        <p:spPr>
          <a:xfrm>
            <a:off x="9404119" y="9559859"/>
            <a:ext cx="566479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49" name="PA_库_Squared Features &amp; Services.…"/>
          <p:cNvSpPr txBox="1"/>
          <p:nvPr>
            <p:custDataLst>
              <p:tags r:id="rId17"/>
            </p:custDataLst>
          </p:nvPr>
        </p:nvSpPr>
        <p:spPr>
          <a:xfrm>
            <a:off x="16562057" y="3989161"/>
            <a:ext cx="566479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50" name="PA_库_Squared Features &amp; Services.…"/>
          <p:cNvSpPr txBox="1"/>
          <p:nvPr>
            <p:custDataLst>
              <p:tags r:id="rId18"/>
            </p:custDataLst>
          </p:nvPr>
        </p:nvSpPr>
        <p:spPr>
          <a:xfrm>
            <a:off x="16562057" y="9559859"/>
            <a:ext cx="566479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Squared Features &amp; Services.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51" name="“ The simplest…"/>
          <p:cNvSpPr txBox="1"/>
          <p:nvPr/>
        </p:nvSpPr>
        <p:spPr>
          <a:xfrm>
            <a:off x="2154435" y="5433059"/>
            <a:ext cx="5559490" cy="28498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The simplest </a:t>
            </a:r>
          </a:p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things are often </a:t>
            </a:r>
          </a:p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the truest. “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154" name="Square"/>
          <p:cNvSpPr/>
          <p:nvPr/>
        </p:nvSpPr>
        <p:spPr>
          <a:xfrm>
            <a:off x="2154435" y="2288810"/>
            <a:ext cx="4546601" cy="45466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5" name="Square"/>
          <p:cNvSpPr/>
          <p:nvPr/>
        </p:nvSpPr>
        <p:spPr>
          <a:xfrm>
            <a:off x="2154435" y="6880589"/>
            <a:ext cx="4546601" cy="45466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6" name="Square"/>
          <p:cNvSpPr/>
          <p:nvPr/>
        </p:nvSpPr>
        <p:spPr>
          <a:xfrm>
            <a:off x="6756069" y="2288810"/>
            <a:ext cx="4546601" cy="45466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Square"/>
          <p:cNvSpPr/>
          <p:nvPr/>
        </p:nvSpPr>
        <p:spPr>
          <a:xfrm>
            <a:off x="6756069" y="6880589"/>
            <a:ext cx="4546601" cy="4546601"/>
          </a:xfrm>
          <a:prstGeom prst="rect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8" name="Shape"/>
          <p:cNvSpPr/>
          <p:nvPr/>
        </p:nvSpPr>
        <p:spPr>
          <a:xfrm>
            <a:off x="8648369" y="8069730"/>
            <a:ext cx="762001" cy="62340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67718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9" name="Shape"/>
          <p:cNvSpPr/>
          <p:nvPr/>
        </p:nvSpPr>
        <p:spPr>
          <a:xfrm>
            <a:off x="8648369" y="3408558"/>
            <a:ext cx="762001" cy="76194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0" name="Shape"/>
          <p:cNvSpPr/>
          <p:nvPr/>
        </p:nvSpPr>
        <p:spPr>
          <a:xfrm>
            <a:off x="4046735" y="3408558"/>
            <a:ext cx="762001" cy="69292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67718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" name="Globally administrate client.…"/>
          <p:cNvSpPr txBox="1"/>
          <p:nvPr/>
        </p:nvSpPr>
        <p:spPr>
          <a:xfrm>
            <a:off x="2861991" y="4648863"/>
            <a:ext cx="3131490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62" name="Globally administrate client.…"/>
          <p:cNvSpPr txBox="1"/>
          <p:nvPr/>
        </p:nvSpPr>
        <p:spPr>
          <a:xfrm>
            <a:off x="2861991" y="9240515"/>
            <a:ext cx="3131490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63" name="Shape"/>
          <p:cNvSpPr/>
          <p:nvPr/>
        </p:nvSpPr>
        <p:spPr>
          <a:xfrm>
            <a:off x="4046735" y="8000462"/>
            <a:ext cx="762001" cy="69267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Globally administrate client.…"/>
          <p:cNvSpPr txBox="1"/>
          <p:nvPr/>
        </p:nvSpPr>
        <p:spPr>
          <a:xfrm>
            <a:off x="7463624" y="4648863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65" name="Globally administrate client.…"/>
          <p:cNvSpPr txBox="1"/>
          <p:nvPr/>
        </p:nvSpPr>
        <p:spPr>
          <a:xfrm>
            <a:off x="7463624" y="9240515"/>
            <a:ext cx="3131491" cy="1066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client.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Focused meta services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processes.</a:t>
            </a:r>
          </a:p>
        </p:txBody>
      </p:sp>
      <p:sp>
        <p:nvSpPr>
          <p:cNvPr id="166" name="PA_库_“ There is no greatness…"/>
          <p:cNvSpPr txBox="1"/>
          <p:nvPr>
            <p:custDataLst>
              <p:tags r:id="rId3"/>
            </p:custDataLst>
          </p:nvPr>
        </p:nvSpPr>
        <p:spPr>
          <a:xfrm>
            <a:off x="12776021" y="5410470"/>
            <a:ext cx="9450833" cy="28498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/>
              <a:t>“ There is no greatness </a:t>
            </a:r>
            <a:endParaRPr/>
          </a:p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/>
              <a:t>where there is not simlicity, </a:t>
            </a:r>
            <a:endParaRPr/>
          </a:p>
          <a:p>
            <a:pPr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rPr/>
              <a:t>goodness, and truth. “</a:t>
            </a:r>
            <a:endParaRPr/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7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pic>
        <p:nvPicPr>
          <p:cNvPr id="8" name="PA_库_PicturePlaceholder 7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9" name="PA_库_PicturePlaceholder 8"/>
          <p:cNvPicPr>
            <a:picLocks noGrp="1" noChangeAspect="1"/>
          </p:cNvPicPr>
          <p:nvPr>
            <p:ph type="pic" sz="quarter" idx="11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/>
      </p:pic>
      <p:pic>
        <p:nvPicPr>
          <p:cNvPr id="10" name="PA_库_PicturePlaceholder 9"/>
          <p:cNvPicPr>
            <a:picLocks noGrp="1" noChangeAspect="1"/>
          </p:cNvPicPr>
          <p:nvPr>
            <p:ph type="pic" sz="quarter" idx="12"/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/>
      </p:pic>
      <p:pic>
        <p:nvPicPr>
          <p:cNvPr id="11" name="PA_库_PicturePlaceholder 10"/>
          <p:cNvPicPr>
            <a:picLocks noGrp="1" noChangeAspect="1"/>
          </p:cNvPicPr>
          <p:nvPr>
            <p:ph type="pic" sz="quarter" idx="13"/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/>
      </p:pic>
      <p:pic>
        <p:nvPicPr>
          <p:cNvPr id="12" name="PA_库_PicturePlaceholder 11"/>
          <p:cNvPicPr>
            <a:picLocks noGrp="1" noChangeAspect="1"/>
          </p:cNvPicPr>
          <p:nvPr>
            <p:ph type="pic" sz="quarter" idx="14"/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/>
      </p:pic>
      <p:pic>
        <p:nvPicPr>
          <p:cNvPr id="13" name="PA_库_PicturePlaceholder 12"/>
          <p:cNvPicPr>
            <a:picLocks noGrp="1" noChangeAspect="1"/>
          </p:cNvPicPr>
          <p:nvPr>
            <p:ph type="pic" sz="quarter" idx="15"/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/>
      </p:pic>
      <p:sp>
        <p:nvSpPr>
          <p:cNvPr id="169" name="Business special…"/>
          <p:cNvSpPr txBox="1"/>
          <p:nvPr/>
        </p:nvSpPr>
        <p:spPr>
          <a:xfrm>
            <a:off x="2154435" y="3887988"/>
            <a:ext cx="5714557" cy="28498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Business special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and essential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client’s.</a:t>
            </a:r>
          </a:p>
        </p:txBody>
      </p:sp>
      <p:grpSp>
        <p:nvGrpSpPr>
          <p:cNvPr id="172" name="Group"/>
          <p:cNvGrpSpPr/>
          <p:nvPr/>
        </p:nvGrpSpPr>
        <p:grpSpPr>
          <a:xfrm>
            <a:off x="2154435" y="8354965"/>
            <a:ext cx="7069583" cy="1472897"/>
            <a:chExt cx="7069581" cy="1472895"/>
          </a:xfrm>
        </p:grpSpPr>
        <p:sp>
          <p:nvSpPr>
            <p:cNvPr id="170" name="Globally administrate client-focused meta services with B2C processes.…"/>
            <p:cNvSpPr txBox="1"/>
            <p:nvPr/>
          </p:nvSpPr>
          <p:spPr>
            <a:xfrm>
              <a:off x="0" y="406095"/>
              <a:ext cx="7069582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with B2C processes.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Distinctively synergize excellent communities and global manufactured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products.</a:t>
              </a:r>
            </a:p>
          </p:txBody>
        </p:sp>
        <p:sp>
          <p:nvSpPr>
            <p:cNvPr id="171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20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pic>
        <p:nvPicPr>
          <p:cNvPr id="4" name="PA_库_PicturePlaceholder 3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1592" name="PA_库_Thanks Agian."/>
          <p:cNvSpPr txBox="1"/>
          <p:nvPr>
            <p:custDataLst>
              <p:tags r:id="rId5"/>
            </p:custDataLst>
          </p:nvPr>
        </p:nvSpPr>
        <p:spPr>
          <a:xfrm>
            <a:off x="2154435" y="9128059"/>
            <a:ext cx="13025755" cy="2298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20000"/>
              </a:lnSpc>
              <a:defRPr sz="150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rPr/>
              <a:t>Thanks Agian.</a:t>
            </a:r>
            <a:endParaRPr/>
          </a:p>
        </p:txBody>
      </p:sp>
      <p:sp>
        <p:nvSpPr>
          <p:cNvPr id="1593" name="Contact Info:…"/>
          <p:cNvSpPr txBox="1"/>
          <p:nvPr/>
        </p:nvSpPr>
        <p:spPr>
          <a:xfrm>
            <a:off x="2154435" y="6198514"/>
            <a:ext cx="5893000" cy="146685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Contact Info: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Distinctively synergize excellent communities.</a:t>
            </a:r>
          </a:p>
        </p:txBody>
      </p:sp>
      <p:sp>
        <p:nvSpPr>
          <p:cNvPr id="1594" name="Line"/>
          <p:cNvSpPr/>
          <p:nvPr/>
        </p:nvSpPr>
        <p:spPr>
          <a:xfrm>
            <a:off x="2154435" y="8951383"/>
            <a:ext cx="630768" cy="1"/>
          </a:xfrm>
          <a:prstGeom prst="line">
            <a:avLst/>
          </a:prstGeom>
          <a:ln w="12700">
            <a:solidFill>
              <a:srgbClr val="677180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5" name="PA_库_BreakSlideHere "/>
          <p:cNvSpPr txBox="1"/>
          <p:nvPr>
            <p:custDataLst>
              <p:tags r:id="rId3"/>
            </p:custDataLst>
          </p:nvPr>
        </p:nvSpPr>
        <p:spPr>
          <a:xfrm>
            <a:off x="13578742" y="8106247"/>
            <a:ext cx="10125618" cy="258070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defRPr sz="150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rPr lang="en-US" altLang="zh-CN" smtClean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THANK YOU</a:t>
            </a:r>
            <a:endParaRPr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grpSp>
        <p:nvGrpSpPr>
          <p:cNvPr id="1588" name="Group"/>
          <p:cNvGrpSpPr/>
          <p:nvPr/>
        </p:nvGrpSpPr>
        <p:grpSpPr>
          <a:xfrm>
            <a:off x="2154435" y="9020637"/>
            <a:ext cx="630768" cy="254001"/>
            <a:chExt cx="630766" cy="254000"/>
          </a:xfrm>
        </p:grpSpPr>
        <p:sp>
          <p:nvSpPr>
            <p:cNvPr id="1586" name=""/>
            <p:cNvSpPr txBox="1"/>
            <p:nvPr/>
          </p:nvSpPr>
          <p:spPr>
            <a:xfrm>
              <a:off x="503766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</a:t>
              </a:r>
            </a:p>
          </p:txBody>
        </p:sp>
        <p:sp>
          <p:nvSpPr>
            <p:cNvPr id="1587" name=""/>
            <p:cNvSpPr txBox="1"/>
            <p:nvPr/>
          </p:nvSpPr>
          <p:spPr>
            <a:xfrm>
              <a:off x="-1" y="-1"/>
              <a:ext cx="127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b">
              <a:spAutoFit/>
            </a:bodyPr>
            <a:lstStyle>
              <a:lvl1pPr defTabSz="914400">
                <a:defRPr sz="2000" b="0">
                  <a:solidFill>
                    <a:srgbClr val="677180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r>
                <a:t></a:t>
              </a:r>
            </a:p>
          </p:txBody>
        </p:sp>
      </p:grp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/>
      </p:pic>
      <p:grpSp>
        <p:nvGrpSpPr>
          <p:cNvPr id="10" name="PA_库_组合 4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8617912" y="10591965"/>
            <a:ext cx="17116099" cy="1923052"/>
            <a:chOff x="0" y="145"/>
            <a:chExt cx="4142" cy="1515"/>
          </a:xfrm>
        </p:grpSpPr>
        <p:sp>
          <p:nvSpPr>
            <p:cNvPr id="11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D9AFBD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PA_组合 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 flipH="1">
            <a:off x="1870334" y="2028640"/>
            <a:ext cx="3463663" cy="1654175"/>
            <a:chOff x="0" y="145"/>
            <a:chExt cx="4142" cy="1042"/>
          </a:xfrm>
        </p:grpSpPr>
        <p:sp>
          <p:nvSpPr>
            <p:cNvPr id="31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PA_库_组合 35"/>
          <p:cNvGrpSpPr/>
          <p:nvPr>
            <p:custDataLst>
              <p:tags r:id="rId8"/>
            </p:custDataLst>
          </p:nvPr>
        </p:nvGrpSpPr>
        <p:grpSpPr>
          <a:xfrm>
            <a:off x="4258436" y="6179159"/>
            <a:ext cx="4359475" cy="6648697"/>
            <a:chOff x="8425871" y="1157973"/>
            <a:chExt cx="2781300" cy="4241800"/>
          </a:xfrm>
        </p:grpSpPr>
        <p:sp>
          <p:nvSpPr>
            <p:cNvPr id="37" name="矩形 36"/>
            <p:cNvSpPr/>
            <p:nvPr/>
          </p:nvSpPr>
          <p:spPr>
            <a:xfrm>
              <a:off x="8425871" y="1157973"/>
              <a:ext cx="2781300" cy="4241800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425871" y="1157973"/>
              <a:ext cx="432017" cy="432017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775154" y="4967756"/>
              <a:ext cx="432017" cy="432017"/>
            </a:xfrm>
            <a:prstGeom prst="rect">
              <a:avLst/>
            </a:prstGeom>
            <a:noFill/>
            <a:ln w="63500">
              <a:solidFill>
                <a:srgbClr val="2B2B2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2B2B2B"/>
                </a:solidFill>
              </a:endParaRPr>
            </a:p>
          </p:txBody>
        </p:sp>
      </p:grpSp>
      <p:sp>
        <p:nvSpPr>
          <p:cNvPr id="40" name="PA_库_文本框 39"/>
          <p:cNvSpPr txBox="1"/>
          <p:nvPr>
            <p:custDataLst>
              <p:tags r:id="rId9"/>
            </p:custDataLst>
          </p:nvPr>
        </p:nvSpPr>
        <p:spPr>
          <a:xfrm rot="5400000">
            <a:off x="6884265" y="7379045"/>
            <a:ext cx="2805576" cy="1154162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altLang="zh-CN" sz="7200" smtClean="0">
                <a:solidFill>
                  <a:srgbClr val="2B2B2B"/>
                </a:solidFill>
                <a:latin typeface="Imprint MT Shadow" panose="04020605060303030202" pitchFamily="82" charset="0"/>
              </a:rPr>
              <a:t>T</a:t>
            </a:r>
            <a:r>
              <a:rPr lang="en-US" altLang="zh-CN" sz="6000" smtClean="0">
                <a:solidFill>
                  <a:srgbClr val="2B2B2B"/>
                </a:solidFill>
                <a:latin typeface="Imprint MT Shadow" panose="04020605060303030202" pitchFamily="82" charset="0"/>
              </a:rPr>
              <a:t>ITLE</a:t>
            </a:r>
            <a:endParaRPr lang="zh-CN" altLang="en-US" sz="6000">
              <a:solidFill>
                <a:srgbClr val="2B2B2B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41" name="PA_库_文本框 40"/>
          <p:cNvSpPr txBox="1"/>
          <p:nvPr>
            <p:custDataLst>
              <p:tags r:id="rId10"/>
            </p:custDataLst>
          </p:nvPr>
        </p:nvSpPr>
        <p:spPr>
          <a:xfrm>
            <a:off x="6795761" y="8493607"/>
            <a:ext cx="551547" cy="1892826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6000" smtClean="0">
                <a:solidFill>
                  <a:srgbClr val="2B2B2B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时</a:t>
            </a:r>
            <a:endParaRPr lang="en-US" altLang="zh-CN" sz="6000" smtClean="0">
              <a:solidFill>
                <a:srgbClr val="2B2B2B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  <a:p>
            <a:r>
              <a:rPr lang="zh-CN" altLang="en-US" sz="6000" smtClean="0">
                <a:solidFill>
                  <a:srgbClr val="2B2B2B"/>
                </a:solidFill>
                <a:latin typeface="造字工房悦黑演示版纤细体" pitchFamily="50" charset="-122"/>
                <a:ea typeface="造字工房悦黑演示版纤细体" pitchFamily="50" charset="-122"/>
              </a:rPr>
              <a:t>尚</a:t>
            </a:r>
            <a:endParaRPr lang="zh-CN" altLang="en-US" sz="6000">
              <a:solidFill>
                <a:srgbClr val="2B2B2B"/>
              </a:solidFill>
              <a:latin typeface="造字工房悦黑演示版纤细体" pitchFamily="50" charset="-122"/>
              <a:ea typeface="造字工房悦黑演示版纤细体" pitchFamily="50" charset="-122"/>
            </a:endParaRPr>
          </a:p>
        </p:txBody>
      </p:sp>
      <p:sp>
        <p:nvSpPr>
          <p:cNvPr id="42" name="PA_库_矩形 41"/>
          <p:cNvSpPr/>
          <p:nvPr>
            <p:custDataLst>
              <p:tags r:id="rId11"/>
            </p:custDataLst>
          </p:nvPr>
        </p:nvSpPr>
        <p:spPr>
          <a:xfrm>
            <a:off x="5676344" y="10524256"/>
            <a:ext cx="2790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0">
                <a:solidFill>
                  <a:srgbClr val="2B2B2B"/>
                </a:solidFill>
                <a:latin typeface="Imprint MT Shadow" panose="04020605060303030202" pitchFamily="82" charset="0"/>
              </a:rPr>
              <a:t>Lorem ipsum dolor sit amet, consectetur adipisicing elit, sed do eiusmod </a:t>
            </a:r>
            <a:r>
              <a:rPr lang="zh-CN" altLang="en-US" sz="2000" b="0" smtClean="0">
                <a:solidFill>
                  <a:srgbClr val="2B2B2B"/>
                </a:solidFill>
                <a:latin typeface="Imprint MT Shadow" panose="04020605060303030202" pitchFamily="82" charset="0"/>
              </a:rPr>
              <a:t>tempor</a:t>
            </a:r>
            <a:endParaRPr lang="zh-CN" altLang="en-US" sz="2000" b="0">
              <a:solidFill>
                <a:srgbClr val="2B2B2B"/>
              </a:solidFill>
              <a:latin typeface="Imprint MT Shadow" panose="04020605060303030202" pitchFamily="82" charset="0"/>
            </a:endParaRPr>
          </a:p>
        </p:txBody>
      </p:sp>
      <p:grpSp>
        <p:nvGrpSpPr>
          <p:cNvPr id="43" name="PA_库_组合 4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4266382" y="8054893"/>
            <a:ext cx="2865808" cy="720949"/>
            <a:chOff x="0" y="145"/>
            <a:chExt cx="4142" cy="1042"/>
          </a:xfrm>
        </p:grpSpPr>
        <p:sp>
          <p:nvSpPr>
            <p:cNvPr id="44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0" y="854"/>
              <a:ext cx="3549" cy="97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0" y="616"/>
              <a:ext cx="4142" cy="98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7" name="Freeform 10"/>
            <p:cNvSpPr/>
            <p:nvPr/>
          </p:nvSpPr>
          <p:spPr bwMode="auto">
            <a:xfrm>
              <a:off x="0" y="381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  <p:sp>
          <p:nvSpPr>
            <p:cNvPr id="48" name="Freeform 11"/>
            <p:cNvSpPr/>
            <p:nvPr/>
          </p:nvSpPr>
          <p:spPr bwMode="auto">
            <a:xfrm>
              <a:off x="0" y="145"/>
              <a:ext cx="4142" cy="97"/>
            </a:xfrm>
            <a:custGeom>
              <a:gdLst>
                <a:gd name="T0" fmla="*/ 0 w 2728"/>
                <a:gd name="T1" fmla="*/ 0 h 64"/>
                <a:gd name="T2" fmla="*/ 195 w 2728"/>
                <a:gd name="T3" fmla="*/ 64 h 64"/>
                <a:gd name="T4" fmla="*/ 390 w 2728"/>
                <a:gd name="T5" fmla="*/ 0 h 64"/>
                <a:gd name="T6" fmla="*/ 584 w 2728"/>
                <a:gd name="T7" fmla="*/ 64 h 64"/>
                <a:gd name="T8" fmla="*/ 779 w 2728"/>
                <a:gd name="T9" fmla="*/ 0 h 64"/>
                <a:gd name="T10" fmla="*/ 974 w 2728"/>
                <a:gd name="T11" fmla="*/ 64 h 64"/>
                <a:gd name="T12" fmla="*/ 1169 w 2728"/>
                <a:gd name="T13" fmla="*/ 0 h 64"/>
                <a:gd name="T14" fmla="*/ 1364 w 2728"/>
                <a:gd name="T15" fmla="*/ 64 h 64"/>
                <a:gd name="T16" fmla="*/ 1559 w 2728"/>
                <a:gd name="T17" fmla="*/ 0 h 64"/>
                <a:gd name="T18" fmla="*/ 1753 w 2728"/>
                <a:gd name="T19" fmla="*/ 64 h 64"/>
                <a:gd name="T20" fmla="*/ 1948 w 2728"/>
                <a:gd name="T21" fmla="*/ 0 h 64"/>
                <a:gd name="T22" fmla="*/ 2143 w 2728"/>
                <a:gd name="T23" fmla="*/ 64 h 64"/>
                <a:gd name="T24" fmla="*/ 2338 w 2728"/>
                <a:gd name="T25" fmla="*/ 0 h 64"/>
                <a:gd name="T26" fmla="*/ 2533 w 2728"/>
                <a:gd name="T27" fmla="*/ 64 h 64"/>
                <a:gd name="T28" fmla="*/ 2728 w 2728"/>
                <a:gd name="T29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  <a:cubicBezTo>
                    <a:pt x="2435" y="0"/>
                    <a:pt x="2435" y="64"/>
                    <a:pt x="2533" y="64"/>
                  </a:cubicBezTo>
                  <a:cubicBezTo>
                    <a:pt x="2630" y="64"/>
                    <a:pt x="2630" y="0"/>
                    <a:pt x="272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B2B2B"/>
                </a:solidFill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40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4487108" y="5892904"/>
            <a:ext cx="1193670" cy="1314308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06" tIns="121900" rIns="243806" bIns="121900" anchor="ctr"/>
          <a:lstStyle/>
          <a:p>
            <a:pPr algn="ctr" fontAlgn="base">
              <a:defRPr/>
            </a:pPr>
            <a:endParaRPr lang="zh-CN" altLang="en-US" sz="27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64904" y="5899252"/>
            <a:ext cx="18717778" cy="1314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50" tIns="0" rIns="35995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74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74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74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74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16" y="4365896"/>
            <a:ext cx="18622538" cy="15492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4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74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74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86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74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74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18623854" y="4356370"/>
            <a:ext cx="1707964" cy="155875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06" tIns="121900" rIns="243806" bIns="121900" anchor="ctr"/>
          <a:lstStyle/>
          <a:p>
            <a:pPr algn="ctr" fontAlgn="base">
              <a:defRPr/>
            </a:pPr>
            <a:endParaRPr lang="zh-CN" altLang="en-US" sz="27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3709316" y="7842144"/>
            <a:ext cx="16720920" cy="3384186"/>
          </a:xfrm>
          <a:prstGeom prst="rect">
            <a:avLst/>
          </a:prstGeom>
          <a:noFill/>
          <a:ln w="25400">
            <a:noFill/>
          </a:ln>
        </p:spPr>
        <p:txBody>
          <a:bodyPr lIns="243806" tIns="121900" rIns="243806" bIns="12190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28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28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28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28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28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28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776" y="311856"/>
            <a:ext cx="7619178" cy="380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7780" y="-27940"/>
            <a:ext cx="24364950" cy="13788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70" y="3230880"/>
            <a:ext cx="24382730" cy="24752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600" b="1" i="0" u="none" strike="noStrike" kern="1200" cap="none" spc="4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5550" b="1" i="0" u="none" strike="noStrike" kern="1200" cap="none" spc="4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5550" b="1" i="0" u="none" strike="noStrike" kern="1200" cap="none" spc="4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5550" b="1" i="0" u="none" strike="noStrike" kern="1200" cap="none" spc="4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5560" b="1" i="0" u="none" strike="noStrike" kern="1200" cap="none" spc="4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5550" b="1" i="0" u="none" strike="noStrike" kern="1200" cap="none" spc="4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5550" b="1" i="0" u="none" strike="noStrike" kern="1200" cap="none" spc="4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550" b="1" i="0" u="none" strike="noStrike" kern="1200" cap="none" spc="4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5550" b="1" i="0" u="none" strike="noStrike" kern="1200" cap="none" spc="4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5588000" y="6229349"/>
            <a:ext cx="13201650" cy="3929380"/>
          </a:xfrm>
          <a:prstGeom prst="rect">
            <a:avLst/>
          </a:prstGeom>
          <a:noFill/>
          <a:ln w="25400">
            <a:noFill/>
          </a:ln>
        </p:spPr>
        <p:txBody>
          <a:bodyPr wrap="none" lIns="182772" tIns="91382" rIns="182772" bIns="91382" anchor="ctr">
            <a:noAutofit/>
          </a:bodyPr>
          <a:lstStyle>
            <a:defPPr>
              <a:defRPr lang="zh-CN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4800"/>
              </a:lnSpc>
            </a:pPr>
            <a:r>
              <a:rPr lang="en-US" altLang="zh-CN" sz="56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4800" b="1" spc="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4800"/>
              </a:lnSpc>
            </a:pPr>
            <a:endParaRPr lang="en-US" altLang="zh-CN" sz="4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48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24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2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48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2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24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48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24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3132" y="193928"/>
            <a:ext cx="5712120" cy="2856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773170" y="10158730"/>
            <a:ext cx="16841470" cy="273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3" name="PA_库_PicturePlaceholder 2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252" name="PA_库_“ Simplicity is the…"/>
          <p:cNvSpPr txBox="1"/>
          <p:nvPr>
            <p:custDataLst>
              <p:tags r:id="rId5"/>
            </p:custDataLst>
          </p:nvPr>
        </p:nvSpPr>
        <p:spPr>
          <a:xfrm>
            <a:off x="13769287" y="3414877"/>
            <a:ext cx="8457566" cy="184404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Simplicity is the 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ultimate sophistication. “</a:t>
            </a:r>
          </a:p>
        </p:txBody>
      </p:sp>
      <p:grpSp>
        <p:nvGrpSpPr>
          <p:cNvPr id="255" name="PA_库_组合 "/>
          <p:cNvGrpSpPr/>
          <p:nvPr>
            <p:custDataLst>
              <p:tags r:id="rId6"/>
            </p:custDataLst>
          </p:nvPr>
        </p:nvGrpSpPr>
        <p:grpSpPr>
          <a:xfrm>
            <a:off x="13769287" y="8828227"/>
            <a:ext cx="8279334" cy="1472896"/>
            <a:chExt cx="8279333" cy="1472895"/>
          </a:xfrm>
        </p:grpSpPr>
        <p:sp>
          <p:nvSpPr>
            <p:cNvPr id="253" name="Globally administrate client-focused meta services with B2C processes. Distinctively…"/>
            <p:cNvSpPr txBox="1"/>
            <p:nvPr/>
          </p:nvSpPr>
          <p:spPr>
            <a:xfrm>
              <a:off x="0" y="406095"/>
              <a:ext cx="827933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with B2C processes. Distinctively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synergize excellent communities and global manufactured products. Objectively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integrate distributed internal or "organic" sources before cross functional resources.</a:t>
              </a:r>
            </a:p>
          </p:txBody>
        </p:sp>
        <p:sp>
          <p:nvSpPr>
            <p:cNvPr id="254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56" name="PA_库_1452 - Leonardo Da Vinci"/>
          <p:cNvSpPr txBox="1"/>
          <p:nvPr>
            <p:custDataLst>
              <p:tags r:id="rId7"/>
            </p:custDataLst>
          </p:nvPr>
        </p:nvSpPr>
        <p:spPr>
          <a:xfrm>
            <a:off x="19666862" y="5885755"/>
            <a:ext cx="2559991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rPr b="1">
                <a:latin typeface="Aileron"/>
                <a:ea typeface="Aileron"/>
                <a:cs typeface="Aileron"/>
                <a:sym typeface="Aileron"/>
              </a:rPr>
              <a:t>1452</a:t>
            </a:r>
            <a:r>
              <a:t> - Leonardo Da Vinci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1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/>
      <p:bldP spid="2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" name="PA_库_PicturePlaceholder 2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260" name="PA_库_JonathanMarcus "/>
          <p:cNvSpPr txBox="1"/>
          <p:nvPr>
            <p:custDataLst>
              <p:tags r:id="rId5"/>
            </p:custDataLst>
          </p:nvPr>
        </p:nvSpPr>
        <p:spPr>
          <a:xfrm>
            <a:off x="13710941" y="2288381"/>
            <a:ext cx="5894071" cy="838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t>Jonathan Marcus</a:t>
            </a:r>
          </a:p>
        </p:txBody>
      </p:sp>
      <p:grpSp>
        <p:nvGrpSpPr>
          <p:cNvPr id="263" name="PA_库_组合 "/>
          <p:cNvGrpSpPr/>
          <p:nvPr>
            <p:custDataLst>
              <p:tags r:id="rId6"/>
            </p:custDataLst>
          </p:nvPr>
        </p:nvGrpSpPr>
        <p:grpSpPr>
          <a:xfrm>
            <a:off x="13710941" y="5903952"/>
            <a:ext cx="8279334" cy="1472896"/>
            <a:chExt cx="8279333" cy="1472895"/>
          </a:xfrm>
        </p:grpSpPr>
        <p:sp>
          <p:nvSpPr>
            <p:cNvPr id="261" name="Globally administrate client-focused meta services with B2C processes. Distinctively…"/>
            <p:cNvSpPr txBox="1"/>
            <p:nvPr/>
          </p:nvSpPr>
          <p:spPr>
            <a:xfrm>
              <a:off x="0" y="406095"/>
              <a:ext cx="827933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with B2C processes. Distinctively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synergize excellent communities and global manufactured products. Objectively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integrate distributed internal or "organic" sources before cross functional resources.</a:t>
              </a:r>
            </a:p>
          </p:txBody>
        </p:sp>
        <p:sp>
          <p:nvSpPr>
            <p:cNvPr id="262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64" name="PA_库_350…"/>
          <p:cNvSpPr txBox="1"/>
          <p:nvPr>
            <p:custDataLst>
              <p:tags r:id="rId7"/>
            </p:custDataLst>
          </p:nvPr>
        </p:nvSpPr>
        <p:spPr>
          <a:xfrm>
            <a:off x="13710941" y="10154218"/>
            <a:ext cx="2397685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350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Application Special User</a:t>
            </a:r>
          </a:p>
        </p:txBody>
      </p:sp>
      <p:sp>
        <p:nvSpPr>
          <p:cNvPr id="265" name="PA_库_95%…"/>
          <p:cNvSpPr txBox="1"/>
          <p:nvPr>
            <p:custDataLst>
              <p:tags r:id="rId8"/>
            </p:custDataLst>
          </p:nvPr>
        </p:nvSpPr>
        <p:spPr>
          <a:xfrm>
            <a:off x="17134787" y="10154218"/>
            <a:ext cx="19875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95</a:t>
            </a:r>
            <a:r>
              <a:rPr sz="1800"/>
              <a:t>%</a:t>
            </a:r>
            <a:endParaRPr sz="1800"/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Facebook Marleting</a:t>
            </a:r>
          </a:p>
        </p:txBody>
      </p:sp>
      <p:sp>
        <p:nvSpPr>
          <p:cNvPr id="266" name="PA_库_60m…"/>
          <p:cNvSpPr txBox="1"/>
          <p:nvPr>
            <p:custDataLst>
              <p:tags r:id="rId9"/>
            </p:custDataLst>
          </p:nvPr>
        </p:nvSpPr>
        <p:spPr>
          <a:xfrm>
            <a:off x="20467876" y="10154218"/>
            <a:ext cx="17589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60</a:t>
            </a:r>
            <a:r>
              <a:rPr sz="1800"/>
              <a:t>m</a:t>
            </a:r>
            <a:endParaRPr sz="1800"/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Essential Systems</a:t>
            </a:r>
          </a:p>
        </p:txBody>
      </p:sp>
      <p:sp>
        <p:nvSpPr>
          <p:cNvPr id="267" name="PA_库_Designer - Marjeting  Department"/>
          <p:cNvSpPr txBox="1"/>
          <p:nvPr>
            <p:custDataLst>
              <p:tags r:id="rId10"/>
            </p:custDataLst>
          </p:nvPr>
        </p:nvSpPr>
        <p:spPr>
          <a:xfrm>
            <a:off x="18877507" y="3667489"/>
            <a:ext cx="3349346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rPr b="1">
                <a:latin typeface="Aileron"/>
                <a:ea typeface="Aileron"/>
                <a:cs typeface="Aileron"/>
                <a:sym typeface="Aileron"/>
              </a:rPr>
              <a:t>Designer</a:t>
            </a:r>
            <a:r>
              <a:t> - Marjeting  Department</a:t>
            </a:r>
          </a:p>
        </p:txBody>
      </p:sp>
      <p:grpSp>
        <p:nvGrpSpPr>
          <p:cNvPr id="13" name="Group 4"/>
          <p:cNvGrpSpPr>
            <a:grpSpLocks noChangeAspect="1"/>
          </p:cNvGrpSpPr>
          <p:nvPr/>
        </p:nvGrpSpPr>
        <p:grpSpPr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4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/>
      <p:bldP spid="264" grpId="0"/>
      <p:bldP spid="265" grpId="0"/>
      <p:bldP spid="266" grpId="0"/>
      <p:bldP spid="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3" name="PA_库_PicturePlaceholder 2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272" name="“ There is no greatness…"/>
          <p:cNvSpPr txBox="1"/>
          <p:nvPr/>
        </p:nvSpPr>
        <p:spPr>
          <a:xfrm>
            <a:off x="2578195" y="4930140"/>
            <a:ext cx="7924610" cy="38557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There is no greatness </a:t>
            </a:r>
          </a:p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where there is not </a:t>
            </a:r>
          </a:p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simlicity, goodness, </a:t>
            </a:r>
          </a:p>
          <a:p>
            <a:pPr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and truth. “</a:t>
            </a:r>
          </a:p>
        </p:txBody>
      </p:sp>
      <p:sp>
        <p:nvSpPr>
          <p:cNvPr id="273" name="PA_库_350…"/>
          <p:cNvSpPr txBox="1"/>
          <p:nvPr>
            <p:custDataLst>
              <p:tags r:id="rId5"/>
            </p:custDataLst>
          </p:nvPr>
        </p:nvSpPr>
        <p:spPr>
          <a:xfrm>
            <a:off x="13710941" y="10154218"/>
            <a:ext cx="2397685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350</a:t>
            </a:r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Application Special User</a:t>
            </a:r>
          </a:p>
        </p:txBody>
      </p:sp>
      <p:sp>
        <p:nvSpPr>
          <p:cNvPr id="274" name="PA_库_95%…"/>
          <p:cNvSpPr txBox="1"/>
          <p:nvPr>
            <p:custDataLst>
              <p:tags r:id="rId6"/>
            </p:custDataLst>
          </p:nvPr>
        </p:nvSpPr>
        <p:spPr>
          <a:xfrm>
            <a:off x="17134787" y="10154218"/>
            <a:ext cx="19875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95</a:t>
            </a:r>
            <a:r>
              <a:rPr sz="1800"/>
              <a:t>%</a:t>
            </a:r>
            <a:endParaRPr sz="1800"/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Facebook Marleting</a:t>
            </a:r>
          </a:p>
        </p:txBody>
      </p:sp>
      <p:sp>
        <p:nvSpPr>
          <p:cNvPr id="275" name="PA_库_60m…"/>
          <p:cNvSpPr txBox="1"/>
          <p:nvPr>
            <p:custDataLst>
              <p:tags r:id="rId7"/>
            </p:custDataLst>
          </p:nvPr>
        </p:nvSpPr>
        <p:spPr>
          <a:xfrm>
            <a:off x="20467876" y="10154218"/>
            <a:ext cx="1758977" cy="12725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60</a:t>
            </a:r>
            <a:r>
              <a:rPr sz="1800"/>
              <a:t>m</a:t>
            </a:r>
            <a:endParaRPr sz="1800"/>
          </a:p>
          <a:p>
            <a:pPr algn="l">
              <a:lnSpc>
                <a:spcPct val="12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Essential Systems</a:t>
            </a:r>
          </a:p>
        </p:txBody>
      </p:sp>
      <p:grpSp>
        <p:nvGrpSpPr>
          <p:cNvPr id="278" name="PA_库_组合 "/>
          <p:cNvGrpSpPr/>
          <p:nvPr>
            <p:custDataLst>
              <p:tags r:id="rId8"/>
            </p:custDataLst>
          </p:nvPr>
        </p:nvGrpSpPr>
        <p:grpSpPr>
          <a:xfrm>
            <a:off x="13710941" y="7969687"/>
            <a:ext cx="8279334" cy="1072846"/>
            <a:chExt cx="8279333" cy="1072845"/>
          </a:xfrm>
        </p:grpSpPr>
        <p:sp>
          <p:nvSpPr>
            <p:cNvPr id="276" name="Globally administrate client-focused meta services with B2C processes. Distinctively…"/>
            <p:cNvSpPr txBox="1"/>
            <p:nvPr/>
          </p:nvSpPr>
          <p:spPr>
            <a:xfrm>
              <a:off x="0" y="406095"/>
              <a:ext cx="8279334" cy="666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with B2C processes. Distinctively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synergize excellent communities and global manufactured products.</a:t>
              </a:r>
            </a:p>
          </p:txBody>
        </p:sp>
        <p:sp>
          <p:nvSpPr>
            <p:cNvPr id="277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12" name="PA_库_组合 4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3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274" grpId="0"/>
      <p:bldP spid="2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3" name="PA_库_PicturePlaceholder 2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282" name="“ There is no greatness where there is not simlicity,…"/>
          <p:cNvSpPr txBox="1"/>
          <p:nvPr/>
        </p:nvSpPr>
        <p:spPr>
          <a:xfrm>
            <a:off x="2154435" y="2288381"/>
            <a:ext cx="7526936" cy="81026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24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“ There is no greatness where there is not simlicity, </a:t>
            </a:r>
          </a:p>
          <a:p>
            <a:pPr algn="l">
              <a:lnSpc>
                <a:spcPct val="120000"/>
              </a:lnSpc>
              <a:defRPr sz="24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goodness, and truth. “</a:t>
            </a:r>
          </a:p>
        </p:txBody>
      </p:sp>
      <p:sp>
        <p:nvSpPr>
          <p:cNvPr id="283" name="David Angelo"/>
          <p:cNvSpPr txBox="1"/>
          <p:nvPr/>
        </p:nvSpPr>
        <p:spPr>
          <a:xfrm>
            <a:off x="2154435" y="4461121"/>
            <a:ext cx="4541775" cy="838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lvl1pPr>
          </a:lstStyle>
          <a:p>
            <a:r>
              <a:t>David Angelo</a:t>
            </a:r>
          </a:p>
        </p:txBody>
      </p:sp>
      <p:sp>
        <p:nvSpPr>
          <p:cNvPr id="284" name="Rectangle"/>
          <p:cNvSpPr/>
          <p:nvPr/>
        </p:nvSpPr>
        <p:spPr>
          <a:xfrm>
            <a:off x="2154435" y="8048872"/>
            <a:ext cx="7236686" cy="101601"/>
          </a:xfrm>
          <a:prstGeom prst="rect">
            <a:avLst/>
          </a:prstGeom>
          <a:solidFill>
            <a:srgbClr val="30353E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5" name="Rectangle"/>
          <p:cNvSpPr/>
          <p:nvPr/>
        </p:nvSpPr>
        <p:spPr>
          <a:xfrm>
            <a:off x="2154435" y="8048872"/>
            <a:ext cx="6350001" cy="101601"/>
          </a:xfrm>
          <a:prstGeom prst="rect">
            <a:avLst/>
          </a:prstGeom>
          <a:solidFill>
            <a:srgbClr val="3035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6" name="Skill Name 01"/>
          <p:cNvSpPr txBox="1"/>
          <p:nvPr/>
        </p:nvSpPr>
        <p:spPr>
          <a:xfrm>
            <a:off x="2154435" y="7622876"/>
            <a:ext cx="1346354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Skill Name 01</a:t>
            </a:r>
          </a:p>
        </p:txBody>
      </p:sp>
      <p:sp>
        <p:nvSpPr>
          <p:cNvPr id="287" name="90%"/>
          <p:cNvSpPr txBox="1"/>
          <p:nvPr/>
        </p:nvSpPr>
        <p:spPr>
          <a:xfrm>
            <a:off x="8956196" y="7622876"/>
            <a:ext cx="434925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90%</a:t>
            </a:r>
          </a:p>
        </p:txBody>
      </p:sp>
      <p:sp>
        <p:nvSpPr>
          <p:cNvPr id="288" name="Rectangle"/>
          <p:cNvSpPr/>
          <p:nvPr/>
        </p:nvSpPr>
        <p:spPr>
          <a:xfrm>
            <a:off x="2154435" y="9687445"/>
            <a:ext cx="7236686" cy="101601"/>
          </a:xfrm>
          <a:prstGeom prst="rect">
            <a:avLst/>
          </a:prstGeom>
          <a:solidFill>
            <a:srgbClr val="30353E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9" name="Rectangle"/>
          <p:cNvSpPr/>
          <p:nvPr/>
        </p:nvSpPr>
        <p:spPr>
          <a:xfrm>
            <a:off x="2154435" y="9687445"/>
            <a:ext cx="4699001" cy="101601"/>
          </a:xfrm>
          <a:prstGeom prst="rect">
            <a:avLst/>
          </a:prstGeom>
          <a:solidFill>
            <a:srgbClr val="3035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0" name="Skill Name 02"/>
          <p:cNvSpPr txBox="1"/>
          <p:nvPr/>
        </p:nvSpPr>
        <p:spPr>
          <a:xfrm>
            <a:off x="2154435" y="9261450"/>
            <a:ext cx="1346354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Skill Name 02</a:t>
            </a:r>
          </a:p>
        </p:txBody>
      </p:sp>
      <p:sp>
        <p:nvSpPr>
          <p:cNvPr id="291" name="65%"/>
          <p:cNvSpPr txBox="1"/>
          <p:nvPr/>
        </p:nvSpPr>
        <p:spPr>
          <a:xfrm>
            <a:off x="8956196" y="9261450"/>
            <a:ext cx="434925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65%</a:t>
            </a:r>
          </a:p>
        </p:txBody>
      </p:sp>
      <p:sp>
        <p:nvSpPr>
          <p:cNvPr id="292" name="Rectangle"/>
          <p:cNvSpPr/>
          <p:nvPr/>
        </p:nvSpPr>
        <p:spPr>
          <a:xfrm>
            <a:off x="2154435" y="11326018"/>
            <a:ext cx="7236686" cy="101601"/>
          </a:xfrm>
          <a:prstGeom prst="rect">
            <a:avLst/>
          </a:prstGeom>
          <a:solidFill>
            <a:srgbClr val="30353E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3" name="Rectangle"/>
          <p:cNvSpPr/>
          <p:nvPr/>
        </p:nvSpPr>
        <p:spPr>
          <a:xfrm>
            <a:off x="2154435" y="11326018"/>
            <a:ext cx="6731001" cy="101601"/>
          </a:xfrm>
          <a:prstGeom prst="rect">
            <a:avLst/>
          </a:prstGeom>
          <a:solidFill>
            <a:srgbClr val="30353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4" name="Skill Name 03"/>
          <p:cNvSpPr txBox="1"/>
          <p:nvPr/>
        </p:nvSpPr>
        <p:spPr>
          <a:xfrm>
            <a:off x="2154435" y="10900023"/>
            <a:ext cx="1346354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Skill Name 03</a:t>
            </a:r>
          </a:p>
        </p:txBody>
      </p:sp>
      <p:sp>
        <p:nvSpPr>
          <p:cNvPr id="295" name="95%"/>
          <p:cNvSpPr txBox="1"/>
          <p:nvPr/>
        </p:nvSpPr>
        <p:spPr>
          <a:xfrm>
            <a:off x="8956196" y="10900023"/>
            <a:ext cx="434925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lvl1pPr>
          </a:lstStyle>
          <a:p>
            <a:r>
              <a:t>95%</a:t>
            </a:r>
          </a:p>
        </p:txBody>
      </p:sp>
      <p:grpSp>
        <p:nvGrpSpPr>
          <p:cNvPr id="19" name="PA_库_组合 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20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6" name="PA_库_PicturePlaceholder 5"/>
          <p:cNvPicPr>
            <a:picLocks noGrp="1" noChangeAspect="1"/>
          </p:cNvPicPr>
          <p:nvPr>
            <p:ph type="pic" sz="quarter" idx="11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/>
      </p:pic>
      <p:pic>
        <p:nvPicPr>
          <p:cNvPr id="7" name="PA_库_PicturePlaceholder 6"/>
          <p:cNvPicPr>
            <a:picLocks noGrp="1" noChangeAspect="1"/>
          </p:cNvPicPr>
          <p:nvPr>
            <p:ph type="pic" sz="quarter" idx="12"/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/>
      </p:pic>
      <p:sp>
        <p:nvSpPr>
          <p:cNvPr id="301" name="PA_库_Designer…"/>
          <p:cNvSpPr txBox="1"/>
          <p:nvPr>
            <p:custDataLst>
              <p:tags r:id="rId9"/>
            </p:custDataLst>
          </p:nvPr>
        </p:nvSpPr>
        <p:spPr>
          <a:xfrm>
            <a:off x="2679369" y="7929241"/>
            <a:ext cx="420121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Designer</a:t>
            </a:r>
          </a:p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KYGO ANDERSON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services with B2C processes.</a:t>
            </a:r>
          </a:p>
        </p:txBody>
      </p:sp>
      <p:sp>
        <p:nvSpPr>
          <p:cNvPr id="302" name="PA_库_形状 "/>
          <p:cNvSpPr/>
          <p:nvPr>
            <p:custDataLst>
              <p:tags r:id="rId10"/>
            </p:custDataLst>
          </p:nvPr>
        </p:nvSpPr>
        <p:spPr>
          <a:xfrm>
            <a:off x="4632098" y="10525923"/>
            <a:ext cx="295758" cy="2957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3" name="PA_库_形状 "/>
          <p:cNvSpPr/>
          <p:nvPr>
            <p:custDataLst>
              <p:tags r:id="rId11"/>
            </p:custDataLst>
          </p:nvPr>
        </p:nvSpPr>
        <p:spPr>
          <a:xfrm>
            <a:off x="3900308" y="10525923"/>
            <a:ext cx="295758" cy="2957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4" name="PA_库_形状 "/>
          <p:cNvSpPr/>
          <p:nvPr>
            <p:custDataLst>
              <p:tags r:id="rId12"/>
            </p:custDataLst>
          </p:nvPr>
        </p:nvSpPr>
        <p:spPr>
          <a:xfrm>
            <a:off x="5363889" y="10525923"/>
            <a:ext cx="295758" cy="2957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5" name="PA_库_Designer…"/>
          <p:cNvSpPr txBox="1"/>
          <p:nvPr>
            <p:custDataLst>
              <p:tags r:id="rId13"/>
            </p:custDataLst>
          </p:nvPr>
        </p:nvSpPr>
        <p:spPr>
          <a:xfrm>
            <a:off x="10091392" y="7929241"/>
            <a:ext cx="420121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Designer</a:t>
            </a:r>
          </a:p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MELISA LORETTA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services with B2C processes.</a:t>
            </a:r>
          </a:p>
        </p:txBody>
      </p:sp>
      <p:sp>
        <p:nvSpPr>
          <p:cNvPr id="306" name="PA_库_形状 "/>
          <p:cNvSpPr/>
          <p:nvPr>
            <p:custDataLst>
              <p:tags r:id="rId14"/>
            </p:custDataLst>
          </p:nvPr>
        </p:nvSpPr>
        <p:spPr>
          <a:xfrm>
            <a:off x="12044121" y="10525923"/>
            <a:ext cx="295758" cy="2957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7" name="PA_库_形状 "/>
          <p:cNvSpPr/>
          <p:nvPr>
            <p:custDataLst>
              <p:tags r:id="rId15"/>
            </p:custDataLst>
          </p:nvPr>
        </p:nvSpPr>
        <p:spPr>
          <a:xfrm>
            <a:off x="11312331" y="10525923"/>
            <a:ext cx="295758" cy="2957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8" name="PA_库_形状 "/>
          <p:cNvSpPr/>
          <p:nvPr>
            <p:custDataLst>
              <p:tags r:id="rId16"/>
            </p:custDataLst>
          </p:nvPr>
        </p:nvSpPr>
        <p:spPr>
          <a:xfrm>
            <a:off x="12775912" y="10525923"/>
            <a:ext cx="295758" cy="2957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09" name="PA_库_Designer…"/>
          <p:cNvSpPr txBox="1"/>
          <p:nvPr>
            <p:custDataLst>
              <p:tags r:id="rId17"/>
            </p:custDataLst>
          </p:nvPr>
        </p:nvSpPr>
        <p:spPr>
          <a:xfrm>
            <a:off x="17503415" y="7929241"/>
            <a:ext cx="4201216" cy="18669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Designer</a:t>
            </a:r>
          </a:p>
          <a:p>
            <a:pPr>
              <a:lnSpc>
                <a:spcPct val="150000"/>
              </a:lnSpc>
              <a:defRPr sz="18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DAVID MARTIN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services with B2C processes.</a:t>
            </a:r>
          </a:p>
        </p:txBody>
      </p:sp>
      <p:sp>
        <p:nvSpPr>
          <p:cNvPr id="310" name="PA_库_形状 "/>
          <p:cNvSpPr/>
          <p:nvPr>
            <p:custDataLst>
              <p:tags r:id="rId18"/>
            </p:custDataLst>
          </p:nvPr>
        </p:nvSpPr>
        <p:spPr>
          <a:xfrm>
            <a:off x="19456144" y="10525923"/>
            <a:ext cx="295758" cy="2957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1" name="PA_库_形状 "/>
          <p:cNvSpPr/>
          <p:nvPr>
            <p:custDataLst>
              <p:tags r:id="rId19"/>
            </p:custDataLst>
          </p:nvPr>
        </p:nvSpPr>
        <p:spPr>
          <a:xfrm>
            <a:off x="18724355" y="10525923"/>
            <a:ext cx="295758" cy="2957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12" name="PA_库_形状 "/>
          <p:cNvSpPr/>
          <p:nvPr>
            <p:custDataLst>
              <p:tags r:id="rId20"/>
            </p:custDataLst>
          </p:nvPr>
        </p:nvSpPr>
        <p:spPr>
          <a:xfrm>
            <a:off x="20187935" y="10525923"/>
            <a:ext cx="295758" cy="2957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677180"/>
          </a:solidFill>
          <a:ln w="12700">
            <a:miter lim="400000"/>
          </a:ln>
        </p:spPr>
        <p:txBody>
          <a:bodyPr lIns="45719" rIns="45719" anchor="ctr"/>
          <a:lstStyle/>
          <a:p>
            <a:pPr defTabSz="438785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>
          <a:xfrm rot="10800000">
            <a:off x="21282526" y="5797877"/>
            <a:ext cx="11268076" cy="1812926"/>
            <a:chOff x="0" y="1089"/>
            <a:chExt cx="3549" cy="571"/>
          </a:xfrm>
        </p:grpSpPr>
        <p:sp>
          <p:nvSpPr>
            <p:cNvPr id="22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302" grpId="0"/>
      <p:bldP spid="303" grpId="0"/>
      <p:bldP spid="304" grpId="0"/>
      <p:bldP spid="305" grpId="0"/>
      <p:bldP spid="306" grpId="0"/>
      <p:bldP spid="307" grpId="0"/>
      <p:bldP spid="308" grpId="0"/>
      <p:bldP spid="309" grpId="0"/>
      <p:bldP spid="310" grpId="0"/>
      <p:bldP spid="311" grpId="0"/>
      <p:bldP spid="3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6" name="PA_库_PicturePlaceholder 5"/>
          <p:cNvPicPr>
            <a:picLocks noGrp="1" noChangeAspect="1"/>
          </p:cNvPicPr>
          <p:nvPr>
            <p:ph type="pic" sz="quarter" idx="11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/>
      </p:pic>
      <p:pic>
        <p:nvPicPr>
          <p:cNvPr id="7" name="PA_库_PicturePlaceholder 6"/>
          <p:cNvPicPr>
            <a:picLocks noGrp="1" noChangeAspect="1"/>
          </p:cNvPicPr>
          <p:nvPr>
            <p:ph type="pic" sz="quarter" idx="12"/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/>
      </p:pic>
      <p:sp>
        <p:nvSpPr>
          <p:cNvPr id="318" name="PA_库_David MARTIN…"/>
          <p:cNvSpPr txBox="1"/>
          <p:nvPr>
            <p:custDataLst>
              <p:tags r:id="rId9"/>
            </p:custDataLst>
          </p:nvPr>
        </p:nvSpPr>
        <p:spPr>
          <a:xfrm>
            <a:off x="15178757" y="2474647"/>
            <a:ext cx="7048095" cy="1219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David MARTIN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products.</a:t>
            </a:r>
          </a:p>
        </p:txBody>
      </p:sp>
      <p:grpSp>
        <p:nvGrpSpPr>
          <p:cNvPr id="322" name="PA_库_组合 "/>
          <p:cNvGrpSpPr/>
          <p:nvPr>
            <p:custDataLst>
              <p:tags r:id="rId10"/>
            </p:custDataLst>
          </p:nvPr>
        </p:nvGrpSpPr>
        <p:grpSpPr>
          <a:xfrm>
            <a:off x="15178757" y="4346380"/>
            <a:ext cx="1759339" cy="295735"/>
            <a:chExt cx="1759337" cy="295734"/>
          </a:xfrm>
        </p:grpSpPr>
        <p:sp>
          <p:nvSpPr>
            <p:cNvPr id="319" name="Shape"/>
            <p:cNvSpPr/>
            <p:nvPr/>
          </p:nvSpPr>
          <p:spPr>
            <a:xfrm>
              <a:off x="731789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0" name="Shape"/>
            <p:cNvSpPr/>
            <p:nvPr/>
          </p:nvSpPr>
          <p:spPr>
            <a:xfrm>
              <a:off x="0" y="0"/>
              <a:ext cx="295757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1" name="Shape"/>
            <p:cNvSpPr/>
            <p:nvPr/>
          </p:nvSpPr>
          <p:spPr>
            <a:xfrm>
              <a:off x="1463580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23" name="PA_库_Sean ANDERSON…"/>
          <p:cNvSpPr txBox="1"/>
          <p:nvPr>
            <p:custDataLst>
              <p:tags r:id="rId11"/>
            </p:custDataLst>
          </p:nvPr>
        </p:nvSpPr>
        <p:spPr>
          <a:xfrm>
            <a:off x="15178757" y="9073026"/>
            <a:ext cx="7048095" cy="1219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Sean ANDERSON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products.</a:t>
            </a:r>
          </a:p>
        </p:txBody>
      </p:sp>
      <p:grpSp>
        <p:nvGrpSpPr>
          <p:cNvPr id="327" name="PA_库_组合 "/>
          <p:cNvGrpSpPr/>
          <p:nvPr>
            <p:custDataLst>
              <p:tags r:id="rId12"/>
            </p:custDataLst>
          </p:nvPr>
        </p:nvGrpSpPr>
        <p:grpSpPr>
          <a:xfrm>
            <a:off x="15178757" y="10944758"/>
            <a:ext cx="1759339" cy="295735"/>
            <a:chExt cx="1759337" cy="295734"/>
          </a:xfrm>
        </p:grpSpPr>
        <p:sp>
          <p:nvSpPr>
            <p:cNvPr id="324" name="Shape"/>
            <p:cNvSpPr/>
            <p:nvPr/>
          </p:nvSpPr>
          <p:spPr>
            <a:xfrm>
              <a:off x="731789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5" name="Shape"/>
            <p:cNvSpPr/>
            <p:nvPr/>
          </p:nvSpPr>
          <p:spPr>
            <a:xfrm>
              <a:off x="0" y="0"/>
              <a:ext cx="295757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6" name="Shape"/>
            <p:cNvSpPr/>
            <p:nvPr/>
          </p:nvSpPr>
          <p:spPr>
            <a:xfrm>
              <a:off x="1463580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28" name="PA_库_Melissa LORETA…"/>
          <p:cNvSpPr txBox="1"/>
          <p:nvPr>
            <p:custDataLst>
              <p:tags r:id="rId13"/>
            </p:custDataLst>
          </p:nvPr>
        </p:nvSpPr>
        <p:spPr>
          <a:xfrm>
            <a:off x="15178757" y="5774266"/>
            <a:ext cx="7048095" cy="12192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400">
                <a:solidFill>
                  <a:srgbClr val="30353E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Melissa LORETA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Globally administrate client-focused meta services with B2C processes. </a:t>
            </a:r>
          </a:p>
          <a:p>
            <a:pPr algn="l"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products.</a:t>
            </a:r>
          </a:p>
        </p:txBody>
      </p:sp>
      <p:grpSp>
        <p:nvGrpSpPr>
          <p:cNvPr id="332" name="PA_库_组合 "/>
          <p:cNvGrpSpPr/>
          <p:nvPr>
            <p:custDataLst>
              <p:tags r:id="rId14"/>
            </p:custDataLst>
          </p:nvPr>
        </p:nvGrpSpPr>
        <p:grpSpPr>
          <a:xfrm>
            <a:off x="15178757" y="7645999"/>
            <a:ext cx="1759339" cy="295735"/>
            <a:chExt cx="1759337" cy="295734"/>
          </a:xfrm>
        </p:grpSpPr>
        <p:sp>
          <p:nvSpPr>
            <p:cNvPr id="329" name="Shape"/>
            <p:cNvSpPr/>
            <p:nvPr/>
          </p:nvSpPr>
          <p:spPr>
            <a:xfrm>
              <a:off x="731789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0" name="Shape"/>
            <p:cNvSpPr/>
            <p:nvPr/>
          </p:nvSpPr>
          <p:spPr>
            <a:xfrm>
              <a:off x="0" y="0"/>
              <a:ext cx="295757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1" name="Shape"/>
            <p:cNvSpPr/>
            <p:nvPr/>
          </p:nvSpPr>
          <p:spPr>
            <a:xfrm>
              <a:off x="1463580" y="0"/>
              <a:ext cx="295758" cy="29573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rgbClr val="677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38785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333" name="Awesome creative…"/>
          <p:cNvSpPr txBox="1"/>
          <p:nvPr/>
        </p:nvSpPr>
        <p:spPr>
          <a:xfrm>
            <a:off x="2154435" y="4642114"/>
            <a:ext cx="6335523" cy="18440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Awesome creative</a:t>
            </a:r>
          </a:p>
          <a:p>
            <a:pPr algn="l">
              <a:lnSpc>
                <a:spcPct val="120000"/>
              </a:lnSpc>
              <a:defRPr sz="5500" b="0">
                <a:solidFill>
                  <a:srgbClr val="30353E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r>
              <a:t>team work.</a:t>
            </a:r>
          </a:p>
        </p:txBody>
      </p:sp>
      <p:grpSp>
        <p:nvGrpSpPr>
          <p:cNvPr id="336" name="Group"/>
          <p:cNvGrpSpPr/>
          <p:nvPr/>
        </p:nvGrpSpPr>
        <p:grpSpPr>
          <a:xfrm>
            <a:off x="2154435" y="7601102"/>
            <a:ext cx="5639233" cy="1472897"/>
            <a:chExt cx="5639231" cy="1472895"/>
          </a:xfrm>
        </p:grpSpPr>
        <p:sp>
          <p:nvSpPr>
            <p:cNvPr id="334" name="Globally administrate client-focused meta services B2C…"/>
            <p:cNvSpPr txBox="1"/>
            <p:nvPr/>
          </p:nvSpPr>
          <p:spPr>
            <a:xfrm>
              <a:off x="0" y="406095"/>
              <a:ext cx="5639232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Globally administrate client-focused meta services B2C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processes. Distinctively synergize excellent communities </a:t>
              </a:r>
            </a:p>
            <a:p>
              <a:pPr algn="l">
                <a:lnSpc>
                  <a:spcPct val="150000"/>
                </a:lnSpc>
                <a:defRPr sz="1800" b="0">
                  <a:solidFill>
                    <a:srgbClr val="677180"/>
                  </a:solidFill>
                  <a:latin typeface="Aileron Light"/>
                  <a:ea typeface="Aileron Light"/>
                  <a:cs typeface="Aileron Light"/>
                  <a:sym typeface="Aileron Light"/>
                </a:defRPr>
              </a:pPr>
              <a:r>
                <a:t>and global manufactured products.</a:t>
              </a:r>
            </a:p>
          </p:txBody>
        </p:sp>
        <p:sp>
          <p:nvSpPr>
            <p:cNvPr id="335" name="Line"/>
            <p:cNvSpPr/>
            <p:nvPr/>
          </p:nvSpPr>
          <p:spPr>
            <a:xfrm>
              <a:off x="0" y="0"/>
              <a:ext cx="630767" cy="0"/>
            </a:xfrm>
            <a:prstGeom prst="line">
              <a:avLst/>
            </a:prstGeom>
            <a:noFill/>
            <a:ln w="12700" cap="flat">
              <a:solidFill>
                <a:srgbClr val="67718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28" name="Group 4"/>
          <p:cNvGrpSpPr>
            <a:grpSpLocks noChangeAspect="1"/>
          </p:cNvGrpSpPr>
          <p:nvPr/>
        </p:nvGrpSpPr>
        <p:grpSpPr>
          <a:xfrm rot="10800000" flipH="1">
            <a:off x="-3585411" y="10292227"/>
            <a:ext cx="14568905" cy="1812926"/>
            <a:chOff x="0" y="1089"/>
            <a:chExt cx="3549" cy="571"/>
          </a:xfrm>
        </p:grpSpPr>
        <p:sp>
          <p:nvSpPr>
            <p:cNvPr id="29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/>
      <p:bldP spid="323" grpId="0"/>
      <p:bldP spid="3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5" name="PA_库_PicturePlaceholder 4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6" name="PA_库_PicturePlaceholder 5"/>
          <p:cNvPicPr>
            <a:picLocks noGrp="1" noChangeAspect="1"/>
          </p:cNvPicPr>
          <p:nvPr>
            <p:ph type="pic" sz="quarter" idx="11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/>
      </p:pic>
      <p:pic>
        <p:nvPicPr>
          <p:cNvPr id="7" name="PA_库_PicturePlaceholder 6"/>
          <p:cNvPicPr>
            <a:picLocks noGrp="1" noChangeAspect="1"/>
          </p:cNvPicPr>
          <p:nvPr>
            <p:ph type="pic" sz="quarter" idx="12"/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/>
      </p:pic>
      <p:sp>
        <p:nvSpPr>
          <p:cNvPr id="342" name="PA_库_Globally administrate focused…"/>
          <p:cNvSpPr txBox="1"/>
          <p:nvPr>
            <p:custDataLst>
              <p:tags r:id="rId9"/>
            </p:custDataLst>
          </p:nvPr>
        </p:nvSpPr>
        <p:spPr>
          <a:xfrm>
            <a:off x="2154436" y="7562619"/>
            <a:ext cx="5634660" cy="2266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focused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meta services with B2C processes.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products.Distinctively excellent communities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and global products.</a:t>
            </a:r>
          </a:p>
        </p:txBody>
      </p:sp>
      <p:sp>
        <p:nvSpPr>
          <p:cNvPr id="343" name="PA_库_Globally administrate focused…"/>
          <p:cNvSpPr txBox="1"/>
          <p:nvPr>
            <p:custDataLst>
              <p:tags r:id="rId10"/>
            </p:custDataLst>
          </p:nvPr>
        </p:nvSpPr>
        <p:spPr>
          <a:xfrm>
            <a:off x="9374670" y="7562619"/>
            <a:ext cx="5634660" cy="2266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focused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meta services with B2C processes.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products.Distinctively excellent communities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and global products.</a:t>
            </a:r>
          </a:p>
        </p:txBody>
      </p:sp>
      <p:sp>
        <p:nvSpPr>
          <p:cNvPr id="344" name="PA_库_Globally administrate focused…"/>
          <p:cNvSpPr txBox="1"/>
          <p:nvPr>
            <p:custDataLst>
              <p:tags r:id="rId11"/>
            </p:custDataLst>
          </p:nvPr>
        </p:nvSpPr>
        <p:spPr>
          <a:xfrm>
            <a:off x="16594903" y="7562619"/>
            <a:ext cx="5634661" cy="22669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Globally administrate focused </a:t>
            </a:r>
          </a:p>
          <a:p>
            <a:pPr>
              <a:lnSpc>
                <a:spcPct val="150000"/>
              </a:lnSpc>
              <a:defRPr sz="1800">
                <a:solidFill>
                  <a:srgbClr val="677180"/>
                </a:solidFill>
                <a:latin typeface="Aileron"/>
                <a:ea typeface="Aileron"/>
                <a:cs typeface="Aileron"/>
                <a:sym typeface="Aileron"/>
              </a:defRPr>
            </a:pPr>
            <a:r>
              <a:t>meta services with B2C processes.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Distinctively synergize excellent communities and global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products.Distinctively excellent communities </a:t>
            </a:r>
          </a:p>
          <a:p>
            <a:pPr>
              <a:lnSpc>
                <a:spcPct val="150000"/>
              </a:lnSpc>
              <a:defRPr sz="1800" b="0">
                <a:solidFill>
                  <a:srgbClr val="677180"/>
                </a:solidFill>
                <a:latin typeface="Aileron Light"/>
                <a:ea typeface="Aileron Light"/>
                <a:cs typeface="Aileron Light"/>
                <a:sym typeface="Aileron Light"/>
              </a:defRPr>
            </a:pPr>
            <a:r>
              <a:t>and global products.</a:t>
            </a: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>
          <a:xfrm rot="10800000">
            <a:off x="13462000" y="1068328"/>
            <a:ext cx="11268076" cy="1812926"/>
            <a:chOff x="0" y="1089"/>
            <a:chExt cx="3549" cy="571"/>
          </a:xfrm>
        </p:grpSpPr>
        <p:sp>
          <p:nvSpPr>
            <p:cNvPr id="13" name="Freeform 5"/>
            <p:cNvSpPr/>
            <p:nvPr/>
          </p:nvSpPr>
          <p:spPr bwMode="auto">
            <a:xfrm>
              <a:off x="0" y="1562"/>
              <a:ext cx="2957" cy="98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0" y="1327"/>
              <a:ext cx="2957" cy="97"/>
            </a:xfrm>
            <a:custGeom>
              <a:gdLst>
                <a:gd name="T0" fmla="*/ 0 w 1948"/>
                <a:gd name="T1" fmla="*/ 0 h 64"/>
                <a:gd name="T2" fmla="*/ 195 w 1948"/>
                <a:gd name="T3" fmla="*/ 64 h 64"/>
                <a:gd name="T4" fmla="*/ 390 w 1948"/>
                <a:gd name="T5" fmla="*/ 0 h 64"/>
                <a:gd name="T6" fmla="*/ 584 w 1948"/>
                <a:gd name="T7" fmla="*/ 64 h 64"/>
                <a:gd name="T8" fmla="*/ 779 w 1948"/>
                <a:gd name="T9" fmla="*/ 0 h 64"/>
                <a:gd name="T10" fmla="*/ 974 w 1948"/>
                <a:gd name="T11" fmla="*/ 64 h 64"/>
                <a:gd name="T12" fmla="*/ 1169 w 1948"/>
                <a:gd name="T13" fmla="*/ 0 h 64"/>
                <a:gd name="T14" fmla="*/ 1364 w 1948"/>
                <a:gd name="T15" fmla="*/ 64 h 64"/>
                <a:gd name="T16" fmla="*/ 1559 w 1948"/>
                <a:gd name="T17" fmla="*/ 0 h 64"/>
                <a:gd name="T18" fmla="*/ 1753 w 1948"/>
                <a:gd name="T19" fmla="*/ 64 h 64"/>
                <a:gd name="T20" fmla="*/ 1948 w 1948"/>
                <a:gd name="T21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0" y="1089"/>
              <a:ext cx="3549" cy="98"/>
            </a:xfrm>
            <a:custGeom>
              <a:gdLst>
                <a:gd name="T0" fmla="*/ 0 w 2338"/>
                <a:gd name="T1" fmla="*/ 0 h 64"/>
                <a:gd name="T2" fmla="*/ 195 w 2338"/>
                <a:gd name="T3" fmla="*/ 64 h 64"/>
                <a:gd name="T4" fmla="*/ 390 w 2338"/>
                <a:gd name="T5" fmla="*/ 0 h 64"/>
                <a:gd name="T6" fmla="*/ 584 w 2338"/>
                <a:gd name="T7" fmla="*/ 64 h 64"/>
                <a:gd name="T8" fmla="*/ 779 w 2338"/>
                <a:gd name="T9" fmla="*/ 0 h 64"/>
                <a:gd name="T10" fmla="*/ 974 w 2338"/>
                <a:gd name="T11" fmla="*/ 64 h 64"/>
                <a:gd name="T12" fmla="*/ 1169 w 2338"/>
                <a:gd name="T13" fmla="*/ 0 h 64"/>
                <a:gd name="T14" fmla="*/ 1364 w 2338"/>
                <a:gd name="T15" fmla="*/ 64 h 64"/>
                <a:gd name="T16" fmla="*/ 1559 w 2338"/>
                <a:gd name="T17" fmla="*/ 0 h 64"/>
                <a:gd name="T18" fmla="*/ 1753 w 2338"/>
                <a:gd name="T19" fmla="*/ 64 h 64"/>
                <a:gd name="T20" fmla="*/ 1948 w 2338"/>
                <a:gd name="T21" fmla="*/ 0 h 64"/>
                <a:gd name="T22" fmla="*/ 2143 w 2338"/>
                <a:gd name="T23" fmla="*/ 64 h 64"/>
                <a:gd name="T24" fmla="*/ 2338 w 2338"/>
                <a:gd name="T2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8" h="64">
                  <a:moveTo>
                    <a:pt x="0" y="0"/>
                  </a:moveTo>
                  <a:cubicBezTo>
                    <a:pt x="97" y="0"/>
                    <a:pt x="97" y="64"/>
                    <a:pt x="195" y="64"/>
                  </a:cubicBezTo>
                  <a:cubicBezTo>
                    <a:pt x="292" y="64"/>
                    <a:pt x="292" y="0"/>
                    <a:pt x="390" y="0"/>
                  </a:cubicBezTo>
                  <a:cubicBezTo>
                    <a:pt x="487" y="0"/>
                    <a:pt x="487" y="64"/>
                    <a:pt x="584" y="64"/>
                  </a:cubicBezTo>
                  <a:cubicBezTo>
                    <a:pt x="682" y="64"/>
                    <a:pt x="682" y="0"/>
                    <a:pt x="779" y="0"/>
                  </a:cubicBezTo>
                  <a:cubicBezTo>
                    <a:pt x="877" y="0"/>
                    <a:pt x="877" y="64"/>
                    <a:pt x="974" y="64"/>
                  </a:cubicBezTo>
                  <a:cubicBezTo>
                    <a:pt x="1071" y="64"/>
                    <a:pt x="1071" y="0"/>
                    <a:pt x="1169" y="0"/>
                  </a:cubicBezTo>
                  <a:cubicBezTo>
                    <a:pt x="1266" y="0"/>
                    <a:pt x="1266" y="64"/>
                    <a:pt x="1364" y="64"/>
                  </a:cubicBezTo>
                  <a:cubicBezTo>
                    <a:pt x="1461" y="64"/>
                    <a:pt x="1461" y="0"/>
                    <a:pt x="1559" y="0"/>
                  </a:cubicBezTo>
                  <a:cubicBezTo>
                    <a:pt x="1656" y="0"/>
                    <a:pt x="1656" y="64"/>
                    <a:pt x="1753" y="64"/>
                  </a:cubicBezTo>
                  <a:cubicBezTo>
                    <a:pt x="1851" y="64"/>
                    <a:pt x="1851" y="0"/>
                    <a:pt x="1948" y="0"/>
                  </a:cubicBezTo>
                  <a:cubicBezTo>
                    <a:pt x="2046" y="0"/>
                    <a:pt x="2046" y="64"/>
                    <a:pt x="2143" y="64"/>
                  </a:cubicBezTo>
                  <a:cubicBezTo>
                    <a:pt x="2241" y="64"/>
                    <a:pt x="2241" y="0"/>
                    <a:pt x="2338" y="0"/>
                  </a:cubicBezTo>
                </a:path>
              </a:pathLst>
            </a:custGeom>
            <a:noFill/>
            <a:ln w="49213" cap="flat">
              <a:solidFill>
                <a:srgbClr val="F6CBC8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endParaRPr lang="zh-CN" altLang="en-US" sz="6000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3" grpId="0"/>
      <p:bldP spid="34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</p:tagLst>
</file>

<file path=ppt/tags/tag108.xml><?xml version="1.0" encoding="utf-8"?>
<p:tagLst xmlns:p="http://schemas.openxmlformats.org/presentationml/2006/main">
  <p:tag name="PA" val="v4.0.0"/>
</p:tagLst>
</file>

<file path=ppt/tags/tag109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PA" val="v4.0.0"/>
</p:tagLst>
</file>

<file path=ppt/tags/tag111.xml><?xml version="1.0" encoding="utf-8"?>
<p:tagLst xmlns:p="http://schemas.openxmlformats.org/presentationml/2006/main">
  <p:tag name="PA" val="v4.0.0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PA" val="v4.0.0"/>
</p:tagLst>
</file>

<file path=ppt/tags/tag114.xml><?xml version="1.0" encoding="utf-8"?>
<p:tagLst xmlns:p="http://schemas.openxmlformats.org/presentationml/2006/main">
  <p:tag name="PA" val="v4.0.0"/>
</p:tagLst>
</file>

<file path=ppt/tags/tag115.xml><?xml version="1.0" encoding="utf-8"?>
<p:tagLst xmlns:p="http://schemas.openxmlformats.org/presentationml/2006/main">
  <p:tag name="PA" val="v4.0.0"/>
</p:tagLst>
</file>

<file path=ppt/tags/tag116.xml><?xml version="1.0" encoding="utf-8"?>
<p:tagLst xmlns:p="http://schemas.openxmlformats.org/presentationml/2006/main">
  <p:tag name="PA" val="v4.0.0"/>
</p:tagLst>
</file>

<file path=ppt/tags/tag117.xml><?xml version="1.0" encoding="utf-8"?>
<p:tagLst xmlns:p="http://schemas.openxmlformats.org/presentationml/2006/main">
  <p:tag name="PA" val="v4.0.0"/>
</p:tagLst>
</file>

<file path=ppt/tags/tag118.xml><?xml version="1.0" encoding="utf-8"?>
<p:tagLst xmlns:p="http://schemas.openxmlformats.org/presentationml/2006/main">
  <p:tag name="PA" val="v4.0.0"/>
</p:tagLst>
</file>

<file path=ppt/tags/tag119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PA" val="v4.0.0"/>
</p:tagLst>
</file>

<file path=ppt/tags/tag121.xml><?xml version="1.0" encoding="utf-8"?>
<p:tagLst xmlns:p="http://schemas.openxmlformats.org/presentationml/2006/main">
  <p:tag name="PA" val="v4.0.0"/>
</p:tagLst>
</file>

<file path=ppt/tags/tag122.xml><?xml version="1.0" encoding="utf-8"?>
<p:tagLst xmlns:p="http://schemas.openxmlformats.org/presentationml/2006/main">
  <p:tag name="PA" val="v4.0.0"/>
</p:tagLst>
</file>

<file path=ppt/tags/tag123.xml><?xml version="1.0" encoding="utf-8"?>
<p:tagLst xmlns:p="http://schemas.openxmlformats.org/presentationml/2006/main">
  <p:tag name="PA" val="v4.0.0"/>
</p:tagLst>
</file>

<file path=ppt/tags/tag124.xml><?xml version="1.0" encoding="utf-8"?>
<p:tagLst xmlns:p="http://schemas.openxmlformats.org/presentationml/2006/main">
  <p:tag name="PA" val="v4.0.0"/>
</p:tagLst>
</file>

<file path=ppt/tags/tag125.xml><?xml version="1.0" encoding="utf-8"?>
<p:tagLst xmlns:p="http://schemas.openxmlformats.org/presentationml/2006/main">
  <p:tag name="PA" val="v4.0.0"/>
</p:tagLst>
</file>

<file path=ppt/tags/tag126.xml><?xml version="1.0" encoding="utf-8"?>
<p:tagLst xmlns:p="http://schemas.openxmlformats.org/presentationml/2006/main">
  <p:tag name="PA" val="v4.0.0"/>
</p:tagLst>
</file>

<file path=ppt/tags/tag127.xml><?xml version="1.0" encoding="utf-8"?>
<p:tagLst xmlns:p="http://schemas.openxmlformats.org/presentationml/2006/main">
  <p:tag name="PA" val="v4.0.0"/>
</p:tagLst>
</file>

<file path=ppt/tags/tag128.xml><?xml version="1.0" encoding="utf-8"?>
<p:tagLst xmlns:p="http://schemas.openxmlformats.org/presentationml/2006/main">
  <p:tag name="PA" val="v4.0.0"/>
</p:tagLst>
</file>

<file path=ppt/tags/tag129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PA" val="v4.0.0"/>
</p:tagLst>
</file>

<file path=ppt/tags/tag131.xml><?xml version="1.0" encoding="utf-8"?>
<p:tagLst xmlns:p="http://schemas.openxmlformats.org/presentationml/2006/main">
  <p:tag name="PA" val="v4.0.0"/>
</p:tagLst>
</file>

<file path=ppt/tags/tag132.xml><?xml version="1.0" encoding="utf-8"?>
<p:tagLst xmlns:p="http://schemas.openxmlformats.org/presentationml/2006/main">
  <p:tag name="PA" val="v4.0.0"/>
</p:tagLst>
</file>

<file path=ppt/tags/tag133.xml><?xml version="1.0" encoding="utf-8"?>
<p:tagLst xmlns:p="http://schemas.openxmlformats.org/presentationml/2006/main">
  <p:tag name="PA" val="v4.0.0"/>
</p:tagLst>
</file>

<file path=ppt/tags/tag134.xml><?xml version="1.0" encoding="utf-8"?>
<p:tagLst xmlns:p="http://schemas.openxmlformats.org/presentationml/2006/main">
  <p:tag name="PA" val="v4.0.0"/>
</p:tagLst>
</file>

<file path=ppt/tags/tag135.xml><?xml version="1.0" encoding="utf-8"?>
<p:tagLst xmlns:p="http://schemas.openxmlformats.org/presentationml/2006/main">
  <p:tag name="PA" val="v4.0.0"/>
</p:tagLst>
</file>

<file path=ppt/tags/tag136.xml><?xml version="1.0" encoding="utf-8"?>
<p:tagLst xmlns:p="http://schemas.openxmlformats.org/presentationml/2006/main">
  <p:tag name="PA" val="v4.0.0"/>
</p:tagLst>
</file>

<file path=ppt/tags/tag137.xml><?xml version="1.0" encoding="utf-8"?>
<p:tagLst xmlns:p="http://schemas.openxmlformats.org/presentationml/2006/main">
  <p:tag name="PA" val="v4.0.0"/>
</p:tagLst>
</file>

<file path=ppt/tags/tag138.xml><?xml version="1.0" encoding="utf-8"?>
<p:tagLst xmlns:p="http://schemas.openxmlformats.org/presentationml/2006/main">
  <p:tag name="PA" val="v4.0.0"/>
</p:tagLst>
</file>

<file path=ppt/tags/tag139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PA" val="v4.0.0"/>
</p:tagLst>
</file>

<file path=ppt/tags/tag141.xml><?xml version="1.0" encoding="utf-8"?>
<p:tagLst xmlns:p="http://schemas.openxmlformats.org/presentationml/2006/main">
  <p:tag name="PA" val="v4.0.0"/>
</p:tagLst>
</file>

<file path=ppt/tags/tag142.xml><?xml version="1.0" encoding="utf-8"?>
<p:tagLst xmlns:p="http://schemas.openxmlformats.org/presentationml/2006/main">
  <p:tag name="PA" val="v4.0.0"/>
</p:tagLst>
</file>

<file path=ppt/tags/tag143.xml><?xml version="1.0" encoding="utf-8"?>
<p:tagLst xmlns:p="http://schemas.openxmlformats.org/presentationml/2006/main">
  <p:tag name="PA" val="v4.0.0"/>
</p:tagLst>
</file>

<file path=ppt/tags/tag144.xml><?xml version="1.0" encoding="utf-8"?>
<p:tagLst xmlns:p="http://schemas.openxmlformats.org/presentationml/2006/main">
  <p:tag name="PA" val="v4.0.0"/>
</p:tagLst>
</file>

<file path=ppt/tags/tag145.xml><?xml version="1.0" encoding="utf-8"?>
<p:tagLst xmlns:p="http://schemas.openxmlformats.org/presentationml/2006/main">
  <p:tag name="PA" val="v4.0.0"/>
</p:tagLst>
</file>

<file path=ppt/tags/tag146.xml><?xml version="1.0" encoding="utf-8"?>
<p:tagLst xmlns:p="http://schemas.openxmlformats.org/presentationml/2006/main">
  <p:tag name="PA" val="v4.0.0"/>
</p:tagLst>
</file>

<file path=ppt/tags/tag147.xml><?xml version="1.0" encoding="utf-8"?>
<p:tagLst xmlns:p="http://schemas.openxmlformats.org/presentationml/2006/main">
  <p:tag name="PA" val="v4.0.0"/>
</p:tagLst>
</file>

<file path=ppt/tags/tag148.xml><?xml version="1.0" encoding="utf-8"?>
<p:tagLst xmlns:p="http://schemas.openxmlformats.org/presentationml/2006/main">
  <p:tag name="PA" val="v4.0.0"/>
</p:tagLst>
</file>

<file path=ppt/tags/tag149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PA" val="v4.0.0"/>
</p:tagLst>
</file>

<file path=ppt/tags/tag151.xml><?xml version="1.0" encoding="utf-8"?>
<p:tagLst xmlns:p="http://schemas.openxmlformats.org/presentationml/2006/main">
  <p:tag name="PA" val="v4.0.0"/>
</p:tagLst>
</file>

<file path=ppt/tags/tag152.xml><?xml version="1.0" encoding="utf-8"?>
<p:tagLst xmlns:p="http://schemas.openxmlformats.org/presentationml/2006/main">
  <p:tag name="PA" val="v4.0.0"/>
</p:tagLst>
</file>

<file path=ppt/tags/tag153.xml><?xml version="1.0" encoding="utf-8"?>
<p:tagLst xmlns:p="http://schemas.openxmlformats.org/presentationml/2006/main">
  <p:tag name="PA" val="v4.0.0"/>
</p:tagLst>
</file>

<file path=ppt/tags/tag154.xml><?xml version="1.0" encoding="utf-8"?>
<p:tagLst xmlns:p="http://schemas.openxmlformats.org/presentationml/2006/main">
  <p:tag name="PA" val="v4.0.0"/>
</p:tagLst>
</file>

<file path=ppt/tags/tag155.xml><?xml version="1.0" encoding="utf-8"?>
<p:tagLst xmlns:p="http://schemas.openxmlformats.org/presentationml/2006/main">
  <p:tag name="PA" val="v4.0.0"/>
</p:tagLst>
</file>

<file path=ppt/tags/tag156.xml><?xml version="1.0" encoding="utf-8"?>
<p:tagLst xmlns:p="http://schemas.openxmlformats.org/presentationml/2006/main">
  <p:tag name="PA" val="v4.0.0"/>
</p:tagLst>
</file>

<file path=ppt/tags/tag157.xml><?xml version="1.0" encoding="utf-8"?>
<p:tagLst xmlns:p="http://schemas.openxmlformats.org/presentationml/2006/main">
  <p:tag name="PA" val="v4.0.0"/>
</p:tagLst>
</file>

<file path=ppt/tags/tag158.xml><?xml version="1.0" encoding="utf-8"?>
<p:tagLst xmlns:p="http://schemas.openxmlformats.org/presentationml/2006/main">
  <p:tag name="PA" val="v4.0.0"/>
</p:tagLst>
</file>

<file path=ppt/tags/tag159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PA" val="v4.0.0"/>
</p:tagLst>
</file>

<file path=ppt/tags/tag161.xml><?xml version="1.0" encoding="utf-8"?>
<p:tagLst xmlns:p="http://schemas.openxmlformats.org/presentationml/2006/main">
  <p:tag name="PA" val="v4.0.0"/>
</p:tagLst>
</file>

<file path=ppt/tags/tag162.xml><?xml version="1.0" encoding="utf-8"?>
<p:tagLst xmlns:p="http://schemas.openxmlformats.org/presentationml/2006/main">
  <p:tag name="PA" val="v4.0.0"/>
</p:tagLst>
</file>

<file path=ppt/tags/tag163.xml><?xml version="1.0" encoding="utf-8"?>
<p:tagLst xmlns:p="http://schemas.openxmlformats.org/presentationml/2006/main">
  <p:tag name="PA" val="v4.0.0"/>
</p:tagLst>
</file>

<file path=ppt/tags/tag164.xml><?xml version="1.0" encoding="utf-8"?>
<p:tagLst xmlns:p="http://schemas.openxmlformats.org/presentationml/2006/main">
  <p:tag name="PA" val="v4.0.0"/>
</p:tagLst>
</file>

<file path=ppt/tags/tag165.xml><?xml version="1.0" encoding="utf-8"?>
<p:tagLst xmlns:p="http://schemas.openxmlformats.org/presentationml/2006/main">
  <p:tag name="PA" val="v4.0.0"/>
</p:tagLst>
</file>

<file path=ppt/tags/tag166.xml><?xml version="1.0" encoding="utf-8"?>
<p:tagLst xmlns:p="http://schemas.openxmlformats.org/presentationml/2006/main">
  <p:tag name="PA" val="v4.0.0"/>
</p:tagLst>
</file>

<file path=ppt/tags/tag167.xml><?xml version="1.0" encoding="utf-8"?>
<p:tagLst xmlns:p="http://schemas.openxmlformats.org/presentationml/2006/main">
  <p:tag name="PA" val="v4.0.0"/>
</p:tagLst>
</file>

<file path=ppt/tags/tag168.xml><?xml version="1.0" encoding="utf-8"?>
<p:tagLst xmlns:p="http://schemas.openxmlformats.org/presentationml/2006/main">
  <p:tag name="PA" val="v4.0.0"/>
</p:tagLst>
</file>

<file path=ppt/tags/tag169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PA" val="v4.0.0"/>
</p:tagLst>
</file>

<file path=ppt/tags/tag171.xml><?xml version="1.0" encoding="utf-8"?>
<p:tagLst xmlns:p="http://schemas.openxmlformats.org/presentationml/2006/main">
  <p:tag name="PA" val="v4.0.0"/>
</p:tagLst>
</file>

<file path=ppt/tags/tag172.xml><?xml version="1.0" encoding="utf-8"?>
<p:tagLst xmlns:p="http://schemas.openxmlformats.org/presentationml/2006/main">
  <p:tag name="PA" val="v4.0.0"/>
</p:tagLst>
</file>

<file path=ppt/tags/tag173.xml><?xml version="1.0" encoding="utf-8"?>
<p:tagLst xmlns:p="http://schemas.openxmlformats.org/presentationml/2006/main">
  <p:tag name="PA" val="v4.0.0"/>
</p:tagLst>
</file>

<file path=ppt/tags/tag174.xml><?xml version="1.0" encoding="utf-8"?>
<p:tagLst xmlns:p="http://schemas.openxmlformats.org/presentationml/2006/main">
  <p:tag name="PA" val="v4.0.0"/>
</p:tagLst>
</file>

<file path=ppt/tags/tag175.xml><?xml version="1.0" encoding="utf-8"?>
<p:tagLst xmlns:p="http://schemas.openxmlformats.org/presentationml/2006/main">
  <p:tag name="PA" val="v4.0.0"/>
</p:tagLst>
</file>

<file path=ppt/tags/tag176.xml><?xml version="1.0" encoding="utf-8"?>
<p:tagLst xmlns:p="http://schemas.openxmlformats.org/presentationml/2006/main">
  <p:tag name="PA" val="v4.0.0"/>
</p:tagLst>
</file>

<file path=ppt/tags/tag177.xml><?xml version="1.0" encoding="utf-8"?>
<p:tagLst xmlns:p="http://schemas.openxmlformats.org/presentationml/2006/main">
  <p:tag name="PA" val="v4.0.0"/>
</p:tagLst>
</file>

<file path=ppt/tags/tag178.xml><?xml version="1.0" encoding="utf-8"?>
<p:tagLst xmlns:p="http://schemas.openxmlformats.org/presentationml/2006/main">
  <p:tag name="PA" val="v4.0.0"/>
</p:tagLst>
</file>

<file path=ppt/tags/tag179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PA" val="v4.0.0"/>
</p:tagLst>
</file>

<file path=ppt/tags/tag181.xml><?xml version="1.0" encoding="utf-8"?>
<p:tagLst xmlns:p="http://schemas.openxmlformats.org/presentationml/2006/main">
  <p:tag name="PA" val="v4.0.0"/>
</p:tagLst>
</file>

<file path=ppt/tags/tag182.xml><?xml version="1.0" encoding="utf-8"?>
<p:tagLst xmlns:p="http://schemas.openxmlformats.org/presentationml/2006/main">
  <p:tag name="PA" val="v4.0.0"/>
</p:tagLst>
</file>

<file path=ppt/tags/tag183.xml><?xml version="1.0" encoding="utf-8"?>
<p:tagLst xmlns:p="http://schemas.openxmlformats.org/presentationml/2006/main">
  <p:tag name="PA" val="v4.0.0"/>
</p:tagLst>
</file>

<file path=ppt/tags/tag184.xml><?xml version="1.0" encoding="utf-8"?>
<p:tagLst xmlns:p="http://schemas.openxmlformats.org/presentationml/2006/main">
  <p:tag name="PA" val="v4.0.0"/>
</p:tagLst>
</file>

<file path=ppt/tags/tag185.xml><?xml version="1.0" encoding="utf-8"?>
<p:tagLst xmlns:p="http://schemas.openxmlformats.org/presentationml/2006/main">
  <p:tag name="PA" val="v4.0.0"/>
</p:tagLst>
</file>

<file path=ppt/tags/tag186.xml><?xml version="1.0" encoding="utf-8"?>
<p:tagLst xmlns:p="http://schemas.openxmlformats.org/presentationml/2006/main">
  <p:tag name="PA" val="v4.0.0"/>
</p:tagLst>
</file>

<file path=ppt/tags/tag187.xml><?xml version="1.0" encoding="utf-8"?>
<p:tagLst xmlns:p="http://schemas.openxmlformats.org/presentationml/2006/main">
  <p:tag name="PA" val="v4.0.0"/>
</p:tagLst>
</file>

<file path=ppt/tags/tag188.xml><?xml version="1.0" encoding="utf-8"?>
<p:tagLst xmlns:p="http://schemas.openxmlformats.org/presentationml/2006/main">
  <p:tag name="PA" val="v4.0.0"/>
</p:tagLst>
</file>

<file path=ppt/tags/tag189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PA" val="v4.0.0"/>
</p:tagLst>
</file>

<file path=ppt/tags/tag191.xml><?xml version="1.0" encoding="utf-8"?>
<p:tagLst xmlns:p="http://schemas.openxmlformats.org/presentationml/2006/main">
  <p:tag name="PA" val="v4.0.0"/>
</p:tagLst>
</file>

<file path=ppt/tags/tag192.xml><?xml version="1.0" encoding="utf-8"?>
<p:tagLst xmlns:p="http://schemas.openxmlformats.org/presentationml/2006/main">
  <p:tag name="PA" val="v4.0.0"/>
</p:tagLst>
</file>

<file path=ppt/tags/tag193.xml><?xml version="1.0" encoding="utf-8"?>
<p:tagLst xmlns:p="http://schemas.openxmlformats.org/presentationml/2006/main">
  <p:tag name="PA" val="v4.0.0"/>
</p:tagLst>
</file>

<file path=ppt/tags/tag194.xml><?xml version="1.0" encoding="utf-8"?>
<p:tagLst xmlns:p="http://schemas.openxmlformats.org/presentationml/2006/main">
  <p:tag name="PA" val="v4.0.0"/>
</p:tagLst>
</file>

<file path=ppt/tags/tag195.xml><?xml version="1.0" encoding="utf-8"?>
<p:tagLst xmlns:p="http://schemas.openxmlformats.org/presentationml/2006/main">
  <p:tag name="PA" val="v4.0.0"/>
</p:tagLst>
</file>

<file path=ppt/tags/tag196.xml><?xml version="1.0" encoding="utf-8"?>
<p:tagLst xmlns:p="http://schemas.openxmlformats.org/presentationml/2006/main">
  <p:tag name="PA" val="v4.0.0"/>
</p:tagLst>
</file>

<file path=ppt/tags/tag197.xml><?xml version="1.0" encoding="utf-8"?>
<p:tagLst xmlns:p="http://schemas.openxmlformats.org/presentationml/2006/main">
  <p:tag name="PA" val="v4.0.0"/>
</p:tagLst>
</file>

<file path=ppt/tags/tag198.xml><?xml version="1.0" encoding="utf-8"?>
<p:tagLst xmlns:p="http://schemas.openxmlformats.org/presentationml/2006/main">
  <p:tag name="PA" val="v4.0.0"/>
</p:tagLst>
</file>

<file path=ppt/tags/tag19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PA" val="v4.0.0"/>
</p:tagLst>
</file>

<file path=ppt/tags/tag201.xml><?xml version="1.0" encoding="utf-8"?>
<p:tagLst xmlns:p="http://schemas.openxmlformats.org/presentationml/2006/main">
  <p:tag name="PA" val="v4.0.0"/>
</p:tagLst>
</file>

<file path=ppt/tags/tag202.xml><?xml version="1.0" encoding="utf-8"?>
<p:tagLst xmlns:p="http://schemas.openxmlformats.org/presentationml/2006/main">
  <p:tag name="PA" val="v4.0.0"/>
</p:tagLst>
</file>

<file path=ppt/tags/tag203.xml><?xml version="1.0" encoding="utf-8"?>
<p:tagLst xmlns:p="http://schemas.openxmlformats.org/presentationml/2006/main">
  <p:tag name="PA" val="v4.0.0"/>
</p:tagLst>
</file>

<file path=ppt/tags/tag204.xml><?xml version="1.0" encoding="utf-8"?>
<p:tagLst xmlns:p="http://schemas.openxmlformats.org/presentationml/2006/main">
  <p:tag name="PA" val="v4.0.0"/>
</p:tagLst>
</file>

<file path=ppt/tags/tag205.xml><?xml version="1.0" encoding="utf-8"?>
<p:tagLst xmlns:p="http://schemas.openxmlformats.org/presentationml/2006/main">
  <p:tag name="PA" val="v4.0.0"/>
</p:tagLst>
</file>

<file path=ppt/tags/tag206.xml><?xml version="1.0" encoding="utf-8"?>
<p:tagLst xmlns:p="http://schemas.openxmlformats.org/presentationml/2006/main">
  <p:tag name="PA" val="v4.0.0"/>
</p:tagLst>
</file>

<file path=ppt/tags/tag207.xml><?xml version="1.0" encoding="utf-8"?>
<p:tagLst xmlns:p="http://schemas.openxmlformats.org/presentationml/2006/main">
  <p:tag name="PA" val="v4.0.0"/>
</p:tagLst>
</file>

<file path=ppt/tags/tag208.xml><?xml version="1.0" encoding="utf-8"?>
<p:tagLst xmlns:p="http://schemas.openxmlformats.org/presentationml/2006/main">
  <p:tag name="PA" val="v4.0.0"/>
</p:tagLst>
</file>

<file path=ppt/tags/tag209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PA" val="v4.0.0"/>
</p:tagLst>
</file>

<file path=ppt/tags/tag211.xml><?xml version="1.0" encoding="utf-8"?>
<p:tagLst xmlns:p="http://schemas.openxmlformats.org/presentationml/2006/main">
  <p:tag name="PA" val="v4.0.0"/>
</p:tagLst>
</file>

<file path=ppt/tags/tag212.xml><?xml version="1.0" encoding="utf-8"?>
<p:tagLst xmlns:p="http://schemas.openxmlformats.org/presentationml/2006/main">
  <p:tag name="PA" val="v4.0.0"/>
</p:tagLst>
</file>

<file path=ppt/tags/tag213.xml><?xml version="1.0" encoding="utf-8"?>
<p:tagLst xmlns:p="http://schemas.openxmlformats.org/presentationml/2006/main">
  <p:tag name="PA" val="v4.0.0"/>
</p:tagLst>
</file>

<file path=ppt/tags/tag214.xml><?xml version="1.0" encoding="utf-8"?>
<p:tagLst xmlns:p="http://schemas.openxmlformats.org/presentationml/2006/main">
  <p:tag name="PA" val="v4.0.0"/>
</p:tagLst>
</file>

<file path=ppt/tags/tag215.xml><?xml version="1.0" encoding="utf-8"?>
<p:tagLst xmlns:p="http://schemas.openxmlformats.org/presentationml/2006/main">
  <p:tag name="PA" val="v4.0.0"/>
</p:tagLst>
</file>

<file path=ppt/tags/tag216.xml><?xml version="1.0" encoding="utf-8"?>
<p:tagLst xmlns:p="http://schemas.openxmlformats.org/presentationml/2006/main">
  <p:tag name="PA" val="v4.0.0"/>
</p:tagLst>
</file>

<file path=ppt/tags/tag217.xml><?xml version="1.0" encoding="utf-8"?>
<p:tagLst xmlns:p="http://schemas.openxmlformats.org/presentationml/2006/main">
  <p:tag name="PA" val="v4.0.0"/>
</p:tagLst>
</file>

<file path=ppt/tags/tag218.xml><?xml version="1.0" encoding="utf-8"?>
<p:tagLst xmlns:p="http://schemas.openxmlformats.org/presentationml/2006/main">
  <p:tag name="PA" val="v4.0.0"/>
</p:tagLst>
</file>

<file path=ppt/tags/tag219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PA" val="v4.0.0"/>
</p:tagLst>
</file>

<file path=ppt/tags/tag221.xml><?xml version="1.0" encoding="utf-8"?>
<p:tagLst xmlns:p="http://schemas.openxmlformats.org/presentationml/2006/main">
  <p:tag name="PA" val="v4.0.0"/>
</p:tagLst>
</file>

<file path=ppt/tags/tag222.xml><?xml version="1.0" encoding="utf-8"?>
<p:tagLst xmlns:p="http://schemas.openxmlformats.org/presentationml/2006/main">
  <p:tag name="PA" val="v4.0.0"/>
</p:tagLst>
</file>

<file path=ppt/tags/tag223.xml><?xml version="1.0" encoding="utf-8"?>
<p:tagLst xmlns:p="http://schemas.openxmlformats.org/presentationml/2006/main">
  <p:tag name="PA" val="v4.0.0"/>
</p:tagLst>
</file>

<file path=ppt/tags/tag224.xml><?xml version="1.0" encoding="utf-8"?>
<p:tagLst xmlns:p="http://schemas.openxmlformats.org/presentationml/2006/main">
  <p:tag name="PA" val="v4.0.0"/>
</p:tagLst>
</file>

<file path=ppt/tags/tag225.xml><?xml version="1.0" encoding="utf-8"?>
<p:tagLst xmlns:p="http://schemas.openxmlformats.org/presentationml/2006/main">
  <p:tag name="PA" val="v4.0.0"/>
</p:tagLst>
</file>

<file path=ppt/tags/tag226.xml><?xml version="1.0" encoding="utf-8"?>
<p:tagLst xmlns:p="http://schemas.openxmlformats.org/presentationml/2006/main">
  <p:tag name="PA" val="v4.0.0"/>
</p:tagLst>
</file>

<file path=ppt/tags/tag227.xml><?xml version="1.0" encoding="utf-8"?>
<p:tagLst xmlns:p="http://schemas.openxmlformats.org/presentationml/2006/main">
  <p:tag name="PA" val="v4.0.0"/>
</p:tagLst>
</file>

<file path=ppt/tags/tag228.xml><?xml version="1.0" encoding="utf-8"?>
<p:tagLst xmlns:p="http://schemas.openxmlformats.org/presentationml/2006/main">
  <p:tag name="PA" val="v4.0.0"/>
</p:tagLst>
</file>

<file path=ppt/tags/tag229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PA" val="v4.0.0"/>
</p:tagLst>
</file>

<file path=ppt/tags/tag231.xml><?xml version="1.0" encoding="utf-8"?>
<p:tagLst xmlns:p="http://schemas.openxmlformats.org/presentationml/2006/main">
  <p:tag name="PA" val="v4.0.0"/>
</p:tagLst>
</file>

<file path=ppt/tags/tag232.xml><?xml version="1.0" encoding="utf-8"?>
<p:tagLst xmlns:p="http://schemas.openxmlformats.org/presentationml/2006/main">
  <p:tag name="PA" val="v4.0.0"/>
</p:tagLst>
</file>

<file path=ppt/tags/tag233.xml><?xml version="1.0" encoding="utf-8"?>
<p:tagLst xmlns:p="http://schemas.openxmlformats.org/presentationml/2006/main">
  <p:tag name="PA" val="v4.0.0"/>
</p:tagLst>
</file>

<file path=ppt/tags/tag234.xml><?xml version="1.0" encoding="utf-8"?>
<p:tagLst xmlns:p="http://schemas.openxmlformats.org/presentationml/2006/main">
  <p:tag name="PA" val="v4.0.0"/>
</p:tagLst>
</file>

<file path=ppt/tags/tag235.xml><?xml version="1.0" encoding="utf-8"?>
<p:tagLst xmlns:p="http://schemas.openxmlformats.org/presentationml/2006/main">
  <p:tag name="PA" val="v4.0.0"/>
</p:tagLst>
</file>

<file path=ppt/tags/tag236.xml><?xml version="1.0" encoding="utf-8"?>
<p:tagLst xmlns:p="http://schemas.openxmlformats.org/presentationml/2006/main">
  <p:tag name="PA" val="v4.0.0"/>
</p:tagLst>
</file>

<file path=ppt/tags/tag237.xml><?xml version="1.0" encoding="utf-8"?>
<p:tagLst xmlns:p="http://schemas.openxmlformats.org/presentationml/2006/main">
  <p:tag name="PA" val="v4.0.0"/>
</p:tagLst>
</file>

<file path=ppt/tags/tag238.xml><?xml version="1.0" encoding="utf-8"?>
<p:tagLst xmlns:p="http://schemas.openxmlformats.org/presentationml/2006/main">
  <p:tag name="PA" val="v4.0.0"/>
</p:tagLst>
</file>

<file path=ppt/tags/tag239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PA" val="v4.0.0"/>
</p:tagLst>
</file>

<file path=ppt/tags/tag241.xml><?xml version="1.0" encoding="utf-8"?>
<p:tagLst xmlns:p="http://schemas.openxmlformats.org/presentationml/2006/main">
  <p:tag name="PA" val="v4.0.0"/>
</p:tagLst>
</file>

<file path=ppt/tags/tag242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pink 粉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FDEEC737-E28B-4C69-9AA9-07EA6A01E61B"/>
  <p:tag name="ISPRINGCLOUDFOLDERID" val="0"/>
  <p:tag name="ISPRINGCLOUDFOLDERPATH" val="Repository"/>
  <p:tag name="ISPRINGONLINEFOLDERID" val="0"/>
  <p:tag name="ISPRINGONLINEFOLDERPATH" val="Content List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White">
  <a:themeElements>
    <a:clrScheme name="自定义 37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C1DE"/>
      </a:accent1>
      <a:accent2>
        <a:srgbClr val="D6A0DC"/>
      </a:accent2>
      <a:accent3>
        <a:srgbClr val="DEA2CD"/>
      </a:accent3>
      <a:accent4>
        <a:srgbClr val="DE88AD"/>
      </a:accent4>
      <a:accent5>
        <a:srgbClr val="C89BD1"/>
      </a:accent5>
      <a:accent6>
        <a:srgbClr val="DE88AD"/>
      </a:accent6>
      <a:hlink>
        <a:srgbClr val="DB5353"/>
      </a:hlink>
      <a:folHlink>
        <a:srgbClr val="90363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287</Paragraphs>
  <Slides>28</Slides>
  <Notes>28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5">
      <vt:lpstr>Arial</vt:lpstr>
      <vt:lpstr>Helvetica Neue Medium</vt:lpstr>
      <vt:lpstr>Aileron</vt:lpstr>
      <vt:lpstr>Aileron Light</vt:lpstr>
      <vt:lpstr>FontAwesome</vt:lpstr>
      <vt:lpstr>Helvetica Neue</vt:lpstr>
      <vt:lpstr>Aileron Heavy</vt:lpstr>
      <vt:lpstr>方正幼线简体</vt:lpstr>
      <vt:lpstr>Imprint MT Shadow</vt:lpstr>
      <vt:lpstr>造字工房悦黑演示版纤细体</vt:lpstr>
      <vt:lpstr>Calibri</vt:lpstr>
      <vt:lpstr>Blackadder ITC</vt:lpstr>
      <vt:lpstr>微软雅黑</vt:lpstr>
      <vt:lpstr>Meiryo</vt:lpstr>
      <vt:lpstr>宋体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2020-05-04T11:14:26Z</dcterms:created>
  <dcterms:modified xsi:type="dcterms:W3CDTF">2023-05-08T05:19:31Z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